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22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7D3E2-E3BD-403D-8544-AC163DE1F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B5878-CFB2-4D1F-842F-343330A5C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22B9F-C461-4029-BA0D-91DB7551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F3A21-EA87-4CC5-B07C-440A10B4F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03D2F-8D0A-4C0D-ADA9-4BEF844C3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8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6EA4-4C15-4E02-B975-CC4514789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6DC362-731F-4316-A7CD-5EB92B34E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77251D-22B0-4BBC-9038-7FFF5C343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7FE1A-E574-4009-AF09-C7625CB6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0822F-D899-4646-B9C2-AD48D7618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8BB55C-8F61-4413-8019-7EA607292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CB8A0F-B416-41E3-82CA-3CF61C056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C0937-F431-4C9B-BFF6-85F54C7B9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87996-D367-4D7A-8CC4-849510A22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6D9DD-88E1-40B1-8257-8F5890372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42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E02B3-5C2E-456D-A759-53702BF50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067D5E-D526-4EAE-A9BB-F9AE567D0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7D7AA-ACB2-4E4D-9635-279A76D09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F3464-3AE1-4F93-9A60-0067FEF0B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7ABA8-A09D-43B5-A2C4-5EAD5D45F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7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36E19-E7DF-49F6-8387-D77CE6B60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D501B-8E7B-4F78-A16A-3E913A490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45ED2-1A91-45A5-8EB6-AD3D0CDDD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447C5-63D9-4E36-9A53-175508C28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50575-95A8-4E1B-B0AF-D7AEA2FB2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4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0F220-17CC-41B0-93A3-AB561F133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160F5-1DCC-49A4-BDB5-B9794F5CE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4958C5-1CAB-461D-8576-DF4ED8EB6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F77A6-C4B5-409D-9F6E-3A41E40E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3D3AD7-8D52-48DE-AE2D-631D92E94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D02825-C41E-4714-BB30-76CC807B0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5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79431-ADD1-4F97-87A0-CF20F43D1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E3C85B-95A3-480F-AF95-D494647D3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E86404-A835-453F-BE0A-22214FA11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1F692D-428C-4FC5-83AE-A6157C416F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6A87CB-9C2F-44F4-B3E4-8F94E5DCAD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993528-585D-4F6D-BC91-7B3CD4DE9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373C1B-7D5B-4E7F-984D-524B667DC6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028D54-C0C2-401B-B863-F1FB458AF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02B73-B9D0-4EE5-978A-283FF7F94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074E8D-7244-44E1-BF91-7311BAFE3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E698C1-4C95-4173-A9F2-9889B13D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035C43-60DC-491E-9663-57E8A1CD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04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FD5414-E2EF-4DD9-ADB0-C296F17A0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2C7074-CB3F-4384-8237-51761C25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A06F8-7D37-46C4-9DEE-C897916D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37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ADF51-8B34-423B-941F-59089FDF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7F33B-6F96-4C88-BEAF-AC33C0CC9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47336-41C3-44E6-B9B5-5F6F7F1EE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EC37E8-DAA2-48AF-9B5F-73F015F4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DB7B8-D2C7-4307-9158-935239AC4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B1523-4D0E-4FB2-97CC-392C640C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112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1157D-31AD-4D74-88C1-FF4D30C27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0B9A3-3BE7-4C4F-9FC8-DBDD01720E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374521-7312-430D-B9C2-FBE5F43F3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015848-3445-4B3B-BEF5-FA47255E6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1E3CE1-0C06-413C-AA37-21D87E1E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E753D-ECEC-4270-894D-C628388A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775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F73B91-7467-4EB4-878E-6750BE7DB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FB1AC-294E-4951-B4D5-14BD8A587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53293-BA3B-439B-A6CD-B866F90D04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DD10B-CE37-4EBB-B168-A4CCA74FC5C6}" type="datetimeFigureOut">
              <a:rPr lang="en-US" smtClean="0"/>
              <a:t>03/01/2022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4E9C3-6468-48A1-93E1-4654B265D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C453D9-69BC-40C2-87FA-63C52077C1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60B32-EB30-407D-9B96-8203D662AC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8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E04B1F-9474-401D-9367-4CAE08C3A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056" y="1086567"/>
            <a:ext cx="6446866" cy="38681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4FC9E9B-9FF2-4962-BEB8-45B5A39C72C5}"/>
              </a:ext>
            </a:extLst>
          </p:cNvPr>
          <p:cNvSpPr txBox="1"/>
          <p:nvPr/>
        </p:nvSpPr>
        <p:spPr>
          <a:xfrm>
            <a:off x="1407121" y="5032769"/>
            <a:ext cx="105127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Fig. 3. Corn kernel weight ear</a:t>
            </a:r>
            <a:r>
              <a:rPr lang="en-US" baseline="30000" dirty="0"/>
              <a:t>-1</a:t>
            </a:r>
            <a:r>
              <a:rPr lang="en-US" dirty="0"/>
              <a:t> as influenced by cover crop treatments (averaged over the two sites)</a:t>
            </a:r>
          </a:p>
          <a:p>
            <a:r>
              <a:rPr lang="en-US" dirty="0"/>
              <a:t>NOCC: no cover crop; RCSKIP: rye clover skip (nothing on the corn row); RCO: rye clover + oat on the corn row;</a:t>
            </a:r>
          </a:p>
          <a:p>
            <a:r>
              <a:rPr lang="en-US" dirty="0"/>
              <a:t>RVSKIP: rye vetch skip (nothing on the corn row); RVO: rye vetch + oat on the corn row.</a:t>
            </a:r>
          </a:p>
          <a:p>
            <a:r>
              <a:rPr lang="en-US" dirty="0"/>
              <a:t>Different letters indicate significant difference (</a:t>
            </a:r>
            <a:r>
              <a:rPr lang="en-US" i="1" dirty="0"/>
              <a:t>P</a:t>
            </a:r>
            <a:r>
              <a:rPr lang="en-US" dirty="0"/>
              <a:t>&lt;0.05).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72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Sadeghpour, Amir</dc:creator>
  <cp:lastModifiedBy>Sadeghpour, Amir</cp:lastModifiedBy>
  <cp:revision>3</cp:revision>
  <dcterms:created xsi:type="dcterms:W3CDTF">2022-03-01T20:49:35Z</dcterms:created>
  <dcterms:modified xsi:type="dcterms:W3CDTF">2022-03-01T20:55:43Z</dcterms:modified>
</cp:coreProperties>
</file>