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495" autoAdjust="0"/>
  </p:normalViewPr>
  <p:slideViewPr>
    <p:cSldViewPr>
      <p:cViewPr varScale="1">
        <p:scale>
          <a:sx n="90" d="100"/>
          <a:sy n="90" d="100"/>
        </p:scale>
        <p:origin x="-234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89C291-6A75-4878-BC32-C4FC2EC7C185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65FD96-3902-494E-B0EB-E69A3629AB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Figure 5. Weed density during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strawberry production at the Santa Cruz site.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Total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#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weeds/0.5 m</a:t>
            </a:r>
            <a:r>
              <a:rPr lang="en-US" sz="1200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from Jan 2012 to Aug 2012. Main plots are fallow,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cauliflower and broccoli. Sub plots are UTC (untreated check), MC (mustard cake), ASD (anaerobic soil disinfestation) and ASD+MC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Statistical analysis was performed for log-transformed data.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Each bar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shows mean ± SEM (n=4) of the original data. Treatments on the same line are not significantly different (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Tukey’s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HSD test (</a:t>
            </a:r>
            <a:r>
              <a:rPr lang="en-US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=0.05)).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65FD96-3902-494E-B0EB-E69A3629ABD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D6F26-4130-493E-B115-4C2CAF99C801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01B96-E812-454C-9090-D822F43766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D6F26-4130-493E-B115-4C2CAF99C801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01B96-E812-454C-9090-D822F43766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D6F26-4130-493E-B115-4C2CAF99C801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01B96-E812-454C-9090-D822F43766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D6F26-4130-493E-B115-4C2CAF99C801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01B96-E812-454C-9090-D822F43766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D6F26-4130-493E-B115-4C2CAF99C801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01B96-E812-454C-9090-D822F43766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D6F26-4130-493E-B115-4C2CAF99C801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01B96-E812-454C-9090-D822F43766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D6F26-4130-493E-B115-4C2CAF99C801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01B96-E812-454C-9090-D822F43766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D6F26-4130-493E-B115-4C2CAF99C801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01B96-E812-454C-9090-D822F43766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D6F26-4130-493E-B115-4C2CAF99C801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01B96-E812-454C-9090-D822F43766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D6F26-4130-493E-B115-4C2CAF99C801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01B96-E812-454C-9090-D822F43766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D6F26-4130-493E-B115-4C2CAF99C801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01B96-E812-454C-9090-D822F43766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D6F26-4130-493E-B115-4C2CAF99C801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01B96-E812-454C-9090-D822F43766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52400" y="381000"/>
            <a:ext cx="8686800" cy="6400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96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Joji</dc:creator>
  <cp:lastModifiedBy>Joji</cp:lastModifiedBy>
  <cp:revision>14</cp:revision>
  <dcterms:created xsi:type="dcterms:W3CDTF">2016-04-29T15:08:11Z</dcterms:created>
  <dcterms:modified xsi:type="dcterms:W3CDTF">2016-04-29T18:08:22Z</dcterms:modified>
</cp:coreProperties>
</file>