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59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33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wei Xu" userId="397ba575-fd5f-4ebd-84fe-40065fa48f9d" providerId="ADAL" clId="{7E64EFC3-B73C-43A8-9A82-1C67A22F468D}"/>
    <pc:docChg chg="delSld modSld">
      <pc:chgData name="Wenwei Xu" userId="397ba575-fd5f-4ebd-84fe-40065fa48f9d" providerId="ADAL" clId="{7E64EFC3-B73C-43A8-9A82-1C67A22F468D}" dt="2026-01-04T20:48:34.869" v="30" actId="20577"/>
      <pc:docMkLst>
        <pc:docMk/>
      </pc:docMkLst>
      <pc:sldChg chg="del">
        <pc:chgData name="Wenwei Xu" userId="397ba575-fd5f-4ebd-84fe-40065fa48f9d" providerId="ADAL" clId="{7E64EFC3-B73C-43A8-9A82-1C67A22F468D}" dt="2026-01-04T20:48:04.033" v="0" actId="47"/>
        <pc:sldMkLst>
          <pc:docMk/>
          <pc:sldMk cId="3965185701" sldId="256"/>
        </pc:sldMkLst>
      </pc:sldChg>
      <pc:sldChg chg="modSp mod">
        <pc:chgData name="Wenwei Xu" userId="397ba575-fd5f-4ebd-84fe-40065fa48f9d" providerId="ADAL" clId="{7E64EFC3-B73C-43A8-9A82-1C67A22F468D}" dt="2026-01-04T20:48:34.869" v="30" actId="20577"/>
        <pc:sldMkLst>
          <pc:docMk/>
          <pc:sldMk cId="485798006" sldId="1594"/>
        </pc:sldMkLst>
        <pc:spChg chg="mod">
          <ac:chgData name="Wenwei Xu" userId="397ba575-fd5f-4ebd-84fe-40065fa48f9d" providerId="ADAL" clId="{7E64EFC3-B73C-43A8-9A82-1C67A22F468D}" dt="2026-01-04T20:48:34.869" v="30" actId="20577"/>
          <ac:spMkLst>
            <pc:docMk/>
            <pc:sldMk cId="485798006" sldId="1594"/>
            <ac:spMk id="10" creationId="{39B2475F-4000-8F99-666F-3E218B87C4D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9850-A207-54E2-71C2-5FCEA9FE4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13616-D54A-8FBC-D54C-126C8246B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AC20C-DB09-F110-648D-441EB2B3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66F9F-2B79-6088-A2DA-2542DF73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94319-A727-E7E5-46F8-D9843F75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27CF8-CA6C-BF2F-5BE6-36BF023F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DCBEA-9945-7463-8A02-6704E45A6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616ED-9FD0-71A3-4EE6-04E186FC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1FB4A-2E8D-AA43-7EFD-D8F3D3A5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16F82-1249-BD24-B016-DE5CF6F6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F643E-8486-5A0A-E6D0-F8646DB6B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CB4E1-963C-CA2A-8AED-F8EA0FFBB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495E7-7E7D-FA14-B35F-0DC64BDD9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8A008-D672-9688-B2A9-3C36A3BC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4408C-B0ED-EC42-87F2-D935A093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EEA9-B3EA-8154-94E7-248B2B0D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D278-71EF-AD5D-4F9C-085AE6E5F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E097F-8FDE-EBDC-9E20-6EB611B0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236F9-7862-173C-6CD8-87EAFAA6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D565A-2C6B-F7A6-F203-9471BA4F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3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36946-26A9-859E-F7CA-462FF92F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80F6A-1446-04C9-7772-C2FE67758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28C8B-1688-8DA7-F48E-D4A2B772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93044-5FF1-C1A1-E039-B7605310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AC730-3FED-5E05-74B3-4F442334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5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83D6-91E7-DD12-960C-314C9336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1CB7A-83F3-03F4-9CE4-1B748FE88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B6C18-F4F0-CF18-C034-1E432FC86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8E7E6-CB5E-65CA-575C-DD19C57A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FB24C-59A3-0299-8E21-44207539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B6AC-1B33-64C7-9966-C421EAD7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6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AB9A-A808-504F-0D7C-DED3D09E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0C1D6-2849-3314-ED87-556BD29D3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A331C-53F1-237F-71F1-2812AD3ED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EBAD1-4692-5180-65C3-2449311DD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D6276-FEA1-92B1-E6A9-C0F369AC1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019FF-57EE-0410-F0D1-D93FB717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95AF4F-C3F4-D942-743F-7EE0DBF2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465B6D-E3F8-E455-04BD-630CC4F8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BA54-9937-6683-F1ED-6F77D054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C5620-C258-BC38-4180-4ACA4EAD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EEA16-DA72-C900-039A-9BE7208F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A6F45-49EF-E67F-5D4C-C079004F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8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45FDA-51BC-74A5-A6A8-EEA10AD5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F5725-306F-EDD2-6ECE-21B3FF4B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90163-47FE-8D9B-BE07-AEDCFB0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0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E593-F130-9671-6FE1-4B977CE4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EFB10-9BDD-6F24-10AB-CF08FFAF8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843E-1984-BF29-98F6-E7175EA78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6C016-B8B9-BDB5-14D3-82510D09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C4764-A692-7044-9086-5176F3AE8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842C1-6B68-363A-3339-33C61176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2B95-B895-1847-C84F-F2027C3B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6AB86-230B-2635-991A-41E05FB01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A4F69-B678-0AFC-54F1-80E1D13DF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505DF-EFC2-1DD7-C7A4-F9567E6D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C2356-4654-918B-CD00-5002ABAA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F0B67-25B1-500E-EE89-650DF0FA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8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030842-A6D3-BD3F-34C7-B5F1E2FB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8279B-D7C0-E8D7-5EF5-357720F0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1ED36-5178-E236-BF0E-479768DB4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636CF-1882-48D3-B7D6-72C4BE2F296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2D4BC-7EAB-BF6C-3CDC-8234FA4FC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5BE94-75D1-DD04-40C8-0A1952618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F5524B-AAFD-4ABD-AA3C-62F40EFD6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1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F4AB18-33C5-5AC2-9C09-465FF5881018}"/>
              </a:ext>
            </a:extLst>
          </p:cNvPr>
          <p:cNvGrpSpPr/>
          <p:nvPr/>
        </p:nvGrpSpPr>
        <p:grpSpPr>
          <a:xfrm>
            <a:off x="2682985" y="643467"/>
            <a:ext cx="6826030" cy="5424354"/>
            <a:chOff x="228600" y="152400"/>
            <a:chExt cx="7820999" cy="62150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B148FBC-02E1-7F29-4D56-B77D016A442A}"/>
                </a:ext>
              </a:extLst>
            </p:cNvPr>
            <p:cNvGrpSpPr/>
            <p:nvPr/>
          </p:nvGrpSpPr>
          <p:grpSpPr>
            <a:xfrm>
              <a:off x="228600" y="152400"/>
              <a:ext cx="7820999" cy="6215014"/>
              <a:chOff x="228600" y="152400"/>
              <a:chExt cx="7820999" cy="621501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87819A2-DCFA-B6FF-C8CA-824685A2EED1}"/>
                  </a:ext>
                </a:extLst>
              </p:cNvPr>
              <p:cNvGrpSpPr/>
              <p:nvPr/>
            </p:nvGrpSpPr>
            <p:grpSpPr>
              <a:xfrm>
                <a:off x="1066800" y="152400"/>
                <a:ext cx="6982799" cy="6182588"/>
                <a:chOff x="1066800" y="152400"/>
                <a:chExt cx="6982799" cy="6182588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5512A7A-3F3C-8C84-FCE9-BF14DA29BDC9}"/>
                    </a:ext>
                  </a:extLst>
                </p:cNvPr>
                <p:cNvGrpSpPr/>
                <p:nvPr/>
              </p:nvGrpSpPr>
              <p:grpSpPr>
                <a:xfrm>
                  <a:off x="1066800" y="152400"/>
                  <a:ext cx="6982799" cy="6182588"/>
                  <a:chOff x="1066800" y="152400"/>
                  <a:chExt cx="6982799" cy="6182588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7A3BDA46-61BE-008C-D4CE-F15B8F75CA0D}"/>
                      </a:ext>
                    </a:extLst>
                  </p:cNvPr>
                  <p:cNvGrpSpPr/>
                  <p:nvPr/>
                </p:nvGrpSpPr>
                <p:grpSpPr>
                  <a:xfrm>
                    <a:off x="1066800" y="152400"/>
                    <a:ext cx="6982799" cy="6182588"/>
                    <a:chOff x="1297002" y="32906"/>
                    <a:chExt cx="6982799" cy="6182588"/>
                  </a:xfrm>
                </p:grpSpPr>
                <p:pic>
                  <p:nvPicPr>
                    <p:cNvPr id="4" name="Picture 3" descr="Map&#10;&#10;Description automatically generated">
                      <a:extLst>
                        <a:ext uri="{FF2B5EF4-FFF2-40B4-BE49-F238E27FC236}">
                          <a16:creationId xmlns:a16="http://schemas.microsoft.com/office/drawing/2014/main" id="{F132E213-0505-1AD1-83EE-3930802A70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97002" y="32906"/>
                      <a:ext cx="6982799" cy="61825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" name="Oval 4">
                      <a:extLst>
                        <a:ext uri="{FF2B5EF4-FFF2-40B4-BE49-F238E27FC236}">
                          <a16:creationId xmlns:a16="http://schemas.microsoft.com/office/drawing/2014/main" id="{D6FF8348-936D-0DE6-493A-9A1DF7067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8020" y="5349788"/>
                      <a:ext cx="644422" cy="662152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en-US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6" name="Oval 5">
                      <a:extLst>
                        <a:ext uri="{FF2B5EF4-FFF2-40B4-BE49-F238E27FC236}">
                          <a16:creationId xmlns:a16="http://schemas.microsoft.com/office/drawing/2014/main" id="{22D2978C-497E-9941-8D17-552BA86F04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491" y="1707931"/>
                      <a:ext cx="644422" cy="662152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en-US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7" name="Oval 6">
                      <a:extLst>
                        <a:ext uri="{FF2B5EF4-FFF2-40B4-BE49-F238E27FC236}">
                          <a16:creationId xmlns:a16="http://schemas.microsoft.com/office/drawing/2014/main" id="{D3C374D4-6A04-517D-7BE0-69A41D250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6366" y="2669627"/>
                      <a:ext cx="644422" cy="662152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en-US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" name="Oval 7">
                      <a:extLst>
                        <a:ext uri="{FF2B5EF4-FFF2-40B4-BE49-F238E27FC236}">
                          <a16:creationId xmlns:a16="http://schemas.microsoft.com/office/drawing/2014/main" id="{A6C82BBD-0338-62D1-DFED-D759BEFCE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1801" y="3331779"/>
                      <a:ext cx="644422" cy="662152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>
                        <a:defRPr/>
                      </a:pPr>
                      <a:endParaRPr lang="en-US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39B2475F-4000-8F99-666F-3E218B87C4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6222" y="5677352"/>
                      <a:ext cx="2403579" cy="53527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BBE0E3">
                            <a:tint val="50000"/>
                            <a:satMod val="300000"/>
                          </a:srgbClr>
                        </a:gs>
                        <a:gs pos="35000">
                          <a:srgbClr val="BBE0E3">
                            <a:tint val="37000"/>
                            <a:satMod val="300000"/>
                          </a:srgbClr>
                        </a:gs>
                        <a:gs pos="100000">
                          <a:srgbClr val="BBE0E3">
                            <a:tint val="15000"/>
                            <a:satMod val="350000"/>
                          </a:srgbClr>
                        </a:gs>
                      </a:gsLst>
                      <a:lin ang="16200000" scaled="1"/>
                    </a:gradFill>
                    <a:ln w="9525" cap="flat" cmpd="sng" algn="ctr">
                      <a:solidFill>
                        <a:srgbClr val="BBE0E3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795528">
                        <a:spcAft>
                          <a:spcPts val="600"/>
                        </a:spcAft>
                        <a:defRPr/>
                      </a:pPr>
                      <a:r>
                        <a:rPr lang="en-US" sz="1218" kern="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Figure 1. Locations for Hi-A corn on-farm research.</a:t>
                      </a:r>
                      <a:endParaRPr lang="en-US" sz="1400" kern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</p:grpSp>
              <p:pic>
                <p:nvPicPr>
                  <p:cNvPr id="21" name="Picture 20" descr="A field of corn growing&#10;&#10;Description automatically generated">
                    <a:extLst>
                      <a:ext uri="{FF2B5EF4-FFF2-40B4-BE49-F238E27FC236}">
                        <a16:creationId xmlns:a16="http://schemas.microsoft.com/office/drawing/2014/main" id="{8B723352-BB83-8121-4882-2FD20CF6DB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94400" y="152400"/>
                    <a:ext cx="1877399" cy="140804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934CD71-E532-A596-3DFC-FB3095887514}"/>
                    </a:ext>
                  </a:extLst>
                </p:cNvPr>
                <p:cNvGrpSpPr/>
                <p:nvPr/>
              </p:nvGrpSpPr>
              <p:grpSpPr>
                <a:xfrm>
                  <a:off x="4717818" y="526585"/>
                  <a:ext cx="2887474" cy="2991222"/>
                  <a:chOff x="4717818" y="526585"/>
                  <a:chExt cx="2887474" cy="2991222"/>
                </a:xfrm>
              </p:grpSpPr>
              <p:pic>
                <p:nvPicPr>
                  <p:cNvPr id="16" name="Picture 15" descr="A group of corn plants&#10;&#10;Description automatically generated">
                    <a:extLst>
                      <a:ext uri="{FF2B5EF4-FFF2-40B4-BE49-F238E27FC236}">
                        <a16:creationId xmlns:a16="http://schemas.microsoft.com/office/drawing/2014/main" id="{8DDDC22A-6895-979A-A995-66D6716373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7818" y="526585"/>
                    <a:ext cx="1551601" cy="1163701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A person and person standing in a corn field&#10;&#10;Description automatically generated">
                    <a:extLst>
                      <a:ext uri="{FF2B5EF4-FFF2-40B4-BE49-F238E27FC236}">
                        <a16:creationId xmlns:a16="http://schemas.microsoft.com/office/drawing/2014/main" id="{A3A17C04-165A-433A-10D1-65659240FC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6005161" y="766524"/>
                    <a:ext cx="1828721" cy="1371541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 descr="A close up of a corn plant&#10;&#10;Description automatically generated">
                    <a:extLst>
                      <a:ext uri="{FF2B5EF4-FFF2-40B4-BE49-F238E27FC236}">
                        <a16:creationId xmlns:a16="http://schemas.microsoft.com/office/drawing/2014/main" id="{809708B6-0598-998E-D101-C13F69ECD7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6087180" y="2113411"/>
                    <a:ext cx="1550967" cy="125782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couple of people standing in a field of corn&#10;&#10;Description automatically generated">
                    <a:extLst>
                      <a:ext uri="{FF2B5EF4-FFF2-40B4-BE49-F238E27FC236}">
                        <a16:creationId xmlns:a16="http://schemas.microsoft.com/office/drawing/2014/main" id="{7E3EB1A1-CF69-7969-0A20-0CBB5632E7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4950128" y="1888424"/>
                    <a:ext cx="1451198" cy="108839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22282C9E-1622-AD8E-B676-B831008CC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36165" y="4266996"/>
                  <a:ext cx="1505124" cy="2006832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F5ADF08-9027-65A1-527D-914F25107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600" y="4660391"/>
                <a:ext cx="2290888" cy="1707023"/>
              </a:xfrm>
              <a:prstGeom prst="rect">
                <a:avLst/>
              </a:prstGeom>
            </p:spPr>
          </p:pic>
        </p:grpSp>
        <p:pic>
          <p:nvPicPr>
            <p:cNvPr id="3" name="Picture 2" descr="A field of corn with blue sky&#10;&#10;Description automatically generated">
              <a:extLst>
                <a:ext uri="{FF2B5EF4-FFF2-40B4-BE49-F238E27FC236}">
                  <a16:creationId xmlns:a16="http://schemas.microsoft.com/office/drawing/2014/main" id="{DC412625-79EF-AD15-8C09-26FF1C66F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133" y="1524000"/>
              <a:ext cx="1225667" cy="1634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79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Wenwei Xu</dc:creator>
  <cp:lastModifiedBy>Wenwei Xu</cp:lastModifiedBy>
  <cp:revision>1</cp:revision>
  <dcterms:created xsi:type="dcterms:W3CDTF">2025-12-30T20:06:39Z</dcterms:created>
  <dcterms:modified xsi:type="dcterms:W3CDTF">2026-01-04T20:48:39Z</dcterms:modified>
</cp:coreProperties>
</file>