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model&#10;&#10;AI-generated content may be incorrect.">
            <a:extLst>
              <a:ext uri="{FF2B5EF4-FFF2-40B4-BE49-F238E27FC236}">
                <a16:creationId xmlns:a16="http://schemas.microsoft.com/office/drawing/2014/main" id="{4A5A2CA0-5CAF-54B5-AF6D-442F32142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847" y="903514"/>
            <a:ext cx="8901341" cy="49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1</cp:revision>
  <dcterms:created xsi:type="dcterms:W3CDTF">2025-11-15T04:46:46Z</dcterms:created>
  <dcterms:modified xsi:type="dcterms:W3CDTF">2025-11-15T04:47:40Z</dcterms:modified>
</cp:coreProperties>
</file>