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8C72-6629-D80D-A49B-6958A1526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73BE-FDB5-81C3-2862-B27E8F48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0F895-14F9-0466-CB79-FDBA98A3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18CCE-DEFE-51ED-1CC9-4F7CFCA3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A8B4-A95B-9C47-8D48-07B3CE44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8E43-CACA-D5A4-AF72-BA437C8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1577-AE14-C1CA-F9DD-CD886EBE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CED64-4B48-FE5F-8DB0-48BC61DE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6CD6-76CE-7D8B-ACD3-C64392BD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FCD1A-9090-0E57-2BC1-3042EFBB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0553-FB6C-A5D8-7F5F-3877D11F5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FEB48-53B8-5E8D-B523-872393E49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60D1-5CC4-82D2-EF04-2F3FC112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88C-6ACD-2847-C1A9-3FF8AF0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0856-9385-9E3B-19CB-323A4DA3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2824-0529-0876-3BED-737CF7E3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85643-0318-9E40-9FD7-3C300B09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494CD-5F80-2CCF-507E-4477B5F2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2F14-5B7F-F17A-C474-463F07D9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F4B52-DFD8-5539-82F6-A91101D4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E24C-EAD3-A085-97AC-158F39B9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9198A-5EF5-F1DC-9698-FD4E2BFB4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4417-83F6-FE91-0FA3-1645BB77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CD5D0-13AB-10AB-DE93-4AEAC8C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1E1C-CDCF-5405-0BEC-8270F4F2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9982-0801-5DB6-E112-33170B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98F1-7C7E-D85A-0339-CE586ED4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B8BD1-A7DB-CBBE-2998-5E87EAD5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2EB72-BE04-A789-69EF-2DE6AE84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624-B58F-8BDF-13A0-5F7ABB14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45E59-037A-5BD7-8BF3-1403B6C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E6A1-5D56-695E-3186-63579933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1C7-33EF-4C65-B1E0-D56B21DC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F3ED5-392C-0495-6B92-71E42DACA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C9527-C797-71C8-78A4-55518BF13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7ABE4-39EE-8E9D-85BB-4EC8D256F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2177A-9183-D416-9DFC-C8F89BE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9A28E-496C-A44C-B8CD-174E282B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1C941-B8BB-9998-1D51-51A345C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62793-CBF2-E22A-21A8-DEFE9689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DBDCB-B8DD-15E7-BFD8-B3961C70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7548B-6A78-14DD-5CA5-83E09E0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255E-BC8F-BB7B-3363-C5514E6D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A8932-02B2-44E3-A71C-A8C5D1A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F3422-5528-D86A-52A9-498A7845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C37D0-DDF9-1EFC-BEBC-A2C520DA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9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6CFF-620B-5CEF-4C2D-2ACF4C65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B8E0-3F12-04F5-829B-128CA496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D593F-B1B7-3946-4986-27A14E09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CC02-01E5-6918-4BFB-4DC0F25E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ABDAD-CC80-5037-65C5-0F98A1BE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8F5E-C560-A3E1-7190-C26AED13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2DFF-E438-C923-6203-32E975C7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4DCF9-4E8E-D8BA-BE9E-EB6CE628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86F-0363-AF0E-F3BA-5F85AC18B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5CCE1-D391-11D0-587E-50728269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1FF4A-C5F4-8412-8E9B-B78857A9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1C4F-EEEF-A65E-5B44-03C6B04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7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2220-75DD-269D-410F-E690F9FB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BAA3-4BC8-825B-548D-BF394FA8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5C4E-EE27-9714-1B48-81BBF4CF3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9450-DB60-E5C9-A11A-CEA66715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C239-6C06-7590-10CF-66D1A731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graph of a graph of a graph&#10;&#10;Description automatically generated with medium confidence">
            <a:extLst>
              <a:ext uri="{FF2B5EF4-FFF2-40B4-BE49-F238E27FC236}">
                <a16:creationId xmlns:a16="http://schemas.microsoft.com/office/drawing/2014/main" id="{2D6C1AF1-3CEC-49EC-0E3E-EE4CA0333E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61"/>
          <a:stretch/>
        </p:blipFill>
        <p:spPr bwMode="auto">
          <a:xfrm>
            <a:off x="1261705" y="272143"/>
            <a:ext cx="9918640" cy="64769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801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11</cp:revision>
  <dcterms:created xsi:type="dcterms:W3CDTF">2025-11-15T04:46:46Z</dcterms:created>
  <dcterms:modified xsi:type="dcterms:W3CDTF">2025-11-15T04:59:33Z</dcterms:modified>
</cp:coreProperties>
</file>