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A38FFBB9-CBD1-D7BC-B0D9-546FEAFEE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165" y="141514"/>
            <a:ext cx="9037524" cy="6466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12</cp:revision>
  <dcterms:created xsi:type="dcterms:W3CDTF">2025-11-15T04:46:46Z</dcterms:created>
  <dcterms:modified xsi:type="dcterms:W3CDTF">2025-11-15T05:00:25Z</dcterms:modified>
</cp:coreProperties>
</file>