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E7F31DF4-8AA4-DAD7-B145-56E06732EE9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864" y="217714"/>
            <a:ext cx="8074354" cy="62810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13</cp:revision>
  <dcterms:created xsi:type="dcterms:W3CDTF">2025-11-15T04:46:46Z</dcterms:created>
  <dcterms:modified xsi:type="dcterms:W3CDTF">2025-11-15T05:01:28Z</dcterms:modified>
</cp:coreProperties>
</file>