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CD07BF-0153-87F1-DC84-6BE55BE5D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6" y="1093531"/>
            <a:ext cx="11859223" cy="429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2</cp:revision>
  <dcterms:created xsi:type="dcterms:W3CDTF">2025-11-15T04:46:46Z</dcterms:created>
  <dcterms:modified xsi:type="dcterms:W3CDTF">2025-11-15T04:49:34Z</dcterms:modified>
</cp:coreProperties>
</file>