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9122-9824-42D3-A77E-D8DEBB88C171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CE480-B954-433A-BA1B-B66A3D888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00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9122-9824-42D3-A77E-D8DEBB88C171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CE480-B954-433A-BA1B-B66A3D888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9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9122-9824-42D3-A77E-D8DEBB88C171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CE480-B954-433A-BA1B-B66A3D888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7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9122-9824-42D3-A77E-D8DEBB88C171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CE480-B954-433A-BA1B-B66A3D888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5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9122-9824-42D3-A77E-D8DEBB88C171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CE480-B954-433A-BA1B-B66A3D888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9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9122-9824-42D3-A77E-D8DEBB88C171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CE480-B954-433A-BA1B-B66A3D888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75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9122-9824-42D3-A77E-D8DEBB88C171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CE480-B954-433A-BA1B-B66A3D888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6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9122-9824-42D3-A77E-D8DEBB88C171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CE480-B954-433A-BA1B-B66A3D888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3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9122-9824-42D3-A77E-D8DEBB88C171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CE480-B954-433A-BA1B-B66A3D888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7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9122-9824-42D3-A77E-D8DEBB88C171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CE480-B954-433A-BA1B-B66A3D888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7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39122-9824-42D3-A77E-D8DEBB88C171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CE480-B954-433A-BA1B-B66A3D888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2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39122-9824-42D3-A77E-D8DEBB88C171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CE480-B954-433A-BA1B-B66A3D888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4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00015558\Pictures\20151107\20151107_15531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385" y="854826"/>
            <a:ext cx="3251200" cy="243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969" y="864525"/>
            <a:ext cx="3238269" cy="24287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385" y="3394553"/>
            <a:ext cx="3256768" cy="24425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970" y="3394553"/>
            <a:ext cx="3256768" cy="244257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flipH="1">
            <a:off x="1652385" y="753499"/>
            <a:ext cx="526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5031969" y="785976"/>
            <a:ext cx="426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1652385" y="3348481"/>
            <a:ext cx="426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5031969" y="3313177"/>
            <a:ext cx="426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12382" y="724652"/>
            <a:ext cx="3564711" cy="5405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Grazing experiment in the fall of 2015.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Panel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Animals grazed improved rangeland for 45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min/d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then they grazed medusahead-infested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rangeland for 8 h/d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(Treatment) and 2) Control animals just grazed medusahead-infested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rangeland (8 h/d).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animals were penned overnight.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Panels B and C.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We assessed the incidence of foraging events on plant species at 2-minute intervals using scan-sampling.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Panel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D.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Activity for all treatment groups was measured using automatic behavior recorders (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IceTags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04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94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Utah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Juan Villalba</dc:creator>
  <cp:lastModifiedBy>Juan Villalba</cp:lastModifiedBy>
  <cp:revision>7</cp:revision>
  <dcterms:created xsi:type="dcterms:W3CDTF">2016-01-19T18:37:25Z</dcterms:created>
  <dcterms:modified xsi:type="dcterms:W3CDTF">2017-01-04T01:21:41Z</dcterms:modified>
</cp:coreProperties>
</file>