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7D7CE70-5806-D10E-5137-76EBECBB93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74" y="1643743"/>
            <a:ext cx="10892977" cy="3418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6</cp:revision>
  <dcterms:created xsi:type="dcterms:W3CDTF">2025-11-15T04:46:46Z</dcterms:created>
  <dcterms:modified xsi:type="dcterms:W3CDTF">2025-11-15T04:53:53Z</dcterms:modified>
</cp:coreProperties>
</file>