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C8C72-6629-D80D-A49B-6958A1526B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3D73BE-FDB5-81C3-2862-B27E8F4895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B0F895-14F9-0466-CB79-FDBA98A31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818CCE-DEFE-51ED-1CC9-4F7CFCA3A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96A8B4-A95B-9C47-8D48-07B3CE449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316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98E43-CACA-D5A4-AF72-BA437C80E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D11577-AE14-C1CA-F9DD-CD886EBEF4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9CED64-4B48-FE5F-8DB0-48BC61DE6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546CD6-76CE-7D8B-ACD3-C64392BD2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8FCD1A-9090-0E57-2BC1-3042EFBBA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010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EC0553-FB6C-A5D8-7F5F-3877D11F5C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FFEB48-53B8-5E8D-B523-872393E491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B460D1-5CC4-82D2-EF04-2F3FC112B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E8F88C-6ACD-2847-C1A9-3FF8AF033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DD0856-9385-9E3B-19CB-323A4DA3A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529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52824-0529-0876-3BED-737CF7E36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985643-0318-9E40-9FD7-3C300B09F7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C494CD-5F80-2CCF-507E-4477B5F21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8F2F14-5B7F-F17A-C474-463F07D9C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DF4B52-DFD8-5539-82F6-A91101D4D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695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E24C-EAD3-A085-97AC-158F39B9B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F9198A-5EF5-F1DC-9698-FD4E2BFB42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B94417-83F6-FE91-0FA3-1645BB771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5CD5D0-13AB-10AB-DE93-4AEAC8CD5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F51E1C-CDCF-5405-0BEC-8270F4F22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302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69982-0801-5DB6-E112-33170B962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E798F1-7C7E-D85A-0339-CE586ED4ED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7B8BD1-A7DB-CBBE-2998-5E87EAD542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92EB72-BE04-A789-69EF-2DE6AE84A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8E8624-B58F-8BDF-13A0-5F7ABB142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145E59-037A-5BD7-8BF3-1403B6CEC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530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EE6A1-5D56-695E-3186-635799338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B21C7-33EF-4C65-B1E0-D56B21DC4C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DF3ED5-392C-0495-6B92-71E42DACA4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3C9527-C797-71C8-78A4-55518BF134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37ABE4-39EE-8E9D-85BB-4EC8D256FE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62177A-9183-D416-9DFC-C8F89BE58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F9A28E-496C-A44C-B8CD-174E282B0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C1C941-B8BB-9998-1D51-51A345C70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551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62793-CBF2-E22A-21A8-DEFE96896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3DBDCB-B8DD-15E7-BFD8-B3961C705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67548B-6A78-14DD-5CA5-83E09E06A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17255E-BC8F-BB7B-3363-C5514E6D7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86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4A8932-02B2-44E3-A71C-A8C5D1AF5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5F3422-5528-D86A-52A9-498A78456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CC37D0-DDF9-1EFC-BEBC-A2C520DAA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993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26CFF-620B-5CEF-4C2D-2ACF4C658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01B8E0-3F12-04F5-829B-128CA49651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ED593F-B1B7-3946-4986-27A14E09FD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63CC02-01E5-6918-4BFB-4DC0F25EA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BABDAD-CC80-5037-65C5-0F98A1BE9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638F5E-C560-A3E1-7190-C26AED136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041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B2DFF-E438-C923-6203-32E975C70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F4DCF9-4E8E-D8BA-BE9E-EB6CE6281E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A6386F-0363-AF0E-F3BA-5F85AC18B1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85CCE1-D391-11D0-587E-50728269B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71FF4A-C5F4-8412-8E9B-B78857A9C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3F1C4F-EEEF-A65E-5B44-03C6B04A8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171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F12220-75DD-269D-410F-E690F9FBD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2FBAA3-4BC8-825B-548D-BF394FA8C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425C4E-EE27-9714-1B48-81BBF4CF3C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F19450-DB60-E5C9-A11A-CEA66715B7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70C239-6C06-7590-10CF-66D1A73155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50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screenshot of a graph&#10;&#10;AI-generated content may be incorrect.">
            <a:extLst>
              <a:ext uri="{FF2B5EF4-FFF2-40B4-BE49-F238E27FC236}">
                <a16:creationId xmlns:a16="http://schemas.microsoft.com/office/drawing/2014/main" id="{EE31CB5F-6BC9-8D9D-F27C-6CC28B511AD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141" y="1186544"/>
            <a:ext cx="11915425" cy="43651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801087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Sruthi Narayanan Kutty</dc:creator>
  <cp:lastModifiedBy>Sruthi Narayanan Kutty</cp:lastModifiedBy>
  <cp:revision>7</cp:revision>
  <dcterms:created xsi:type="dcterms:W3CDTF">2025-11-15T04:46:46Z</dcterms:created>
  <dcterms:modified xsi:type="dcterms:W3CDTF">2025-11-15T04:54:51Z</dcterms:modified>
</cp:coreProperties>
</file>