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AD67891-E086-5F00-43A0-D8686DB80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829" y="325795"/>
            <a:ext cx="8232889" cy="641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8</cp:revision>
  <dcterms:created xsi:type="dcterms:W3CDTF">2025-11-15T04:46:46Z</dcterms:created>
  <dcterms:modified xsi:type="dcterms:W3CDTF">2025-11-15T04:55:59Z</dcterms:modified>
</cp:coreProperties>
</file>