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CEC82C1-CCA6-F753-562D-B11079344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815" y="1099457"/>
            <a:ext cx="10186800" cy="497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9</cp:revision>
  <dcterms:created xsi:type="dcterms:W3CDTF">2025-11-15T04:46:46Z</dcterms:created>
  <dcterms:modified xsi:type="dcterms:W3CDTF">2025-11-15T04:56:52Z</dcterms:modified>
</cp:coreProperties>
</file>