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59" d="100"/>
          <a:sy n="59" d="100"/>
        </p:scale>
        <p:origin x="84" y="2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8C8C72-6629-D80D-A49B-6958A1526BA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D3D73BE-FDB5-81C3-2862-B27E8F4895D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3B0F895-14F9-0466-CB79-FDBA98A317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89441-58BD-4531-9BEC-49B5C2C05CC2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3818CCE-DEFE-51ED-1CC9-4F7CFCA3A9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96A8B4-A95B-9C47-8D48-07B3CE4498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4F756-4E67-4C7A-BF3F-298ECDBC96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53165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B98E43-CACA-D5A4-AF72-BA437C80E2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ED11577-AE14-C1CA-F9DD-CD886EBEF40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09CED64-4B48-FE5F-8DB0-48BC61DE68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89441-58BD-4531-9BEC-49B5C2C05CC2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F546CD6-76CE-7D8B-ACD3-C64392BD26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78FCD1A-9090-0E57-2BC1-3042EFBBA3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4F756-4E67-4C7A-BF3F-298ECDBC96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30107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7EC0553-FB6C-A5D8-7F5F-3877D11F5C6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4FFEB48-53B8-5E8D-B523-872393E4911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BB460D1-5CC4-82D2-EF04-2F3FC112B1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89441-58BD-4531-9BEC-49B5C2C05CC2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BE8F88C-6ACD-2847-C1A9-3FF8AF033E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8DD0856-9385-9E3B-19CB-323A4DA3A5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4F756-4E67-4C7A-BF3F-298ECDBC96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65297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A52824-0529-0876-3BED-737CF7E36E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985643-0318-9E40-9FD7-3C300B09F7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6C494CD-5F80-2CCF-507E-4477B5F21C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89441-58BD-4531-9BEC-49B5C2C05CC2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8F2F14-5B7F-F17A-C474-463F07D9CF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4DF4B52-DFD8-5539-82F6-A91101D4DB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4F756-4E67-4C7A-BF3F-298ECDBC96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76956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10E24C-EAD3-A085-97AC-158F39B9BE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8F9198A-5EF5-F1DC-9698-FD4E2BFB42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B94417-83F6-FE91-0FA3-1645BB771F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89441-58BD-4531-9BEC-49B5C2C05CC2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35CD5D0-13AB-10AB-DE93-4AEAC8CD50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AF51E1C-CDCF-5405-0BEC-8270F4F224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4F756-4E67-4C7A-BF3F-298ECDBC96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33028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069982-0801-5DB6-E112-33170B9625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E798F1-7C7E-D85A-0339-CE586ED4ED0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27B8BD1-A7DB-CBBE-2998-5E87EAD542C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A92EB72-BE04-A789-69EF-2DE6AE84A9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89441-58BD-4531-9BEC-49B5C2C05CC2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B8E8624-B58F-8BDF-13A0-5F7ABB142E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C145E59-037A-5BD7-8BF3-1403B6CECB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4F756-4E67-4C7A-BF3F-298ECDBC96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05303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CEE6A1-5D56-695E-3186-6357993386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EAB21C7-33EF-4C65-B1E0-D56B21DC4C7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1DF3ED5-392C-0495-6B92-71E42DACA42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13C9527-C797-71C8-78A4-55518BF1340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F37ABE4-39EE-8E9D-85BB-4EC8D256FEA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962177A-9183-D416-9DFC-C8F89BE58D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89441-58BD-4531-9BEC-49B5C2C05CC2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7F9A28E-496C-A44C-B8CD-174E282B04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FC1C941-B8BB-9998-1D51-51A345C70C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4F756-4E67-4C7A-BF3F-298ECDBC96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85514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762793-CBF2-E22A-21A8-DEFE968966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E3DBDCB-B8DD-15E7-BFD8-B3961C7053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89441-58BD-4531-9BEC-49B5C2C05CC2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367548B-6A78-14DD-5CA5-83E09E06A9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017255E-BC8F-BB7B-3363-C5514E6D79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4F756-4E67-4C7A-BF3F-298ECDBC96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5868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54A8932-02B2-44E3-A71C-A8C5D1AF5D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89441-58BD-4531-9BEC-49B5C2C05CC2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C5F3422-5528-D86A-52A9-498A784561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ACC37D0-DDF9-1EFC-BEBC-A2C520DAA9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4F756-4E67-4C7A-BF3F-298ECDBC96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09930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B26CFF-620B-5CEF-4C2D-2ACF4C6582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01B8E0-3F12-04F5-829B-128CA49651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2ED593F-B1B7-3946-4986-27A14E09FD9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D63CC02-01E5-6918-4BFB-4DC0F25EA7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89441-58BD-4531-9BEC-49B5C2C05CC2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1BABDAD-CC80-5037-65C5-0F98A1BE98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D638F5E-C560-A3E1-7190-C26AED1364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4F756-4E67-4C7A-BF3F-298ECDBC96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20410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7B2DFF-E438-C923-6203-32E975C70B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FF4DCF9-4E8E-D8BA-BE9E-EB6CE6281E1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CA6386F-0363-AF0E-F3BA-5F85AC18B13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385CCE1-D391-11D0-587E-50728269B4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89441-58BD-4531-9BEC-49B5C2C05CC2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571FF4A-C5F4-8412-8E9B-B78857A9C9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C3F1C4F-EEEF-A65E-5B44-03C6B04A8B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4F756-4E67-4C7A-BF3F-298ECDBC96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71710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7F12220-75DD-269D-410F-E690F9FBDA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02FBAA3-4BC8-825B-548D-BF394FA8C9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D425C4E-EE27-9714-1B48-81BBF4CF3C2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0789441-58BD-4531-9BEC-49B5C2C05CC2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BF19450-DB60-E5C9-A11A-CEA66715B70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D70C239-6C06-7590-10CF-66D1A731553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6B4F756-4E67-4C7A-BF3F-298ECDBC96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7500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4F1C073B-447C-630B-0FB6-D44C801994E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528" y="1600199"/>
            <a:ext cx="11822900" cy="3679371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2801087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Sruthi Narayanan Kutty</dc:creator>
  <cp:lastModifiedBy>Sruthi Narayanan Kutty</cp:lastModifiedBy>
  <cp:revision>5</cp:revision>
  <dcterms:created xsi:type="dcterms:W3CDTF">2025-11-15T04:46:46Z</dcterms:created>
  <dcterms:modified xsi:type="dcterms:W3CDTF">2025-11-15T04:52:50Z</dcterms:modified>
</cp:coreProperties>
</file>