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>
                <a:solidFill>
                  <a:sysClr val="windowText" lastClr="000000"/>
                </a:solidFill>
              </a:rPr>
              <a:t>Soybean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429762391517786"/>
          <c:y val="0.1184363436051975"/>
          <c:w val="0.6692914384486186"/>
          <c:h val="0.61068792326885069"/>
        </c:manualLayout>
      </c:layout>
      <c:lineChart>
        <c:grouping val="standard"/>
        <c:varyColors val="0"/>
        <c:ser>
          <c:idx val="0"/>
          <c:order val="0"/>
          <c:tx>
            <c:strRef>
              <c:f>soybean!$C$3</c:f>
              <c:strCache>
                <c:ptCount val="1"/>
                <c:pt idx="0">
                  <c:v>P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strRef>
              <c:f>soybean!$D$2:$K$2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soybean!$D$3:$K$3</c:f>
              <c:numCache>
                <c:formatCode>General</c:formatCode>
                <c:ptCount val="8"/>
                <c:pt idx="0">
                  <c:v>0.78120000000000001</c:v>
                </c:pt>
                <c:pt idx="1">
                  <c:v>0.66669999999999996</c:v>
                </c:pt>
                <c:pt idx="2">
                  <c:v>0.74560000000000004</c:v>
                </c:pt>
                <c:pt idx="3">
                  <c:v>0.70930000000000004</c:v>
                </c:pt>
                <c:pt idx="4">
                  <c:v>0.85029999999999994</c:v>
                </c:pt>
                <c:pt idx="5">
                  <c:v>0.82950000000000002</c:v>
                </c:pt>
                <c:pt idx="6">
                  <c:v>0.74880000000000002</c:v>
                </c:pt>
                <c:pt idx="7">
                  <c:v>0.76459999999999995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soybean!$C$4</c:f>
              <c:strCache>
                <c:ptCount val="1"/>
                <c:pt idx="0">
                  <c:v>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soybean!$D$2:$K$2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soybean!$D$4:$K$4</c:f>
              <c:numCache>
                <c:formatCode>General</c:formatCode>
                <c:ptCount val="8"/>
                <c:pt idx="0">
                  <c:v>3.4171</c:v>
                </c:pt>
                <c:pt idx="1">
                  <c:v>3.4746000000000001</c:v>
                </c:pt>
                <c:pt idx="2">
                  <c:v>3.2058</c:v>
                </c:pt>
                <c:pt idx="3">
                  <c:v>3.3399000000000001</c:v>
                </c:pt>
                <c:pt idx="4">
                  <c:v>3.6819000000000002</c:v>
                </c:pt>
                <c:pt idx="5">
                  <c:v>3.5969000000000002</c:v>
                </c:pt>
                <c:pt idx="6">
                  <c:v>3.3561000000000001</c:v>
                </c:pt>
                <c:pt idx="7">
                  <c:v>3.1680000000000001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soybean!$C$6</c:f>
              <c:strCache>
                <c:ptCount val="1"/>
                <c:pt idx="0">
                  <c:v>Mg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cat>
            <c:strRef>
              <c:f>soybean!$D$2:$K$2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soybean!$D$6:$K$6</c:f>
              <c:numCache>
                <c:formatCode>General</c:formatCode>
                <c:ptCount val="8"/>
                <c:pt idx="0">
                  <c:v>0.53261000000000003</c:v>
                </c:pt>
                <c:pt idx="1">
                  <c:v>0.63249999999999995</c:v>
                </c:pt>
                <c:pt idx="2">
                  <c:v>0.55659999999999998</c:v>
                </c:pt>
                <c:pt idx="3">
                  <c:v>0.50139999999999996</c:v>
                </c:pt>
                <c:pt idx="4">
                  <c:v>0.5776</c:v>
                </c:pt>
                <c:pt idx="5">
                  <c:v>0.48970000000000002</c:v>
                </c:pt>
                <c:pt idx="6">
                  <c:v>0.6371</c:v>
                </c:pt>
                <c:pt idx="7">
                  <c:v>0.45119999999999999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soybean!$C$7</c:f>
              <c:strCache>
                <c:ptCount val="1"/>
                <c:pt idx="0">
                  <c:v>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soybean!$D$2:$K$2</c:f>
              <c:strCache>
                <c:ptCount val="8"/>
                <c:pt idx="0">
                  <c:v>5mM Si fed</c:v>
                </c:pt>
                <c:pt idx="1">
                  <c:v>5mM Si control</c:v>
                </c:pt>
                <c:pt idx="2">
                  <c:v>2mM Si fed</c:v>
                </c:pt>
                <c:pt idx="3">
                  <c:v>2mM Si control</c:v>
                </c:pt>
                <c:pt idx="4">
                  <c:v>5mM KCl fed</c:v>
                </c:pt>
                <c:pt idx="5">
                  <c:v>5mM KCl control</c:v>
                </c:pt>
                <c:pt idx="6">
                  <c:v>2mM KCl fed</c:v>
                </c:pt>
                <c:pt idx="7">
                  <c:v>2mM KCl control</c:v>
                </c:pt>
              </c:strCache>
            </c:strRef>
          </c:cat>
          <c:val>
            <c:numRef>
              <c:f>soybean!$D$7:$K$7</c:f>
              <c:numCache>
                <c:formatCode>General</c:formatCode>
                <c:ptCount val="8"/>
                <c:pt idx="0">
                  <c:v>0.33201999999999998</c:v>
                </c:pt>
                <c:pt idx="1">
                  <c:v>0.35655999999999999</c:v>
                </c:pt>
                <c:pt idx="2">
                  <c:v>0.35781000000000002</c:v>
                </c:pt>
                <c:pt idx="3">
                  <c:v>0.32912999999999998</c:v>
                </c:pt>
                <c:pt idx="4">
                  <c:v>0.35259000000000001</c:v>
                </c:pt>
                <c:pt idx="5">
                  <c:v>0.37006</c:v>
                </c:pt>
                <c:pt idx="6">
                  <c:v>0.37580999999999998</c:v>
                </c:pt>
                <c:pt idx="7">
                  <c:v>0.34331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6336552"/>
        <c:axId val="406332632"/>
      </c:lineChart>
      <c:catAx>
        <c:axId val="406336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332632"/>
        <c:crosses val="autoZero"/>
        <c:auto val="1"/>
        <c:lblAlgn val="ctr"/>
        <c:lblOffset val="100"/>
        <c:noMultiLvlLbl val="0"/>
      </c:catAx>
      <c:valAx>
        <c:axId val="40633263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ysClr val="windowText" lastClr="000000"/>
                    </a:solidFill>
                  </a:rPr>
                  <a:t>% D.W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6336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" name="Gráfico 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674241"/>
              </p:ext>
            </p:extLst>
          </p:nvPr>
        </p:nvGraphicFramePr>
        <p:xfrm>
          <a:off x="165335" y="206524"/>
          <a:ext cx="5111000" cy="387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8</cp:revision>
  <dcterms:created xsi:type="dcterms:W3CDTF">2016-12-29T15:05:09Z</dcterms:created>
  <dcterms:modified xsi:type="dcterms:W3CDTF">2016-12-29T15:19:12Z</dcterms:modified>
</cp:coreProperties>
</file>