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5400675" cy="4319588"/>
  <p:notesSz cx="6858000" cy="9144000"/>
  <p:defaultTextStyle>
    <a:defPPr>
      <a:defRPr lang="en-US"/>
    </a:defPPr>
    <a:lvl1pPr marL="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407237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81447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221713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162895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2036188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244342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2850664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3257901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0" autoAdjust="0"/>
    <p:restoredTop sz="94660"/>
  </p:normalViewPr>
  <p:slideViewPr>
    <p:cSldViewPr snapToGrid="0">
      <p:cViewPr>
        <p:scale>
          <a:sx n="78" d="100"/>
          <a:sy n="78" d="100"/>
        </p:scale>
        <p:origin x="24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0">
                <a:solidFill>
                  <a:sysClr val="windowText" lastClr="000000"/>
                </a:solidFill>
              </a:rPr>
              <a:t>Soybean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soybean!$C$20</c:f>
              <c:strCache>
                <c:ptCount val="1"/>
                <c:pt idx="0">
                  <c:v>Mn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strRef>
              <c:f>soybean!$D$19:$K$19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soybean!$D$20:$K$20</c:f>
              <c:numCache>
                <c:formatCode>General</c:formatCode>
                <c:ptCount val="8"/>
                <c:pt idx="0">
                  <c:v>79.290000000000006</c:v>
                </c:pt>
                <c:pt idx="1">
                  <c:v>106.07</c:v>
                </c:pt>
                <c:pt idx="2">
                  <c:v>70.95</c:v>
                </c:pt>
                <c:pt idx="3">
                  <c:v>133.9</c:v>
                </c:pt>
                <c:pt idx="4">
                  <c:v>86.52</c:v>
                </c:pt>
                <c:pt idx="5">
                  <c:v>157.80000000000001</c:v>
                </c:pt>
                <c:pt idx="6">
                  <c:v>83.26</c:v>
                </c:pt>
                <c:pt idx="7">
                  <c:v>158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soybean!$C$21</c:f>
              <c:strCache>
                <c:ptCount val="1"/>
                <c:pt idx="0">
                  <c:v>Fe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soybean!$D$19:$K$19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soybean!$D$21:$K$21</c:f>
              <c:numCache>
                <c:formatCode>General</c:formatCode>
                <c:ptCount val="8"/>
                <c:pt idx="0">
                  <c:v>101.29</c:v>
                </c:pt>
                <c:pt idx="1">
                  <c:v>120.05</c:v>
                </c:pt>
                <c:pt idx="2">
                  <c:v>106.59</c:v>
                </c:pt>
                <c:pt idx="3">
                  <c:v>121.2</c:v>
                </c:pt>
                <c:pt idx="4">
                  <c:v>96.52</c:v>
                </c:pt>
                <c:pt idx="5">
                  <c:v>120.05</c:v>
                </c:pt>
                <c:pt idx="6">
                  <c:v>93.84</c:v>
                </c:pt>
                <c:pt idx="7">
                  <c:v>110.68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soybean!$C$22</c:f>
              <c:strCache>
                <c:ptCount val="1"/>
                <c:pt idx="0">
                  <c:v>Cu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75000"/>
                </a:schemeClr>
              </a:solidFill>
              <a:ln w="9525">
                <a:solidFill>
                  <a:srgbClr val="00B0F0"/>
                </a:solidFill>
              </a:ln>
              <a:effectLst/>
            </c:spPr>
          </c:marker>
          <c:cat>
            <c:strRef>
              <c:f>soybean!$D$19:$K$19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soybean!$D$22:$K$22</c:f>
              <c:numCache>
                <c:formatCode>General</c:formatCode>
                <c:ptCount val="8"/>
                <c:pt idx="0">
                  <c:v>6.9029999999999996</c:v>
                </c:pt>
                <c:pt idx="1">
                  <c:v>8.0679999999999996</c:v>
                </c:pt>
                <c:pt idx="2">
                  <c:v>7.0860000000000003</c:v>
                </c:pt>
                <c:pt idx="3">
                  <c:v>8.9</c:v>
                </c:pt>
                <c:pt idx="4">
                  <c:v>7.1740000000000004</c:v>
                </c:pt>
                <c:pt idx="5">
                  <c:v>9.1479999999999997</c:v>
                </c:pt>
                <c:pt idx="6">
                  <c:v>6.48</c:v>
                </c:pt>
                <c:pt idx="7">
                  <c:v>8.5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soybean!$C$23</c:f>
              <c:strCache>
                <c:ptCount val="1"/>
                <c:pt idx="0">
                  <c:v>B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soybean!$D$19:$K$19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soybean!$D$23:$K$23</c:f>
              <c:numCache>
                <c:formatCode>General</c:formatCode>
                <c:ptCount val="8"/>
                <c:pt idx="0">
                  <c:v>58.073999999999998</c:v>
                </c:pt>
                <c:pt idx="1">
                  <c:v>54.188000000000002</c:v>
                </c:pt>
                <c:pt idx="2">
                  <c:v>60.39</c:v>
                </c:pt>
                <c:pt idx="3">
                  <c:v>64.37</c:v>
                </c:pt>
                <c:pt idx="4">
                  <c:v>47.7</c:v>
                </c:pt>
                <c:pt idx="5">
                  <c:v>58.79</c:v>
                </c:pt>
                <c:pt idx="6">
                  <c:v>49.84</c:v>
                </c:pt>
                <c:pt idx="7">
                  <c:v>58.33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soybean!$C$25</c:f>
              <c:strCache>
                <c:ptCount val="1"/>
                <c:pt idx="0">
                  <c:v>Zn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soybean!$D$19:$K$19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soybean!$D$25:$K$25</c:f>
              <c:numCache>
                <c:formatCode>General</c:formatCode>
                <c:ptCount val="8"/>
                <c:pt idx="0">
                  <c:v>113.54</c:v>
                </c:pt>
                <c:pt idx="1">
                  <c:v>107.99</c:v>
                </c:pt>
                <c:pt idx="2">
                  <c:v>104.99</c:v>
                </c:pt>
                <c:pt idx="3">
                  <c:v>157.30000000000001</c:v>
                </c:pt>
                <c:pt idx="4">
                  <c:v>105.56</c:v>
                </c:pt>
                <c:pt idx="5">
                  <c:v>163.4</c:v>
                </c:pt>
                <c:pt idx="6">
                  <c:v>100.19</c:v>
                </c:pt>
                <c:pt idx="7">
                  <c:v>172.9</c:v>
                </c:pt>
              </c:numCache>
            </c:numRef>
          </c:val>
          <c:smooth val="0"/>
        </c:ser>
        <c:ser>
          <c:idx val="6"/>
          <c:order val="5"/>
          <c:tx>
            <c:strRef>
              <c:f>soybean!$C$26</c:f>
              <c:strCache>
                <c:ptCount val="1"/>
                <c:pt idx="0">
                  <c:v>Na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soybean!$D$19:$K$19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soybean!$D$26:$K$26</c:f>
              <c:numCache>
                <c:formatCode>General</c:formatCode>
                <c:ptCount val="8"/>
                <c:pt idx="0">
                  <c:v>145.30000000000001</c:v>
                </c:pt>
                <c:pt idx="1">
                  <c:v>46.8</c:v>
                </c:pt>
                <c:pt idx="2">
                  <c:v>95</c:v>
                </c:pt>
                <c:pt idx="3">
                  <c:v>86.4</c:v>
                </c:pt>
                <c:pt idx="4">
                  <c:v>132.1</c:v>
                </c:pt>
                <c:pt idx="5">
                  <c:v>39.200000000000003</c:v>
                </c:pt>
                <c:pt idx="6">
                  <c:v>140.69999999999999</c:v>
                </c:pt>
                <c:pt idx="7">
                  <c:v>25.3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4788512"/>
        <c:axId val="354787336"/>
      </c:lineChart>
      <c:catAx>
        <c:axId val="354788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4787336"/>
        <c:crosses val="autoZero"/>
        <c:auto val="1"/>
        <c:lblAlgn val="ctr"/>
        <c:lblOffset val="100"/>
        <c:noMultiLvlLbl val="0"/>
      </c:catAx>
      <c:valAx>
        <c:axId val="35478733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ysClr val="windowText" lastClr="000000"/>
                    </a:solidFill>
                  </a:rPr>
                  <a:t>mg/Kg</a:t>
                </a:r>
                <a:r>
                  <a:rPr lang="en-US" sz="1200" baseline="0">
                    <a:solidFill>
                      <a:sysClr val="windowText" lastClr="000000"/>
                    </a:solidFill>
                  </a:rPr>
                  <a:t> D.W</a:t>
                </a:r>
                <a:endParaRPr lang="en-US" sz="1200">
                  <a:solidFill>
                    <a:sysClr val="windowText" lastClr="000000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478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42196336766692"/>
          <c:y val="0.13552026337924186"/>
          <c:w val="0.11176726065356829"/>
          <c:h val="0.585218173575678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706933"/>
            <a:ext cx="4590574" cy="1503857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268784"/>
            <a:ext cx="4050506" cy="1042900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4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29978"/>
            <a:ext cx="1164521" cy="36606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29978"/>
            <a:ext cx="3426053" cy="36606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3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076899"/>
            <a:ext cx="4658082" cy="1796828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890725"/>
            <a:ext cx="4658082" cy="944910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0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29979"/>
            <a:ext cx="4658082" cy="834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058899"/>
            <a:ext cx="2284738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577849"/>
            <a:ext cx="2284738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058899"/>
            <a:ext cx="2295990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577849"/>
            <a:ext cx="2295990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9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621942"/>
            <a:ext cx="2734092" cy="3069707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621942"/>
            <a:ext cx="2734092" cy="3069707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29979"/>
            <a:ext cx="4658082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149890"/>
            <a:ext cx="4658082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4003619"/>
            <a:ext cx="1822728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6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Gráfico 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2277047"/>
              </p:ext>
            </p:extLst>
          </p:nvPr>
        </p:nvGraphicFramePr>
        <p:xfrm>
          <a:off x="54768" y="602456"/>
          <a:ext cx="5291138" cy="3114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076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3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Edith Acevedo Bedoya</dc:creator>
  <cp:lastModifiedBy>Flor Edith Acevedo Bedoya</cp:lastModifiedBy>
  <cp:revision>9</cp:revision>
  <dcterms:created xsi:type="dcterms:W3CDTF">2016-12-29T15:05:09Z</dcterms:created>
  <dcterms:modified xsi:type="dcterms:W3CDTF">2016-12-29T15:19:44Z</dcterms:modified>
</cp:coreProperties>
</file>