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5400675" cy="4319588"/>
  <p:notesSz cx="6858000" cy="9144000"/>
  <p:defaultTextStyle>
    <a:defPPr>
      <a:defRPr lang="en-US"/>
    </a:defPPr>
    <a:lvl1pPr marL="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407237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81447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221713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162895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2036188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244342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2850664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3257901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0" autoAdjust="0"/>
    <p:restoredTop sz="94660"/>
  </p:normalViewPr>
  <p:slideViewPr>
    <p:cSldViewPr snapToGrid="0">
      <p:cViewPr>
        <p:scale>
          <a:sx n="78" d="100"/>
          <a:sy n="78" d="100"/>
        </p:scale>
        <p:origin x="24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706933"/>
            <a:ext cx="4590574" cy="1503857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2268784"/>
            <a:ext cx="4050506" cy="1042900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4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229978"/>
            <a:ext cx="1164521" cy="366065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229978"/>
            <a:ext cx="3426053" cy="36606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3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8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076899"/>
            <a:ext cx="4658082" cy="1796828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890725"/>
            <a:ext cx="4658082" cy="944910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0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29979"/>
            <a:ext cx="4658082" cy="834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058899"/>
            <a:ext cx="2284738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577849"/>
            <a:ext cx="2284738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058899"/>
            <a:ext cx="2295990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577849"/>
            <a:ext cx="2295990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9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3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621942"/>
            <a:ext cx="2734092" cy="3069707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621942"/>
            <a:ext cx="2734092" cy="3069707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229979"/>
            <a:ext cx="4658082" cy="834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149890"/>
            <a:ext cx="4658082" cy="274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4003619"/>
            <a:ext cx="1822728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6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upo 75"/>
          <p:cNvGrpSpPr/>
          <p:nvPr/>
        </p:nvGrpSpPr>
        <p:grpSpPr>
          <a:xfrm>
            <a:off x="596767" y="1019297"/>
            <a:ext cx="4042329" cy="2877926"/>
            <a:chOff x="102497" y="2106692"/>
            <a:chExt cx="4042329" cy="2877926"/>
          </a:xfrm>
        </p:grpSpPr>
        <p:pic>
          <p:nvPicPr>
            <p:cNvPr id="77" name="Picture 1" descr="SARE_bioassay_TX601_Aug_21_2016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497" y="2106692"/>
              <a:ext cx="4042329" cy="2877926"/>
            </a:xfrm>
            <a:prstGeom prst="rect">
              <a:avLst/>
            </a:prstGeom>
          </p:spPr>
        </p:pic>
        <p:grpSp>
          <p:nvGrpSpPr>
            <p:cNvPr id="78" name="Grupo 77"/>
            <p:cNvGrpSpPr/>
            <p:nvPr/>
          </p:nvGrpSpPr>
          <p:grpSpPr>
            <a:xfrm>
              <a:off x="2460610" y="2269799"/>
              <a:ext cx="1463690" cy="333374"/>
              <a:chOff x="744656" y="2537738"/>
              <a:chExt cx="1284253" cy="276999"/>
            </a:xfrm>
          </p:grpSpPr>
          <p:cxnSp>
            <p:nvCxnSpPr>
              <p:cNvPr id="85" name="Conector recto 84"/>
              <p:cNvCxnSpPr/>
              <p:nvPr/>
            </p:nvCxnSpPr>
            <p:spPr>
              <a:xfrm>
                <a:off x="744656" y="2747937"/>
                <a:ext cx="1284253" cy="5068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CuadroTexto 85"/>
              <p:cNvSpPr txBox="1"/>
              <p:nvPr/>
            </p:nvSpPr>
            <p:spPr>
              <a:xfrm>
                <a:off x="1220608" y="2537738"/>
                <a:ext cx="1666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sz="1200" dirty="0" smtClean="0"/>
                  <a:t>a</a:t>
                </a:r>
                <a:endParaRPr lang="en-US" sz="1200" dirty="0"/>
              </a:p>
            </p:txBody>
          </p:sp>
        </p:grpSp>
        <p:grpSp>
          <p:nvGrpSpPr>
            <p:cNvPr id="79" name="Grupo 78"/>
            <p:cNvGrpSpPr/>
            <p:nvPr/>
          </p:nvGrpSpPr>
          <p:grpSpPr>
            <a:xfrm>
              <a:off x="1585268" y="2554214"/>
              <a:ext cx="585789" cy="276999"/>
              <a:chOff x="1971031" y="2544700"/>
              <a:chExt cx="585789" cy="276999"/>
            </a:xfrm>
          </p:grpSpPr>
          <p:cxnSp>
            <p:nvCxnSpPr>
              <p:cNvPr id="83" name="Conector recto 82"/>
              <p:cNvCxnSpPr/>
              <p:nvPr/>
            </p:nvCxnSpPr>
            <p:spPr>
              <a:xfrm>
                <a:off x="1971031" y="2806632"/>
                <a:ext cx="58578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CuadroTexto 83"/>
              <p:cNvSpPr txBox="1"/>
              <p:nvPr/>
            </p:nvSpPr>
            <p:spPr>
              <a:xfrm>
                <a:off x="2080827" y="2544700"/>
                <a:ext cx="3956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sz="1200" dirty="0" smtClean="0"/>
                  <a:t>ab</a:t>
                </a:r>
                <a:endParaRPr lang="en-US" sz="1200" dirty="0"/>
              </a:p>
            </p:txBody>
          </p:sp>
        </p:grpSp>
        <p:grpSp>
          <p:nvGrpSpPr>
            <p:cNvPr id="80" name="Grupo 79"/>
            <p:cNvGrpSpPr/>
            <p:nvPr/>
          </p:nvGrpSpPr>
          <p:grpSpPr>
            <a:xfrm>
              <a:off x="723254" y="2782808"/>
              <a:ext cx="585789" cy="276999"/>
              <a:chOff x="1971031" y="2544700"/>
              <a:chExt cx="585789" cy="276999"/>
            </a:xfrm>
          </p:grpSpPr>
          <p:cxnSp>
            <p:nvCxnSpPr>
              <p:cNvPr id="81" name="Conector recto 80"/>
              <p:cNvCxnSpPr/>
              <p:nvPr/>
            </p:nvCxnSpPr>
            <p:spPr>
              <a:xfrm>
                <a:off x="1971031" y="2806632"/>
                <a:ext cx="585789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CuadroTexto 81"/>
              <p:cNvSpPr txBox="1"/>
              <p:nvPr/>
            </p:nvSpPr>
            <p:spPr>
              <a:xfrm>
                <a:off x="2080827" y="2544700"/>
                <a:ext cx="3956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sz="1200" dirty="0" smtClean="0"/>
                  <a:t>  b</a:t>
                </a:r>
                <a:endParaRPr lang="en-US" sz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06076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4</Words>
  <Application>Microsoft Office PowerPoint</Application>
  <PresentationFormat>Personalizado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 Edith Acevedo Bedoya</dc:creator>
  <cp:lastModifiedBy>Flor Edith Acevedo Bedoya</cp:lastModifiedBy>
  <cp:revision>10</cp:revision>
  <dcterms:created xsi:type="dcterms:W3CDTF">2016-12-29T15:05:09Z</dcterms:created>
  <dcterms:modified xsi:type="dcterms:W3CDTF">2016-12-29T15:21:37Z</dcterms:modified>
</cp:coreProperties>
</file>