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2" descr="SARE_bioassay_toto_Aug_2_201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64" y="605481"/>
            <a:ext cx="4348121" cy="309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12</cp:revision>
  <dcterms:created xsi:type="dcterms:W3CDTF">2016-12-29T15:05:09Z</dcterms:created>
  <dcterms:modified xsi:type="dcterms:W3CDTF">2016-12-29T15:23:07Z</dcterms:modified>
</cp:coreProperties>
</file>