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</p:sldIdLst>
  <p:sldSz cx="5400675" cy="4319588"/>
  <p:notesSz cx="6858000" cy="9144000"/>
  <p:defaultTextStyle>
    <a:defPPr>
      <a:defRPr lang="en-US"/>
    </a:defPPr>
    <a:lvl1pPr marL="0" algn="l" defTabSz="814476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1pPr>
    <a:lvl2pPr marL="407237" algn="l" defTabSz="814476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2pPr>
    <a:lvl3pPr marL="814476" algn="l" defTabSz="814476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3pPr>
    <a:lvl4pPr marL="1221713" algn="l" defTabSz="814476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4pPr>
    <a:lvl5pPr marL="1628950" algn="l" defTabSz="814476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5pPr>
    <a:lvl6pPr marL="2036188" algn="l" defTabSz="814476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6pPr>
    <a:lvl7pPr marL="2443426" algn="l" defTabSz="814476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7pPr>
    <a:lvl8pPr marL="2850664" algn="l" defTabSz="814476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8pPr>
    <a:lvl9pPr marL="3257901" algn="l" defTabSz="814476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40" autoAdjust="0"/>
    <p:restoredTop sz="94660"/>
  </p:normalViewPr>
  <p:slideViewPr>
    <p:cSldViewPr snapToGrid="0">
      <p:cViewPr>
        <p:scale>
          <a:sx n="78" d="100"/>
          <a:sy n="78" d="100"/>
        </p:scale>
        <p:origin x="2496" y="12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5051" y="706933"/>
            <a:ext cx="4590574" cy="1503857"/>
          </a:xfrm>
        </p:spPr>
        <p:txBody>
          <a:bodyPr anchor="b"/>
          <a:lstStyle>
            <a:lvl1pPr algn="ctr">
              <a:defRPr sz="3544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5085" y="2268784"/>
            <a:ext cx="4050506" cy="1042900"/>
          </a:xfrm>
        </p:spPr>
        <p:txBody>
          <a:bodyPr/>
          <a:lstStyle>
            <a:lvl1pPr marL="0" indent="0" algn="ctr">
              <a:buNone/>
              <a:defRPr sz="1417"/>
            </a:lvl1pPr>
            <a:lvl2pPr marL="270022" indent="0" algn="ctr">
              <a:buNone/>
              <a:defRPr sz="1181"/>
            </a:lvl2pPr>
            <a:lvl3pPr marL="540045" indent="0" algn="ctr">
              <a:buNone/>
              <a:defRPr sz="1063"/>
            </a:lvl3pPr>
            <a:lvl4pPr marL="810067" indent="0" algn="ctr">
              <a:buNone/>
              <a:defRPr sz="945"/>
            </a:lvl4pPr>
            <a:lvl5pPr marL="1080089" indent="0" algn="ctr">
              <a:buNone/>
              <a:defRPr sz="945"/>
            </a:lvl5pPr>
            <a:lvl6pPr marL="1350112" indent="0" algn="ctr">
              <a:buNone/>
              <a:defRPr sz="945"/>
            </a:lvl6pPr>
            <a:lvl7pPr marL="1620134" indent="0" algn="ctr">
              <a:buNone/>
              <a:defRPr sz="945"/>
            </a:lvl7pPr>
            <a:lvl8pPr marL="1890156" indent="0" algn="ctr">
              <a:buNone/>
              <a:defRPr sz="945"/>
            </a:lvl8pPr>
            <a:lvl9pPr marL="2160179" indent="0" algn="ctr">
              <a:buNone/>
              <a:defRPr sz="945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93018-4865-4351-8F47-11B5259F85DD}" type="datetimeFigureOut">
              <a:rPr lang="en-US" smtClean="0"/>
              <a:t>12/29/2016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537A9-DDB8-4925-95AA-3146D39049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629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93018-4865-4351-8F47-11B5259F85DD}" type="datetimeFigureOut">
              <a:rPr lang="en-US" smtClean="0"/>
              <a:t>12/29/2016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537A9-DDB8-4925-95AA-3146D39049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949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64858" y="229978"/>
            <a:ext cx="1164521" cy="366065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1297" y="229978"/>
            <a:ext cx="3426053" cy="3660651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93018-4865-4351-8F47-11B5259F85DD}" type="datetimeFigureOut">
              <a:rPr lang="en-US" smtClean="0"/>
              <a:t>12/29/2016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537A9-DDB8-4925-95AA-3146D39049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933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93018-4865-4351-8F47-11B5259F85DD}" type="datetimeFigureOut">
              <a:rPr lang="en-US" smtClean="0"/>
              <a:t>12/29/2016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537A9-DDB8-4925-95AA-3146D39049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485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484" y="1076899"/>
            <a:ext cx="4658082" cy="1796828"/>
          </a:xfrm>
        </p:spPr>
        <p:txBody>
          <a:bodyPr anchor="b"/>
          <a:lstStyle>
            <a:lvl1pPr>
              <a:defRPr sz="3544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484" y="2890725"/>
            <a:ext cx="4658082" cy="944910"/>
          </a:xfrm>
        </p:spPr>
        <p:txBody>
          <a:bodyPr/>
          <a:lstStyle>
            <a:lvl1pPr marL="0" indent="0">
              <a:buNone/>
              <a:defRPr sz="1417">
                <a:solidFill>
                  <a:schemeClr val="tx1"/>
                </a:solidFill>
              </a:defRPr>
            </a:lvl1pPr>
            <a:lvl2pPr marL="270022" indent="0">
              <a:buNone/>
              <a:defRPr sz="1181">
                <a:solidFill>
                  <a:schemeClr val="tx1">
                    <a:tint val="75000"/>
                  </a:schemeClr>
                </a:solidFill>
              </a:defRPr>
            </a:lvl2pPr>
            <a:lvl3pPr marL="540045" indent="0">
              <a:buNone/>
              <a:defRPr sz="1063">
                <a:solidFill>
                  <a:schemeClr val="tx1">
                    <a:tint val="75000"/>
                  </a:schemeClr>
                </a:solidFill>
              </a:defRPr>
            </a:lvl3pPr>
            <a:lvl4pPr marL="810067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4pPr>
            <a:lvl5pPr marL="1080089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5pPr>
            <a:lvl6pPr marL="1350112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6pPr>
            <a:lvl7pPr marL="1620134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7pPr>
            <a:lvl8pPr marL="1890156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8pPr>
            <a:lvl9pPr marL="2160179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93018-4865-4351-8F47-11B5259F85DD}" type="datetimeFigureOut">
              <a:rPr lang="en-US" smtClean="0"/>
              <a:t>12/29/2016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537A9-DDB8-4925-95AA-3146D39049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20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296" y="1149890"/>
            <a:ext cx="2295287" cy="274073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34092" y="1149890"/>
            <a:ext cx="2295287" cy="274073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93018-4865-4351-8F47-11B5259F85DD}" type="datetimeFigureOut">
              <a:rPr lang="en-US" smtClean="0"/>
              <a:t>12/29/2016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537A9-DDB8-4925-95AA-3146D39049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007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29979"/>
            <a:ext cx="4658082" cy="834921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01" y="1058899"/>
            <a:ext cx="2284738" cy="518950"/>
          </a:xfrm>
        </p:spPr>
        <p:txBody>
          <a:bodyPr anchor="b"/>
          <a:lstStyle>
            <a:lvl1pPr marL="0" indent="0">
              <a:buNone/>
              <a:defRPr sz="1417" b="1"/>
            </a:lvl1pPr>
            <a:lvl2pPr marL="270022" indent="0">
              <a:buNone/>
              <a:defRPr sz="1181" b="1"/>
            </a:lvl2pPr>
            <a:lvl3pPr marL="540045" indent="0">
              <a:buNone/>
              <a:defRPr sz="1063" b="1"/>
            </a:lvl3pPr>
            <a:lvl4pPr marL="810067" indent="0">
              <a:buNone/>
              <a:defRPr sz="945" b="1"/>
            </a:lvl4pPr>
            <a:lvl5pPr marL="1080089" indent="0">
              <a:buNone/>
              <a:defRPr sz="945" b="1"/>
            </a:lvl5pPr>
            <a:lvl6pPr marL="1350112" indent="0">
              <a:buNone/>
              <a:defRPr sz="945" b="1"/>
            </a:lvl6pPr>
            <a:lvl7pPr marL="1620134" indent="0">
              <a:buNone/>
              <a:defRPr sz="945" b="1"/>
            </a:lvl7pPr>
            <a:lvl8pPr marL="1890156" indent="0">
              <a:buNone/>
              <a:defRPr sz="945" b="1"/>
            </a:lvl8pPr>
            <a:lvl9pPr marL="2160179" indent="0">
              <a:buNone/>
              <a:defRPr sz="945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2001" y="1577849"/>
            <a:ext cx="2284738" cy="232077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734092" y="1058899"/>
            <a:ext cx="2295990" cy="518950"/>
          </a:xfrm>
        </p:spPr>
        <p:txBody>
          <a:bodyPr anchor="b"/>
          <a:lstStyle>
            <a:lvl1pPr marL="0" indent="0">
              <a:buNone/>
              <a:defRPr sz="1417" b="1"/>
            </a:lvl1pPr>
            <a:lvl2pPr marL="270022" indent="0">
              <a:buNone/>
              <a:defRPr sz="1181" b="1"/>
            </a:lvl2pPr>
            <a:lvl3pPr marL="540045" indent="0">
              <a:buNone/>
              <a:defRPr sz="1063" b="1"/>
            </a:lvl3pPr>
            <a:lvl4pPr marL="810067" indent="0">
              <a:buNone/>
              <a:defRPr sz="945" b="1"/>
            </a:lvl4pPr>
            <a:lvl5pPr marL="1080089" indent="0">
              <a:buNone/>
              <a:defRPr sz="945" b="1"/>
            </a:lvl5pPr>
            <a:lvl6pPr marL="1350112" indent="0">
              <a:buNone/>
              <a:defRPr sz="945" b="1"/>
            </a:lvl6pPr>
            <a:lvl7pPr marL="1620134" indent="0">
              <a:buNone/>
              <a:defRPr sz="945" b="1"/>
            </a:lvl7pPr>
            <a:lvl8pPr marL="1890156" indent="0">
              <a:buNone/>
              <a:defRPr sz="945" b="1"/>
            </a:lvl8pPr>
            <a:lvl9pPr marL="2160179" indent="0">
              <a:buNone/>
              <a:defRPr sz="945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734092" y="1577849"/>
            <a:ext cx="2295990" cy="232077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93018-4865-4351-8F47-11B5259F85DD}" type="datetimeFigureOut">
              <a:rPr lang="en-US" smtClean="0"/>
              <a:t>12/29/2016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537A9-DDB8-4925-95AA-3146D39049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399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93018-4865-4351-8F47-11B5259F85DD}" type="datetimeFigureOut">
              <a:rPr lang="en-US" smtClean="0"/>
              <a:t>12/29/2016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537A9-DDB8-4925-95AA-3146D39049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047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93018-4865-4351-8F47-11B5259F85DD}" type="datetimeFigureOut">
              <a:rPr lang="en-US" smtClean="0"/>
              <a:t>12/29/2016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537A9-DDB8-4925-95AA-3146D39049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533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87972"/>
            <a:ext cx="1741858" cy="1007904"/>
          </a:xfrm>
        </p:spPr>
        <p:txBody>
          <a:bodyPr anchor="b"/>
          <a:lstStyle>
            <a:lvl1pPr>
              <a:defRPr sz="189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5990" y="621942"/>
            <a:ext cx="2734092" cy="3069707"/>
          </a:xfrm>
        </p:spPr>
        <p:txBody>
          <a:bodyPr/>
          <a:lstStyle>
            <a:lvl1pPr>
              <a:defRPr sz="1890"/>
            </a:lvl1pPr>
            <a:lvl2pPr>
              <a:defRPr sz="1654"/>
            </a:lvl2pPr>
            <a:lvl3pPr>
              <a:defRPr sz="1417"/>
            </a:lvl3pPr>
            <a:lvl4pPr>
              <a:defRPr sz="1181"/>
            </a:lvl4pPr>
            <a:lvl5pPr>
              <a:defRPr sz="1181"/>
            </a:lvl5pPr>
            <a:lvl6pPr>
              <a:defRPr sz="1181"/>
            </a:lvl6pPr>
            <a:lvl7pPr>
              <a:defRPr sz="1181"/>
            </a:lvl7pPr>
            <a:lvl8pPr>
              <a:defRPr sz="1181"/>
            </a:lvl8pPr>
            <a:lvl9pPr>
              <a:defRPr sz="118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295877"/>
            <a:ext cx="1741858" cy="2400771"/>
          </a:xfrm>
        </p:spPr>
        <p:txBody>
          <a:bodyPr/>
          <a:lstStyle>
            <a:lvl1pPr marL="0" indent="0">
              <a:buNone/>
              <a:defRPr sz="945"/>
            </a:lvl1pPr>
            <a:lvl2pPr marL="270022" indent="0">
              <a:buNone/>
              <a:defRPr sz="827"/>
            </a:lvl2pPr>
            <a:lvl3pPr marL="540045" indent="0">
              <a:buNone/>
              <a:defRPr sz="709"/>
            </a:lvl3pPr>
            <a:lvl4pPr marL="810067" indent="0">
              <a:buNone/>
              <a:defRPr sz="591"/>
            </a:lvl4pPr>
            <a:lvl5pPr marL="1080089" indent="0">
              <a:buNone/>
              <a:defRPr sz="591"/>
            </a:lvl5pPr>
            <a:lvl6pPr marL="1350112" indent="0">
              <a:buNone/>
              <a:defRPr sz="591"/>
            </a:lvl6pPr>
            <a:lvl7pPr marL="1620134" indent="0">
              <a:buNone/>
              <a:defRPr sz="591"/>
            </a:lvl7pPr>
            <a:lvl8pPr marL="1890156" indent="0">
              <a:buNone/>
              <a:defRPr sz="591"/>
            </a:lvl8pPr>
            <a:lvl9pPr marL="2160179" indent="0">
              <a:buNone/>
              <a:defRPr sz="59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93018-4865-4351-8F47-11B5259F85DD}" type="datetimeFigureOut">
              <a:rPr lang="en-US" smtClean="0"/>
              <a:t>12/29/2016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537A9-DDB8-4925-95AA-3146D39049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790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87972"/>
            <a:ext cx="1741858" cy="1007904"/>
          </a:xfrm>
        </p:spPr>
        <p:txBody>
          <a:bodyPr anchor="b"/>
          <a:lstStyle>
            <a:lvl1pPr>
              <a:defRPr sz="189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95990" y="621942"/>
            <a:ext cx="2734092" cy="3069707"/>
          </a:xfrm>
        </p:spPr>
        <p:txBody>
          <a:bodyPr anchor="t"/>
          <a:lstStyle>
            <a:lvl1pPr marL="0" indent="0">
              <a:buNone/>
              <a:defRPr sz="1890"/>
            </a:lvl1pPr>
            <a:lvl2pPr marL="270022" indent="0">
              <a:buNone/>
              <a:defRPr sz="1654"/>
            </a:lvl2pPr>
            <a:lvl3pPr marL="540045" indent="0">
              <a:buNone/>
              <a:defRPr sz="1417"/>
            </a:lvl3pPr>
            <a:lvl4pPr marL="810067" indent="0">
              <a:buNone/>
              <a:defRPr sz="1181"/>
            </a:lvl4pPr>
            <a:lvl5pPr marL="1080089" indent="0">
              <a:buNone/>
              <a:defRPr sz="1181"/>
            </a:lvl5pPr>
            <a:lvl6pPr marL="1350112" indent="0">
              <a:buNone/>
              <a:defRPr sz="1181"/>
            </a:lvl6pPr>
            <a:lvl7pPr marL="1620134" indent="0">
              <a:buNone/>
              <a:defRPr sz="1181"/>
            </a:lvl7pPr>
            <a:lvl8pPr marL="1890156" indent="0">
              <a:buNone/>
              <a:defRPr sz="1181"/>
            </a:lvl8pPr>
            <a:lvl9pPr marL="2160179" indent="0">
              <a:buNone/>
              <a:defRPr sz="1181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295877"/>
            <a:ext cx="1741858" cy="2400771"/>
          </a:xfrm>
        </p:spPr>
        <p:txBody>
          <a:bodyPr/>
          <a:lstStyle>
            <a:lvl1pPr marL="0" indent="0">
              <a:buNone/>
              <a:defRPr sz="945"/>
            </a:lvl1pPr>
            <a:lvl2pPr marL="270022" indent="0">
              <a:buNone/>
              <a:defRPr sz="827"/>
            </a:lvl2pPr>
            <a:lvl3pPr marL="540045" indent="0">
              <a:buNone/>
              <a:defRPr sz="709"/>
            </a:lvl3pPr>
            <a:lvl4pPr marL="810067" indent="0">
              <a:buNone/>
              <a:defRPr sz="591"/>
            </a:lvl4pPr>
            <a:lvl5pPr marL="1080089" indent="0">
              <a:buNone/>
              <a:defRPr sz="591"/>
            </a:lvl5pPr>
            <a:lvl6pPr marL="1350112" indent="0">
              <a:buNone/>
              <a:defRPr sz="591"/>
            </a:lvl6pPr>
            <a:lvl7pPr marL="1620134" indent="0">
              <a:buNone/>
              <a:defRPr sz="591"/>
            </a:lvl7pPr>
            <a:lvl8pPr marL="1890156" indent="0">
              <a:buNone/>
              <a:defRPr sz="591"/>
            </a:lvl8pPr>
            <a:lvl9pPr marL="2160179" indent="0">
              <a:buNone/>
              <a:defRPr sz="59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93018-4865-4351-8F47-11B5259F85DD}" type="datetimeFigureOut">
              <a:rPr lang="en-US" smtClean="0"/>
              <a:t>12/29/2016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537A9-DDB8-4925-95AA-3146D39049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34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1297" y="229979"/>
            <a:ext cx="4658082" cy="8349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1297" y="1149890"/>
            <a:ext cx="4658082" cy="27407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1296" y="4003619"/>
            <a:ext cx="1215152" cy="2299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093018-4865-4351-8F47-11B5259F85DD}" type="datetimeFigureOut">
              <a:rPr lang="en-US" smtClean="0"/>
              <a:t>12/29/2016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88974" y="4003619"/>
            <a:ext cx="1822728" cy="2299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4227" y="4003619"/>
            <a:ext cx="1215152" cy="2299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1537A9-DDB8-4925-95AA-3146D39049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166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540045" rtl="0" eaLnBrk="1" latinLnBrk="0" hangingPunct="1">
        <a:lnSpc>
          <a:spcPct val="90000"/>
        </a:lnSpc>
        <a:spcBef>
          <a:spcPct val="0"/>
        </a:spcBef>
        <a:buNone/>
        <a:defRPr sz="25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5011" indent="-135011" algn="l" defTabSz="540045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1654" kern="1200">
          <a:solidFill>
            <a:schemeClr val="tx1"/>
          </a:solidFill>
          <a:latin typeface="+mn-lt"/>
          <a:ea typeface="+mn-ea"/>
          <a:cs typeface="+mn-cs"/>
        </a:defRPr>
      </a:lvl1pPr>
      <a:lvl2pPr marL="405033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2pPr>
      <a:lvl3pPr marL="675056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181" kern="1200">
          <a:solidFill>
            <a:schemeClr val="tx1"/>
          </a:solidFill>
          <a:latin typeface="+mn-lt"/>
          <a:ea typeface="+mn-ea"/>
          <a:cs typeface="+mn-cs"/>
        </a:defRPr>
      </a:lvl3pPr>
      <a:lvl4pPr marL="945078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4pPr>
      <a:lvl5pPr marL="1215100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5pPr>
      <a:lvl6pPr marL="1485123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6pPr>
      <a:lvl7pPr marL="1755145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7pPr>
      <a:lvl8pPr marL="2025167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8pPr>
      <a:lvl9pPr marL="2295190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1pPr>
      <a:lvl2pPr marL="270022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2pPr>
      <a:lvl3pPr marL="540045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3pPr>
      <a:lvl4pPr marL="810067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4pPr>
      <a:lvl5pPr marL="1080089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5pPr>
      <a:lvl6pPr marL="1350112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6pPr>
      <a:lvl7pPr marL="1620134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7pPr>
      <a:lvl8pPr marL="1890156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8pPr>
      <a:lvl9pPr marL="2160179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Grupo 47"/>
          <p:cNvGrpSpPr/>
          <p:nvPr/>
        </p:nvGrpSpPr>
        <p:grpSpPr>
          <a:xfrm>
            <a:off x="889686" y="902043"/>
            <a:ext cx="3970145" cy="2966048"/>
            <a:chOff x="152043" y="2163297"/>
            <a:chExt cx="3970145" cy="2966048"/>
          </a:xfrm>
        </p:grpSpPr>
        <p:pic>
          <p:nvPicPr>
            <p:cNvPr id="49" name="Picture 1" descr="SARE_TX601_Si_content_Aug_2016.pdf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2043" y="2163297"/>
              <a:ext cx="3970145" cy="2966048"/>
            </a:xfrm>
            <a:prstGeom prst="rect">
              <a:avLst/>
            </a:prstGeom>
          </p:spPr>
        </p:pic>
        <p:grpSp>
          <p:nvGrpSpPr>
            <p:cNvPr id="50" name="Grupo 49"/>
            <p:cNvGrpSpPr/>
            <p:nvPr/>
          </p:nvGrpSpPr>
          <p:grpSpPr>
            <a:xfrm>
              <a:off x="768325" y="2581276"/>
              <a:ext cx="579463" cy="276999"/>
              <a:chOff x="768325" y="2581276"/>
              <a:chExt cx="579463" cy="276999"/>
            </a:xfrm>
          </p:grpSpPr>
          <p:cxnSp>
            <p:nvCxnSpPr>
              <p:cNvPr id="58" name="Conector recto 57"/>
              <p:cNvCxnSpPr/>
              <p:nvPr/>
            </p:nvCxnSpPr>
            <p:spPr>
              <a:xfrm>
                <a:off x="768325" y="2823110"/>
                <a:ext cx="579463" cy="1031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9" name="CuadroTexto 58"/>
              <p:cNvSpPr txBox="1"/>
              <p:nvPr/>
            </p:nvSpPr>
            <p:spPr>
              <a:xfrm>
                <a:off x="923924" y="2581276"/>
                <a:ext cx="166687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CO" sz="1200" dirty="0" smtClean="0"/>
                  <a:t>a</a:t>
                </a:r>
                <a:endParaRPr lang="en-US" sz="1200" dirty="0"/>
              </a:p>
            </p:txBody>
          </p:sp>
        </p:grpSp>
        <p:grpSp>
          <p:nvGrpSpPr>
            <p:cNvPr id="51" name="Grupo 50"/>
            <p:cNvGrpSpPr/>
            <p:nvPr/>
          </p:nvGrpSpPr>
          <p:grpSpPr>
            <a:xfrm>
              <a:off x="1635108" y="3286127"/>
              <a:ext cx="579463" cy="276999"/>
              <a:chOff x="768325" y="2581276"/>
              <a:chExt cx="579463" cy="276999"/>
            </a:xfrm>
          </p:grpSpPr>
          <p:cxnSp>
            <p:nvCxnSpPr>
              <p:cNvPr id="56" name="Conector recto 55"/>
              <p:cNvCxnSpPr/>
              <p:nvPr/>
            </p:nvCxnSpPr>
            <p:spPr>
              <a:xfrm>
                <a:off x="768325" y="2823110"/>
                <a:ext cx="579463" cy="1031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7" name="CuadroTexto 56"/>
              <p:cNvSpPr txBox="1"/>
              <p:nvPr/>
            </p:nvSpPr>
            <p:spPr>
              <a:xfrm>
                <a:off x="923924" y="2581276"/>
                <a:ext cx="166687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CO" sz="1200" dirty="0"/>
                  <a:t>b</a:t>
                </a:r>
                <a:endParaRPr lang="en-US" sz="1200" dirty="0"/>
              </a:p>
            </p:txBody>
          </p:sp>
        </p:grpSp>
        <p:grpSp>
          <p:nvGrpSpPr>
            <p:cNvPr id="52" name="Grupo 51"/>
            <p:cNvGrpSpPr/>
            <p:nvPr/>
          </p:nvGrpSpPr>
          <p:grpSpPr>
            <a:xfrm>
              <a:off x="2787633" y="3646321"/>
              <a:ext cx="1125182" cy="276999"/>
              <a:chOff x="768325" y="2581276"/>
              <a:chExt cx="579463" cy="276999"/>
            </a:xfrm>
          </p:grpSpPr>
          <p:cxnSp>
            <p:nvCxnSpPr>
              <p:cNvPr id="54" name="Conector recto 53"/>
              <p:cNvCxnSpPr/>
              <p:nvPr/>
            </p:nvCxnSpPr>
            <p:spPr>
              <a:xfrm>
                <a:off x="768325" y="2823110"/>
                <a:ext cx="579463" cy="1031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5" name="CuadroTexto 54"/>
              <p:cNvSpPr txBox="1"/>
              <p:nvPr/>
            </p:nvSpPr>
            <p:spPr>
              <a:xfrm>
                <a:off x="970527" y="2581276"/>
                <a:ext cx="166687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CO" sz="1200" dirty="0" smtClean="0"/>
                  <a:t>c</a:t>
                </a:r>
                <a:endParaRPr lang="en-US" sz="1200" dirty="0"/>
              </a:p>
            </p:txBody>
          </p:sp>
        </p:grpSp>
        <p:sp>
          <p:nvSpPr>
            <p:cNvPr id="53" name="CuadroTexto 52"/>
            <p:cNvSpPr txBox="1"/>
            <p:nvPr/>
          </p:nvSpPr>
          <p:spPr>
            <a:xfrm>
              <a:off x="2447925" y="3629023"/>
              <a:ext cx="37147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CO" sz="1200" dirty="0" err="1" smtClean="0"/>
                <a:t>bc</a:t>
              </a:r>
              <a:endParaRPr lang="en-US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340607611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4</Words>
  <Application>Microsoft Office PowerPoint</Application>
  <PresentationFormat>Personalizado</PresentationFormat>
  <Paragraphs>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Flor Edith Acevedo Bedoya</dc:creator>
  <cp:lastModifiedBy>Flor Edith Acevedo Bedoya</cp:lastModifiedBy>
  <cp:revision>1</cp:revision>
  <dcterms:created xsi:type="dcterms:W3CDTF">2016-12-29T15:05:09Z</dcterms:created>
  <dcterms:modified xsi:type="dcterms:W3CDTF">2016-12-29T15:09:46Z</dcterms:modified>
</cp:coreProperties>
</file>