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</p:sldIdLst>
  <p:sldSz cx="5400675" cy="4319588"/>
  <p:notesSz cx="6858000" cy="9144000"/>
  <p:defaultTextStyle>
    <a:defPPr>
      <a:defRPr lang="en-US"/>
    </a:defPPr>
    <a:lvl1pPr marL="0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1pPr>
    <a:lvl2pPr marL="407237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2pPr>
    <a:lvl3pPr marL="814476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3pPr>
    <a:lvl4pPr marL="1221713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4pPr>
    <a:lvl5pPr marL="1628950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5pPr>
    <a:lvl6pPr marL="2036188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6pPr>
    <a:lvl7pPr marL="2443426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7pPr>
    <a:lvl8pPr marL="2850664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8pPr>
    <a:lvl9pPr marL="3257901" algn="l" defTabSz="814476" rtl="0" eaLnBrk="1" latinLnBrk="0" hangingPunct="1">
      <a:defRPr sz="1604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940" autoAdjust="0"/>
    <p:restoredTop sz="94660"/>
  </p:normalViewPr>
  <p:slideViewPr>
    <p:cSldViewPr snapToGrid="0">
      <p:cViewPr>
        <p:scale>
          <a:sx n="78" d="100"/>
          <a:sy n="78" d="100"/>
        </p:scale>
        <p:origin x="2496" y="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706933"/>
            <a:ext cx="4590574" cy="1503857"/>
          </a:xfrm>
        </p:spPr>
        <p:txBody>
          <a:bodyPr anchor="b"/>
          <a:lstStyle>
            <a:lvl1pPr algn="ctr">
              <a:defRPr sz="354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2268784"/>
            <a:ext cx="4050506" cy="1042900"/>
          </a:xfrm>
        </p:spPr>
        <p:txBody>
          <a:bodyPr/>
          <a:lstStyle>
            <a:lvl1pPr marL="0" indent="0" algn="ctr">
              <a:buNone/>
              <a:defRPr sz="1417"/>
            </a:lvl1pPr>
            <a:lvl2pPr marL="270022" indent="0" algn="ctr">
              <a:buNone/>
              <a:defRPr sz="1181"/>
            </a:lvl2pPr>
            <a:lvl3pPr marL="540045" indent="0" algn="ctr">
              <a:buNone/>
              <a:defRPr sz="1063"/>
            </a:lvl3pPr>
            <a:lvl4pPr marL="810067" indent="0" algn="ctr">
              <a:buNone/>
              <a:defRPr sz="945"/>
            </a:lvl4pPr>
            <a:lvl5pPr marL="1080089" indent="0" algn="ctr">
              <a:buNone/>
              <a:defRPr sz="945"/>
            </a:lvl5pPr>
            <a:lvl6pPr marL="1350112" indent="0" algn="ctr">
              <a:buNone/>
              <a:defRPr sz="945"/>
            </a:lvl6pPr>
            <a:lvl7pPr marL="1620134" indent="0" algn="ctr">
              <a:buNone/>
              <a:defRPr sz="945"/>
            </a:lvl7pPr>
            <a:lvl8pPr marL="1890156" indent="0" algn="ctr">
              <a:buNone/>
              <a:defRPr sz="945"/>
            </a:lvl8pPr>
            <a:lvl9pPr marL="2160179" indent="0" algn="ctr">
              <a:buNone/>
              <a:defRPr sz="945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29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49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229978"/>
            <a:ext cx="1164521" cy="366065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229978"/>
            <a:ext cx="3426053" cy="366065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33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4852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1076899"/>
            <a:ext cx="4658082" cy="1796828"/>
          </a:xfrm>
        </p:spPr>
        <p:txBody>
          <a:bodyPr anchor="b"/>
          <a:lstStyle>
            <a:lvl1pPr>
              <a:defRPr sz="3544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890725"/>
            <a:ext cx="4658082" cy="944910"/>
          </a:xfrm>
        </p:spPr>
        <p:txBody>
          <a:bodyPr/>
          <a:lstStyle>
            <a:lvl1pPr marL="0" indent="0">
              <a:buNone/>
              <a:defRPr sz="1417">
                <a:solidFill>
                  <a:schemeClr val="tx1"/>
                </a:solidFill>
              </a:defRPr>
            </a:lvl1pPr>
            <a:lvl2pPr marL="270022" indent="0">
              <a:buNone/>
              <a:defRPr sz="1181">
                <a:solidFill>
                  <a:schemeClr val="tx1">
                    <a:tint val="75000"/>
                  </a:schemeClr>
                </a:solidFill>
              </a:defRPr>
            </a:lvl2pPr>
            <a:lvl3pPr marL="540045" indent="0">
              <a:buNone/>
              <a:defRPr sz="1063">
                <a:solidFill>
                  <a:schemeClr val="tx1">
                    <a:tint val="75000"/>
                  </a:schemeClr>
                </a:solidFill>
              </a:defRPr>
            </a:lvl3pPr>
            <a:lvl4pPr marL="810067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4pPr>
            <a:lvl5pPr marL="108008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5pPr>
            <a:lvl6pPr marL="1350112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6pPr>
            <a:lvl7pPr marL="1620134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7pPr>
            <a:lvl8pPr marL="1890156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8pPr>
            <a:lvl9pPr marL="2160179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20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1149890"/>
            <a:ext cx="2295287" cy="274073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1149890"/>
            <a:ext cx="2295287" cy="274073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0077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29979"/>
            <a:ext cx="4658082" cy="8349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1058899"/>
            <a:ext cx="2284738" cy="518950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577849"/>
            <a:ext cx="2284738" cy="23207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1058899"/>
            <a:ext cx="2295990" cy="518950"/>
          </a:xfrm>
        </p:spPr>
        <p:txBody>
          <a:bodyPr anchor="b"/>
          <a:lstStyle>
            <a:lvl1pPr marL="0" indent="0">
              <a:buNone/>
              <a:defRPr sz="1417" b="1"/>
            </a:lvl1pPr>
            <a:lvl2pPr marL="270022" indent="0">
              <a:buNone/>
              <a:defRPr sz="1181" b="1"/>
            </a:lvl2pPr>
            <a:lvl3pPr marL="540045" indent="0">
              <a:buNone/>
              <a:defRPr sz="1063" b="1"/>
            </a:lvl3pPr>
            <a:lvl4pPr marL="810067" indent="0">
              <a:buNone/>
              <a:defRPr sz="945" b="1"/>
            </a:lvl4pPr>
            <a:lvl5pPr marL="1080089" indent="0">
              <a:buNone/>
              <a:defRPr sz="945" b="1"/>
            </a:lvl5pPr>
            <a:lvl6pPr marL="1350112" indent="0">
              <a:buNone/>
              <a:defRPr sz="945" b="1"/>
            </a:lvl6pPr>
            <a:lvl7pPr marL="1620134" indent="0">
              <a:buNone/>
              <a:defRPr sz="945" b="1"/>
            </a:lvl7pPr>
            <a:lvl8pPr marL="1890156" indent="0">
              <a:buNone/>
              <a:defRPr sz="945" b="1"/>
            </a:lvl8pPr>
            <a:lvl9pPr marL="2160179" indent="0">
              <a:buNone/>
              <a:defRPr sz="945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577849"/>
            <a:ext cx="2295990" cy="232077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399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047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533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87972"/>
            <a:ext cx="1741858" cy="1007904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621942"/>
            <a:ext cx="2734092" cy="3069707"/>
          </a:xfrm>
        </p:spPr>
        <p:txBody>
          <a:bodyPr/>
          <a:lstStyle>
            <a:lvl1pPr>
              <a:defRPr sz="1890"/>
            </a:lvl1pPr>
            <a:lvl2pPr>
              <a:defRPr sz="1654"/>
            </a:lvl2pPr>
            <a:lvl3pPr>
              <a:defRPr sz="1417"/>
            </a:lvl3pPr>
            <a:lvl4pPr>
              <a:defRPr sz="1181"/>
            </a:lvl4pPr>
            <a:lvl5pPr>
              <a:defRPr sz="1181"/>
            </a:lvl5pPr>
            <a:lvl6pPr>
              <a:defRPr sz="1181"/>
            </a:lvl6pPr>
            <a:lvl7pPr>
              <a:defRPr sz="1181"/>
            </a:lvl7pPr>
            <a:lvl8pPr>
              <a:defRPr sz="1181"/>
            </a:lvl8pPr>
            <a:lvl9pPr>
              <a:defRPr sz="118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295877"/>
            <a:ext cx="1741858" cy="2400771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790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87972"/>
            <a:ext cx="1741858" cy="1007904"/>
          </a:xfrm>
        </p:spPr>
        <p:txBody>
          <a:bodyPr anchor="b"/>
          <a:lstStyle>
            <a:lvl1pPr>
              <a:defRPr sz="189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621942"/>
            <a:ext cx="2734092" cy="3069707"/>
          </a:xfrm>
        </p:spPr>
        <p:txBody>
          <a:bodyPr anchor="t"/>
          <a:lstStyle>
            <a:lvl1pPr marL="0" indent="0">
              <a:buNone/>
              <a:defRPr sz="1890"/>
            </a:lvl1pPr>
            <a:lvl2pPr marL="270022" indent="0">
              <a:buNone/>
              <a:defRPr sz="1654"/>
            </a:lvl2pPr>
            <a:lvl3pPr marL="540045" indent="0">
              <a:buNone/>
              <a:defRPr sz="1417"/>
            </a:lvl3pPr>
            <a:lvl4pPr marL="810067" indent="0">
              <a:buNone/>
              <a:defRPr sz="1181"/>
            </a:lvl4pPr>
            <a:lvl5pPr marL="1080089" indent="0">
              <a:buNone/>
              <a:defRPr sz="1181"/>
            </a:lvl5pPr>
            <a:lvl6pPr marL="1350112" indent="0">
              <a:buNone/>
              <a:defRPr sz="1181"/>
            </a:lvl6pPr>
            <a:lvl7pPr marL="1620134" indent="0">
              <a:buNone/>
              <a:defRPr sz="1181"/>
            </a:lvl7pPr>
            <a:lvl8pPr marL="1890156" indent="0">
              <a:buNone/>
              <a:defRPr sz="1181"/>
            </a:lvl8pPr>
            <a:lvl9pPr marL="2160179" indent="0">
              <a:buNone/>
              <a:defRPr sz="1181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295877"/>
            <a:ext cx="1741858" cy="2400771"/>
          </a:xfrm>
        </p:spPr>
        <p:txBody>
          <a:bodyPr/>
          <a:lstStyle>
            <a:lvl1pPr marL="0" indent="0">
              <a:buNone/>
              <a:defRPr sz="945"/>
            </a:lvl1pPr>
            <a:lvl2pPr marL="270022" indent="0">
              <a:buNone/>
              <a:defRPr sz="827"/>
            </a:lvl2pPr>
            <a:lvl3pPr marL="540045" indent="0">
              <a:buNone/>
              <a:defRPr sz="709"/>
            </a:lvl3pPr>
            <a:lvl4pPr marL="810067" indent="0">
              <a:buNone/>
              <a:defRPr sz="591"/>
            </a:lvl4pPr>
            <a:lvl5pPr marL="1080089" indent="0">
              <a:buNone/>
              <a:defRPr sz="591"/>
            </a:lvl5pPr>
            <a:lvl6pPr marL="1350112" indent="0">
              <a:buNone/>
              <a:defRPr sz="591"/>
            </a:lvl6pPr>
            <a:lvl7pPr marL="1620134" indent="0">
              <a:buNone/>
              <a:defRPr sz="591"/>
            </a:lvl7pPr>
            <a:lvl8pPr marL="1890156" indent="0">
              <a:buNone/>
              <a:defRPr sz="591"/>
            </a:lvl8pPr>
            <a:lvl9pPr marL="2160179" indent="0">
              <a:buNone/>
              <a:defRPr sz="59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34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229979"/>
            <a:ext cx="4658082" cy="834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1149890"/>
            <a:ext cx="4658082" cy="27407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4003619"/>
            <a:ext cx="1215152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93018-4865-4351-8F47-11B5259F85DD}" type="datetimeFigureOut">
              <a:rPr lang="en-US" smtClean="0"/>
              <a:t>12/29/2016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4003619"/>
            <a:ext cx="1822728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4003619"/>
            <a:ext cx="1215152" cy="2299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537A9-DDB8-4925-95AA-3146D39049D0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1665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540045" rtl="0" eaLnBrk="1" latinLnBrk="0" hangingPunct="1">
        <a:lnSpc>
          <a:spcPct val="90000"/>
        </a:lnSpc>
        <a:spcBef>
          <a:spcPct val="0"/>
        </a:spcBef>
        <a:buNone/>
        <a:defRPr sz="2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5011" indent="-135011" algn="l" defTabSz="540045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1pPr>
      <a:lvl2pPr marL="40503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675056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45078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21510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48512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755145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2025167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29519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1pPr>
      <a:lvl2pPr marL="27002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2pPr>
      <a:lvl3pPr marL="540045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3pPr>
      <a:lvl4pPr marL="810067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08008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35011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620134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1890156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16017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upo 59"/>
          <p:cNvGrpSpPr/>
          <p:nvPr/>
        </p:nvGrpSpPr>
        <p:grpSpPr>
          <a:xfrm>
            <a:off x="782754" y="813241"/>
            <a:ext cx="3811361" cy="2905833"/>
            <a:chOff x="4255002" y="2209555"/>
            <a:chExt cx="3811361" cy="2905833"/>
          </a:xfrm>
        </p:grpSpPr>
        <p:pic>
          <p:nvPicPr>
            <p:cNvPr id="61" name="Picture 2" descr="SARE_Toto_Si_content_august_2016.pdf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7797"/>
            <a:stretch/>
          </p:blipFill>
          <p:spPr>
            <a:xfrm>
              <a:off x="4255002" y="2774731"/>
              <a:ext cx="3811361" cy="2340657"/>
            </a:xfrm>
            <a:prstGeom prst="rect">
              <a:avLst/>
            </a:prstGeom>
          </p:spPr>
        </p:pic>
        <p:grpSp>
          <p:nvGrpSpPr>
            <p:cNvPr id="62" name="Grupo 61"/>
            <p:cNvGrpSpPr/>
            <p:nvPr/>
          </p:nvGrpSpPr>
          <p:grpSpPr>
            <a:xfrm>
              <a:off x="4827574" y="2601149"/>
              <a:ext cx="1392252" cy="333374"/>
              <a:chOff x="744656" y="2542386"/>
              <a:chExt cx="1221574" cy="276999"/>
            </a:xfrm>
          </p:grpSpPr>
          <p:cxnSp>
            <p:nvCxnSpPr>
              <p:cNvPr id="67" name="Conector recto 66"/>
              <p:cNvCxnSpPr/>
              <p:nvPr/>
            </p:nvCxnSpPr>
            <p:spPr>
              <a:xfrm flipV="1">
                <a:off x="744656" y="2743527"/>
                <a:ext cx="1221574" cy="4408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CuadroTexto 67"/>
              <p:cNvSpPr txBox="1"/>
              <p:nvPr/>
            </p:nvSpPr>
            <p:spPr>
              <a:xfrm>
                <a:off x="1220608" y="2542386"/>
                <a:ext cx="166687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O" sz="1200" dirty="0" smtClean="0"/>
                  <a:t>a</a:t>
                </a:r>
                <a:endParaRPr lang="en-US" sz="1200" dirty="0"/>
              </a:p>
            </p:txBody>
          </p:sp>
        </p:grpSp>
        <p:grpSp>
          <p:nvGrpSpPr>
            <p:cNvPr id="63" name="Grupo 62"/>
            <p:cNvGrpSpPr/>
            <p:nvPr/>
          </p:nvGrpSpPr>
          <p:grpSpPr>
            <a:xfrm>
              <a:off x="6465885" y="2986093"/>
              <a:ext cx="1392252" cy="276999"/>
              <a:chOff x="744656" y="2529828"/>
              <a:chExt cx="1221574" cy="230157"/>
            </a:xfrm>
          </p:grpSpPr>
          <p:cxnSp>
            <p:nvCxnSpPr>
              <p:cNvPr id="65" name="Conector recto 64"/>
              <p:cNvCxnSpPr/>
              <p:nvPr/>
            </p:nvCxnSpPr>
            <p:spPr>
              <a:xfrm flipV="1">
                <a:off x="744656" y="2743527"/>
                <a:ext cx="1221574" cy="4408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CuadroTexto 65"/>
              <p:cNvSpPr txBox="1"/>
              <p:nvPr/>
            </p:nvSpPr>
            <p:spPr>
              <a:xfrm>
                <a:off x="1220608" y="2529828"/>
                <a:ext cx="166687" cy="23015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O" sz="1200" dirty="0"/>
                  <a:t>b</a:t>
                </a:r>
                <a:endParaRPr lang="en-US" sz="1200" dirty="0"/>
              </a:p>
            </p:txBody>
          </p:sp>
        </p:grpSp>
        <p:pic>
          <p:nvPicPr>
            <p:cNvPr id="64" name="Picture 2" descr="SARE_Toto_Si_content_august_2016.pdf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3420" t="6486" r="49076" b="80595"/>
            <a:stretch/>
          </p:blipFill>
          <p:spPr>
            <a:xfrm>
              <a:off x="4808996" y="2209555"/>
              <a:ext cx="1429408" cy="36786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060761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</TotalTime>
  <Words>2</Words>
  <Application>Microsoft Office PowerPoint</Application>
  <PresentationFormat>Personalizado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Flor Edith Acevedo Bedoya</dc:creator>
  <cp:lastModifiedBy>Flor Edith Acevedo Bedoya</cp:lastModifiedBy>
  <cp:revision>2</cp:revision>
  <dcterms:created xsi:type="dcterms:W3CDTF">2016-12-29T15:05:09Z</dcterms:created>
  <dcterms:modified xsi:type="dcterms:W3CDTF">2016-12-29T15:12:21Z</dcterms:modified>
</cp:coreProperties>
</file>