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5400675" cy="4319588"/>
  <p:notesSz cx="6858000" cy="9144000"/>
  <p:defaultTextStyle>
    <a:defPPr>
      <a:defRPr lang="en-US"/>
    </a:defPPr>
    <a:lvl1pPr marL="0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1pPr>
    <a:lvl2pPr marL="407237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2pPr>
    <a:lvl3pPr marL="814476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3pPr>
    <a:lvl4pPr marL="1221713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4pPr>
    <a:lvl5pPr marL="1628950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5pPr>
    <a:lvl6pPr marL="2036188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6pPr>
    <a:lvl7pPr marL="2443426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7pPr>
    <a:lvl8pPr marL="2850664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8pPr>
    <a:lvl9pPr marL="3257901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0" autoAdjust="0"/>
    <p:restoredTop sz="94660"/>
  </p:normalViewPr>
  <p:slideViewPr>
    <p:cSldViewPr snapToGrid="0">
      <p:cViewPr>
        <p:scale>
          <a:sx n="78" d="100"/>
          <a:sy n="78" d="100"/>
        </p:scale>
        <p:origin x="2496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706933"/>
            <a:ext cx="4590574" cy="1503857"/>
          </a:xfrm>
        </p:spPr>
        <p:txBody>
          <a:bodyPr anchor="b"/>
          <a:lstStyle>
            <a:lvl1pPr algn="ctr">
              <a:defRPr sz="354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2268784"/>
            <a:ext cx="4050506" cy="1042900"/>
          </a:xfrm>
        </p:spPr>
        <p:txBody>
          <a:bodyPr/>
          <a:lstStyle>
            <a:lvl1pPr marL="0" indent="0" algn="ctr">
              <a:buNone/>
              <a:defRPr sz="1417"/>
            </a:lvl1pPr>
            <a:lvl2pPr marL="270022" indent="0" algn="ctr">
              <a:buNone/>
              <a:defRPr sz="1181"/>
            </a:lvl2pPr>
            <a:lvl3pPr marL="540045" indent="0" algn="ctr">
              <a:buNone/>
              <a:defRPr sz="1063"/>
            </a:lvl3pPr>
            <a:lvl4pPr marL="810067" indent="0" algn="ctr">
              <a:buNone/>
              <a:defRPr sz="945"/>
            </a:lvl4pPr>
            <a:lvl5pPr marL="1080089" indent="0" algn="ctr">
              <a:buNone/>
              <a:defRPr sz="945"/>
            </a:lvl5pPr>
            <a:lvl6pPr marL="1350112" indent="0" algn="ctr">
              <a:buNone/>
              <a:defRPr sz="945"/>
            </a:lvl6pPr>
            <a:lvl7pPr marL="1620134" indent="0" algn="ctr">
              <a:buNone/>
              <a:defRPr sz="945"/>
            </a:lvl7pPr>
            <a:lvl8pPr marL="1890156" indent="0" algn="ctr">
              <a:buNone/>
              <a:defRPr sz="945"/>
            </a:lvl8pPr>
            <a:lvl9pPr marL="2160179" indent="0" algn="ctr">
              <a:buNone/>
              <a:defRPr sz="945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29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4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229978"/>
            <a:ext cx="1164521" cy="366065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229978"/>
            <a:ext cx="3426053" cy="366065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33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85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1076899"/>
            <a:ext cx="4658082" cy="1796828"/>
          </a:xfrm>
        </p:spPr>
        <p:txBody>
          <a:bodyPr anchor="b"/>
          <a:lstStyle>
            <a:lvl1pPr>
              <a:defRPr sz="354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890725"/>
            <a:ext cx="4658082" cy="944910"/>
          </a:xfrm>
        </p:spPr>
        <p:txBody>
          <a:bodyPr/>
          <a:lstStyle>
            <a:lvl1pPr marL="0" indent="0">
              <a:buNone/>
              <a:defRPr sz="1417">
                <a:solidFill>
                  <a:schemeClr val="tx1"/>
                </a:solidFill>
              </a:defRPr>
            </a:lvl1pPr>
            <a:lvl2pPr marL="270022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2pPr>
            <a:lvl3pPr marL="540045" indent="0">
              <a:buNone/>
              <a:defRPr sz="1063">
                <a:solidFill>
                  <a:schemeClr val="tx1">
                    <a:tint val="75000"/>
                  </a:schemeClr>
                </a:solidFill>
              </a:defRPr>
            </a:lvl3pPr>
            <a:lvl4pPr marL="810067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4pPr>
            <a:lvl5pPr marL="108008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5pPr>
            <a:lvl6pPr marL="1350112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6pPr>
            <a:lvl7pPr marL="1620134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7pPr>
            <a:lvl8pPr marL="1890156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8pPr>
            <a:lvl9pPr marL="216017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1149890"/>
            <a:ext cx="2295287" cy="274073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1149890"/>
            <a:ext cx="2295287" cy="274073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07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29979"/>
            <a:ext cx="4658082" cy="834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1058899"/>
            <a:ext cx="2284738" cy="518950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577849"/>
            <a:ext cx="2284738" cy="23207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1058899"/>
            <a:ext cx="2295990" cy="518950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577849"/>
            <a:ext cx="2295990" cy="23207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399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4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53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87972"/>
            <a:ext cx="1741858" cy="1007904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621942"/>
            <a:ext cx="2734092" cy="3069707"/>
          </a:xfrm>
        </p:spPr>
        <p:txBody>
          <a:bodyPr/>
          <a:lstStyle>
            <a:lvl1pPr>
              <a:defRPr sz="1890"/>
            </a:lvl1pPr>
            <a:lvl2pPr>
              <a:defRPr sz="1654"/>
            </a:lvl2pPr>
            <a:lvl3pPr>
              <a:defRPr sz="1417"/>
            </a:lvl3pPr>
            <a:lvl4pPr>
              <a:defRPr sz="1181"/>
            </a:lvl4pPr>
            <a:lvl5pPr>
              <a:defRPr sz="1181"/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295877"/>
            <a:ext cx="1741858" cy="2400771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9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87972"/>
            <a:ext cx="1741858" cy="1007904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621942"/>
            <a:ext cx="2734092" cy="3069707"/>
          </a:xfrm>
        </p:spPr>
        <p:txBody>
          <a:bodyPr anchor="t"/>
          <a:lstStyle>
            <a:lvl1pPr marL="0" indent="0">
              <a:buNone/>
              <a:defRPr sz="1890"/>
            </a:lvl1pPr>
            <a:lvl2pPr marL="270022" indent="0">
              <a:buNone/>
              <a:defRPr sz="1654"/>
            </a:lvl2pPr>
            <a:lvl3pPr marL="540045" indent="0">
              <a:buNone/>
              <a:defRPr sz="1417"/>
            </a:lvl3pPr>
            <a:lvl4pPr marL="810067" indent="0">
              <a:buNone/>
              <a:defRPr sz="1181"/>
            </a:lvl4pPr>
            <a:lvl5pPr marL="1080089" indent="0">
              <a:buNone/>
              <a:defRPr sz="1181"/>
            </a:lvl5pPr>
            <a:lvl6pPr marL="1350112" indent="0">
              <a:buNone/>
              <a:defRPr sz="1181"/>
            </a:lvl6pPr>
            <a:lvl7pPr marL="1620134" indent="0">
              <a:buNone/>
              <a:defRPr sz="1181"/>
            </a:lvl7pPr>
            <a:lvl8pPr marL="1890156" indent="0">
              <a:buNone/>
              <a:defRPr sz="1181"/>
            </a:lvl8pPr>
            <a:lvl9pPr marL="2160179" indent="0">
              <a:buNone/>
              <a:defRPr sz="1181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295877"/>
            <a:ext cx="1741858" cy="2400771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34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229979"/>
            <a:ext cx="4658082" cy="834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1149890"/>
            <a:ext cx="4658082" cy="2740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4003619"/>
            <a:ext cx="1215152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4003619"/>
            <a:ext cx="1822728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4003619"/>
            <a:ext cx="1215152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66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40045" rtl="0" eaLnBrk="1" latinLnBrk="0" hangingPunct="1">
        <a:lnSpc>
          <a:spcPct val="90000"/>
        </a:lnSpc>
        <a:spcBef>
          <a:spcPct val="0"/>
        </a:spcBef>
        <a:buNone/>
        <a:defRPr sz="2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011" indent="-135011" algn="l" defTabSz="540045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1pPr>
      <a:lvl2pPr marL="40503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675056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45078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21510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48512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755145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2025167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29519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1pPr>
      <a:lvl2pPr marL="27002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2pPr>
      <a:lvl3pPr marL="540045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3pPr>
      <a:lvl4pPr marL="810067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08008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35011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620134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90156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16017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Picture 8" descr="SARE_soybean_Si_content_August_2016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30" y="748083"/>
            <a:ext cx="3783450" cy="2826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0761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Flor Edith Acevedo Bedoya</dc:creator>
  <cp:lastModifiedBy>Flor Edith Acevedo Bedoya</cp:lastModifiedBy>
  <cp:revision>3</cp:revision>
  <dcterms:created xsi:type="dcterms:W3CDTF">2016-12-29T15:05:09Z</dcterms:created>
  <dcterms:modified xsi:type="dcterms:W3CDTF">2016-12-29T15:13:24Z</dcterms:modified>
</cp:coreProperties>
</file>