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</p:sldIdLst>
  <p:sldSz cx="5400675" cy="4319588"/>
  <p:notesSz cx="6858000" cy="9144000"/>
  <p:defaultTextStyle>
    <a:defPPr>
      <a:defRPr lang="en-US"/>
    </a:defPPr>
    <a:lvl1pPr marL="0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1pPr>
    <a:lvl2pPr marL="407237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2pPr>
    <a:lvl3pPr marL="814476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3pPr>
    <a:lvl4pPr marL="1221713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4pPr>
    <a:lvl5pPr marL="1628950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5pPr>
    <a:lvl6pPr marL="2036188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6pPr>
    <a:lvl7pPr marL="2443426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7pPr>
    <a:lvl8pPr marL="2850664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8pPr>
    <a:lvl9pPr marL="3257901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40" autoAdjust="0"/>
    <p:restoredTop sz="94660"/>
  </p:normalViewPr>
  <p:slideViewPr>
    <p:cSldViewPr snapToGrid="0">
      <p:cViewPr>
        <p:scale>
          <a:sx n="78" d="100"/>
          <a:sy n="78" d="100"/>
        </p:scale>
        <p:origin x="2496" y="1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>
                <a:solidFill>
                  <a:sysClr val="windowText" lastClr="000000"/>
                </a:solidFill>
              </a:rPr>
              <a:t>Maize TX601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Maize_minerals!$F$5</c:f>
              <c:strCache>
                <c:ptCount val="1"/>
                <c:pt idx="0">
                  <c:v>K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Maize_minerals!$G$3:$N$3</c:f>
              <c:strCache>
                <c:ptCount val="8"/>
                <c:pt idx="0">
                  <c:v>3 g Si fed</c:v>
                </c:pt>
                <c:pt idx="1">
                  <c:v>3 g Si control</c:v>
                </c:pt>
                <c:pt idx="2">
                  <c:v>1 g Si fed</c:v>
                </c:pt>
                <c:pt idx="3">
                  <c:v>1 g Si control</c:v>
                </c:pt>
                <c:pt idx="4">
                  <c:v>3 g lime fed</c:v>
                </c:pt>
                <c:pt idx="5">
                  <c:v>3 g lime control</c:v>
                </c:pt>
                <c:pt idx="6">
                  <c:v>1 g lime fed</c:v>
                </c:pt>
                <c:pt idx="7">
                  <c:v>1 g lime control</c:v>
                </c:pt>
              </c:strCache>
            </c:strRef>
          </c:cat>
          <c:val>
            <c:numRef>
              <c:f>Maize_minerals!$G$5:$N$5</c:f>
              <c:numCache>
                <c:formatCode>General</c:formatCode>
                <c:ptCount val="8"/>
                <c:pt idx="0">
                  <c:v>3.8319999999999999</c:v>
                </c:pt>
                <c:pt idx="1">
                  <c:v>3.7858000000000001</c:v>
                </c:pt>
                <c:pt idx="2">
                  <c:v>3.5710000000000002</c:v>
                </c:pt>
                <c:pt idx="3">
                  <c:v>3.6579999999999999</c:v>
                </c:pt>
                <c:pt idx="4">
                  <c:v>3.7789999999999999</c:v>
                </c:pt>
                <c:pt idx="5">
                  <c:v>4.1176000000000004</c:v>
                </c:pt>
                <c:pt idx="6">
                  <c:v>3.9910000000000001</c:v>
                </c:pt>
                <c:pt idx="7">
                  <c:v>3.8580000000000001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Maize_minerals!$F$6</c:f>
              <c:strCache>
                <c:ptCount val="1"/>
                <c:pt idx="0">
                  <c:v>Ca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>
                  <a:lumMod val="95000"/>
                  <a:lumOff val="5000"/>
                </a:schemeClr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strRef>
              <c:f>Maize_minerals!$G$3:$N$3</c:f>
              <c:strCache>
                <c:ptCount val="8"/>
                <c:pt idx="0">
                  <c:v>3 g Si fed</c:v>
                </c:pt>
                <c:pt idx="1">
                  <c:v>3 g Si control</c:v>
                </c:pt>
                <c:pt idx="2">
                  <c:v>1 g Si fed</c:v>
                </c:pt>
                <c:pt idx="3">
                  <c:v>1 g Si control</c:v>
                </c:pt>
                <c:pt idx="4">
                  <c:v>3 g lime fed</c:v>
                </c:pt>
                <c:pt idx="5">
                  <c:v>3 g lime control</c:v>
                </c:pt>
                <c:pt idx="6">
                  <c:v>1 g lime fed</c:v>
                </c:pt>
                <c:pt idx="7">
                  <c:v>1 g lime control</c:v>
                </c:pt>
              </c:strCache>
            </c:strRef>
          </c:cat>
          <c:val>
            <c:numRef>
              <c:f>Maize_minerals!$G$6:$N$6</c:f>
              <c:numCache>
                <c:formatCode>General</c:formatCode>
                <c:ptCount val="8"/>
                <c:pt idx="0">
                  <c:v>0.53949999999999998</c:v>
                </c:pt>
                <c:pt idx="1">
                  <c:v>0.41210000000000002</c:v>
                </c:pt>
                <c:pt idx="2">
                  <c:v>0.40689999999999998</c:v>
                </c:pt>
                <c:pt idx="3">
                  <c:v>0.38640000000000002</c:v>
                </c:pt>
                <c:pt idx="4">
                  <c:v>0.50390000000000001</c:v>
                </c:pt>
                <c:pt idx="5">
                  <c:v>0.34420000000000001</c:v>
                </c:pt>
                <c:pt idx="6">
                  <c:v>0.41909999999999997</c:v>
                </c:pt>
                <c:pt idx="7">
                  <c:v>0.39190000000000003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Maize_minerals!$F$7</c:f>
              <c:strCache>
                <c:ptCount val="1"/>
                <c:pt idx="0">
                  <c:v>Mg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strRef>
              <c:f>Maize_minerals!$G$3:$N$3</c:f>
              <c:strCache>
                <c:ptCount val="8"/>
                <c:pt idx="0">
                  <c:v>3 g Si fed</c:v>
                </c:pt>
                <c:pt idx="1">
                  <c:v>3 g Si control</c:v>
                </c:pt>
                <c:pt idx="2">
                  <c:v>1 g Si fed</c:v>
                </c:pt>
                <c:pt idx="3">
                  <c:v>1 g Si control</c:v>
                </c:pt>
                <c:pt idx="4">
                  <c:v>3 g lime fed</c:v>
                </c:pt>
                <c:pt idx="5">
                  <c:v>3 g lime control</c:v>
                </c:pt>
                <c:pt idx="6">
                  <c:v>1 g lime fed</c:v>
                </c:pt>
                <c:pt idx="7">
                  <c:v>1 g lime control</c:v>
                </c:pt>
              </c:strCache>
            </c:strRef>
          </c:cat>
          <c:val>
            <c:numRef>
              <c:f>Maize_minerals!$G$7:$N$7</c:f>
              <c:numCache>
                <c:formatCode>General</c:formatCode>
                <c:ptCount val="8"/>
                <c:pt idx="0">
                  <c:v>0.29820000000000002</c:v>
                </c:pt>
                <c:pt idx="1">
                  <c:v>0.24184</c:v>
                </c:pt>
                <c:pt idx="2">
                  <c:v>0.27650000000000002</c:v>
                </c:pt>
                <c:pt idx="3">
                  <c:v>0.25074000000000002</c:v>
                </c:pt>
                <c:pt idx="4">
                  <c:v>0.29959999999999998</c:v>
                </c:pt>
                <c:pt idx="5">
                  <c:v>0.23569999999999999</c:v>
                </c:pt>
                <c:pt idx="6">
                  <c:v>0.2631</c:v>
                </c:pt>
                <c:pt idx="7">
                  <c:v>0.2591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Maize_minerals!$F$8</c:f>
              <c:strCache>
                <c:ptCount val="1"/>
                <c:pt idx="0">
                  <c:v>S</c:v>
                </c:pt>
              </c:strCache>
            </c:strRef>
          </c:tx>
          <c:spPr>
            <a:ln w="28575" cap="rnd">
              <a:solidFill>
                <a:schemeClr val="accent5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75000"/>
                </a:schemeClr>
              </a:solidFill>
              <a:ln w="9525">
                <a:solidFill>
                  <a:schemeClr val="accent5">
                    <a:lumMod val="75000"/>
                  </a:schemeClr>
                </a:solidFill>
              </a:ln>
              <a:effectLst/>
            </c:spPr>
          </c:marker>
          <c:cat>
            <c:strRef>
              <c:f>Maize_minerals!$G$3:$N$3</c:f>
              <c:strCache>
                <c:ptCount val="8"/>
                <c:pt idx="0">
                  <c:v>3 g Si fed</c:v>
                </c:pt>
                <c:pt idx="1">
                  <c:v>3 g Si control</c:v>
                </c:pt>
                <c:pt idx="2">
                  <c:v>1 g Si fed</c:v>
                </c:pt>
                <c:pt idx="3">
                  <c:v>1 g Si control</c:v>
                </c:pt>
                <c:pt idx="4">
                  <c:v>3 g lime fed</c:v>
                </c:pt>
                <c:pt idx="5">
                  <c:v>3 g lime control</c:v>
                </c:pt>
                <c:pt idx="6">
                  <c:v>1 g lime fed</c:v>
                </c:pt>
                <c:pt idx="7">
                  <c:v>1 g lime control</c:v>
                </c:pt>
              </c:strCache>
            </c:strRef>
          </c:cat>
          <c:val>
            <c:numRef>
              <c:f>Maize_minerals!$G$8:$N$8</c:f>
              <c:numCache>
                <c:formatCode>General</c:formatCode>
                <c:ptCount val="8"/>
                <c:pt idx="0">
                  <c:v>0.23712</c:v>
                </c:pt>
                <c:pt idx="1">
                  <c:v>0.23551</c:v>
                </c:pt>
                <c:pt idx="2">
                  <c:v>0.23974999999999999</c:v>
                </c:pt>
                <c:pt idx="3">
                  <c:v>0.23086000000000001</c:v>
                </c:pt>
                <c:pt idx="4">
                  <c:v>0.24579999999999999</c:v>
                </c:pt>
                <c:pt idx="5">
                  <c:v>0.22756999999999999</c:v>
                </c:pt>
                <c:pt idx="6">
                  <c:v>0.24251</c:v>
                </c:pt>
                <c:pt idx="7">
                  <c:v>0.22832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4782240"/>
        <c:axId val="354783808"/>
      </c:lineChart>
      <c:catAx>
        <c:axId val="354782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4783808"/>
        <c:crosses val="autoZero"/>
        <c:auto val="1"/>
        <c:lblAlgn val="ctr"/>
        <c:lblOffset val="100"/>
        <c:noMultiLvlLbl val="0"/>
      </c:catAx>
      <c:valAx>
        <c:axId val="35478380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>
                    <a:solidFill>
                      <a:sysClr val="windowText" lastClr="000000"/>
                    </a:solidFill>
                  </a:rPr>
                  <a:t>% D.W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4782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84794740321584694"/>
          <c:y val="0.39410108652619541"/>
          <c:w val="0.14374522489647401"/>
          <c:h val="0.258911420988577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706933"/>
            <a:ext cx="4590574" cy="1503857"/>
          </a:xfrm>
        </p:spPr>
        <p:txBody>
          <a:bodyPr anchor="b"/>
          <a:lstStyle>
            <a:lvl1pPr algn="ctr">
              <a:defRPr sz="354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2268784"/>
            <a:ext cx="4050506" cy="1042900"/>
          </a:xfrm>
        </p:spPr>
        <p:txBody>
          <a:bodyPr/>
          <a:lstStyle>
            <a:lvl1pPr marL="0" indent="0" algn="ctr">
              <a:buNone/>
              <a:defRPr sz="1417"/>
            </a:lvl1pPr>
            <a:lvl2pPr marL="270022" indent="0" algn="ctr">
              <a:buNone/>
              <a:defRPr sz="1181"/>
            </a:lvl2pPr>
            <a:lvl3pPr marL="540045" indent="0" algn="ctr">
              <a:buNone/>
              <a:defRPr sz="1063"/>
            </a:lvl3pPr>
            <a:lvl4pPr marL="810067" indent="0" algn="ctr">
              <a:buNone/>
              <a:defRPr sz="945"/>
            </a:lvl4pPr>
            <a:lvl5pPr marL="1080089" indent="0" algn="ctr">
              <a:buNone/>
              <a:defRPr sz="945"/>
            </a:lvl5pPr>
            <a:lvl6pPr marL="1350112" indent="0" algn="ctr">
              <a:buNone/>
              <a:defRPr sz="945"/>
            </a:lvl6pPr>
            <a:lvl7pPr marL="1620134" indent="0" algn="ctr">
              <a:buNone/>
              <a:defRPr sz="945"/>
            </a:lvl7pPr>
            <a:lvl8pPr marL="1890156" indent="0" algn="ctr">
              <a:buNone/>
              <a:defRPr sz="945"/>
            </a:lvl8pPr>
            <a:lvl9pPr marL="2160179" indent="0" algn="ctr">
              <a:buNone/>
              <a:defRPr sz="945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29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949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229978"/>
            <a:ext cx="1164521" cy="366065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229978"/>
            <a:ext cx="3426053" cy="366065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933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485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1076899"/>
            <a:ext cx="4658082" cy="1796828"/>
          </a:xfrm>
        </p:spPr>
        <p:txBody>
          <a:bodyPr anchor="b"/>
          <a:lstStyle>
            <a:lvl1pPr>
              <a:defRPr sz="354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890725"/>
            <a:ext cx="4658082" cy="944910"/>
          </a:xfrm>
        </p:spPr>
        <p:txBody>
          <a:bodyPr/>
          <a:lstStyle>
            <a:lvl1pPr marL="0" indent="0">
              <a:buNone/>
              <a:defRPr sz="1417">
                <a:solidFill>
                  <a:schemeClr val="tx1"/>
                </a:solidFill>
              </a:defRPr>
            </a:lvl1pPr>
            <a:lvl2pPr marL="270022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2pPr>
            <a:lvl3pPr marL="540045" indent="0">
              <a:buNone/>
              <a:defRPr sz="1063">
                <a:solidFill>
                  <a:schemeClr val="tx1">
                    <a:tint val="75000"/>
                  </a:schemeClr>
                </a:solidFill>
              </a:defRPr>
            </a:lvl3pPr>
            <a:lvl4pPr marL="810067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4pPr>
            <a:lvl5pPr marL="1080089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5pPr>
            <a:lvl6pPr marL="1350112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6pPr>
            <a:lvl7pPr marL="1620134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7pPr>
            <a:lvl8pPr marL="1890156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8pPr>
            <a:lvl9pPr marL="2160179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20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1149890"/>
            <a:ext cx="2295287" cy="274073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1149890"/>
            <a:ext cx="2295287" cy="274073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007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29979"/>
            <a:ext cx="4658082" cy="83492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1058899"/>
            <a:ext cx="2284738" cy="518950"/>
          </a:xfrm>
        </p:spPr>
        <p:txBody>
          <a:bodyPr anchor="b"/>
          <a:lstStyle>
            <a:lvl1pPr marL="0" indent="0">
              <a:buNone/>
              <a:defRPr sz="1417" b="1"/>
            </a:lvl1pPr>
            <a:lvl2pPr marL="270022" indent="0">
              <a:buNone/>
              <a:defRPr sz="1181" b="1"/>
            </a:lvl2pPr>
            <a:lvl3pPr marL="540045" indent="0">
              <a:buNone/>
              <a:defRPr sz="1063" b="1"/>
            </a:lvl3pPr>
            <a:lvl4pPr marL="810067" indent="0">
              <a:buNone/>
              <a:defRPr sz="945" b="1"/>
            </a:lvl4pPr>
            <a:lvl5pPr marL="1080089" indent="0">
              <a:buNone/>
              <a:defRPr sz="945" b="1"/>
            </a:lvl5pPr>
            <a:lvl6pPr marL="1350112" indent="0">
              <a:buNone/>
              <a:defRPr sz="945" b="1"/>
            </a:lvl6pPr>
            <a:lvl7pPr marL="1620134" indent="0">
              <a:buNone/>
              <a:defRPr sz="945" b="1"/>
            </a:lvl7pPr>
            <a:lvl8pPr marL="1890156" indent="0">
              <a:buNone/>
              <a:defRPr sz="945" b="1"/>
            </a:lvl8pPr>
            <a:lvl9pPr marL="2160179" indent="0">
              <a:buNone/>
              <a:defRPr sz="945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577849"/>
            <a:ext cx="2284738" cy="23207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1058899"/>
            <a:ext cx="2295990" cy="518950"/>
          </a:xfrm>
        </p:spPr>
        <p:txBody>
          <a:bodyPr anchor="b"/>
          <a:lstStyle>
            <a:lvl1pPr marL="0" indent="0">
              <a:buNone/>
              <a:defRPr sz="1417" b="1"/>
            </a:lvl1pPr>
            <a:lvl2pPr marL="270022" indent="0">
              <a:buNone/>
              <a:defRPr sz="1181" b="1"/>
            </a:lvl2pPr>
            <a:lvl3pPr marL="540045" indent="0">
              <a:buNone/>
              <a:defRPr sz="1063" b="1"/>
            </a:lvl3pPr>
            <a:lvl4pPr marL="810067" indent="0">
              <a:buNone/>
              <a:defRPr sz="945" b="1"/>
            </a:lvl4pPr>
            <a:lvl5pPr marL="1080089" indent="0">
              <a:buNone/>
              <a:defRPr sz="945" b="1"/>
            </a:lvl5pPr>
            <a:lvl6pPr marL="1350112" indent="0">
              <a:buNone/>
              <a:defRPr sz="945" b="1"/>
            </a:lvl6pPr>
            <a:lvl7pPr marL="1620134" indent="0">
              <a:buNone/>
              <a:defRPr sz="945" b="1"/>
            </a:lvl7pPr>
            <a:lvl8pPr marL="1890156" indent="0">
              <a:buNone/>
              <a:defRPr sz="945" b="1"/>
            </a:lvl8pPr>
            <a:lvl9pPr marL="2160179" indent="0">
              <a:buNone/>
              <a:defRPr sz="945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577849"/>
            <a:ext cx="2295990" cy="23207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399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047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533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87972"/>
            <a:ext cx="1741858" cy="1007904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621942"/>
            <a:ext cx="2734092" cy="3069707"/>
          </a:xfrm>
        </p:spPr>
        <p:txBody>
          <a:bodyPr/>
          <a:lstStyle>
            <a:lvl1pPr>
              <a:defRPr sz="1890"/>
            </a:lvl1pPr>
            <a:lvl2pPr>
              <a:defRPr sz="1654"/>
            </a:lvl2pPr>
            <a:lvl3pPr>
              <a:defRPr sz="1417"/>
            </a:lvl3pPr>
            <a:lvl4pPr>
              <a:defRPr sz="1181"/>
            </a:lvl4pPr>
            <a:lvl5pPr>
              <a:defRPr sz="1181"/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295877"/>
            <a:ext cx="1741858" cy="2400771"/>
          </a:xfrm>
        </p:spPr>
        <p:txBody>
          <a:bodyPr/>
          <a:lstStyle>
            <a:lvl1pPr marL="0" indent="0">
              <a:buNone/>
              <a:defRPr sz="945"/>
            </a:lvl1pPr>
            <a:lvl2pPr marL="270022" indent="0">
              <a:buNone/>
              <a:defRPr sz="827"/>
            </a:lvl2pPr>
            <a:lvl3pPr marL="540045" indent="0">
              <a:buNone/>
              <a:defRPr sz="709"/>
            </a:lvl3pPr>
            <a:lvl4pPr marL="810067" indent="0">
              <a:buNone/>
              <a:defRPr sz="591"/>
            </a:lvl4pPr>
            <a:lvl5pPr marL="1080089" indent="0">
              <a:buNone/>
              <a:defRPr sz="591"/>
            </a:lvl5pPr>
            <a:lvl6pPr marL="1350112" indent="0">
              <a:buNone/>
              <a:defRPr sz="591"/>
            </a:lvl6pPr>
            <a:lvl7pPr marL="1620134" indent="0">
              <a:buNone/>
              <a:defRPr sz="591"/>
            </a:lvl7pPr>
            <a:lvl8pPr marL="1890156" indent="0">
              <a:buNone/>
              <a:defRPr sz="591"/>
            </a:lvl8pPr>
            <a:lvl9pPr marL="2160179" indent="0">
              <a:buNone/>
              <a:defRPr sz="59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790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87972"/>
            <a:ext cx="1741858" cy="1007904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621942"/>
            <a:ext cx="2734092" cy="3069707"/>
          </a:xfrm>
        </p:spPr>
        <p:txBody>
          <a:bodyPr anchor="t"/>
          <a:lstStyle>
            <a:lvl1pPr marL="0" indent="0">
              <a:buNone/>
              <a:defRPr sz="1890"/>
            </a:lvl1pPr>
            <a:lvl2pPr marL="270022" indent="0">
              <a:buNone/>
              <a:defRPr sz="1654"/>
            </a:lvl2pPr>
            <a:lvl3pPr marL="540045" indent="0">
              <a:buNone/>
              <a:defRPr sz="1417"/>
            </a:lvl3pPr>
            <a:lvl4pPr marL="810067" indent="0">
              <a:buNone/>
              <a:defRPr sz="1181"/>
            </a:lvl4pPr>
            <a:lvl5pPr marL="1080089" indent="0">
              <a:buNone/>
              <a:defRPr sz="1181"/>
            </a:lvl5pPr>
            <a:lvl6pPr marL="1350112" indent="0">
              <a:buNone/>
              <a:defRPr sz="1181"/>
            </a:lvl6pPr>
            <a:lvl7pPr marL="1620134" indent="0">
              <a:buNone/>
              <a:defRPr sz="1181"/>
            </a:lvl7pPr>
            <a:lvl8pPr marL="1890156" indent="0">
              <a:buNone/>
              <a:defRPr sz="1181"/>
            </a:lvl8pPr>
            <a:lvl9pPr marL="2160179" indent="0">
              <a:buNone/>
              <a:defRPr sz="1181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295877"/>
            <a:ext cx="1741858" cy="2400771"/>
          </a:xfrm>
        </p:spPr>
        <p:txBody>
          <a:bodyPr/>
          <a:lstStyle>
            <a:lvl1pPr marL="0" indent="0">
              <a:buNone/>
              <a:defRPr sz="945"/>
            </a:lvl1pPr>
            <a:lvl2pPr marL="270022" indent="0">
              <a:buNone/>
              <a:defRPr sz="827"/>
            </a:lvl2pPr>
            <a:lvl3pPr marL="540045" indent="0">
              <a:buNone/>
              <a:defRPr sz="709"/>
            </a:lvl3pPr>
            <a:lvl4pPr marL="810067" indent="0">
              <a:buNone/>
              <a:defRPr sz="591"/>
            </a:lvl4pPr>
            <a:lvl5pPr marL="1080089" indent="0">
              <a:buNone/>
              <a:defRPr sz="591"/>
            </a:lvl5pPr>
            <a:lvl6pPr marL="1350112" indent="0">
              <a:buNone/>
              <a:defRPr sz="591"/>
            </a:lvl6pPr>
            <a:lvl7pPr marL="1620134" indent="0">
              <a:buNone/>
              <a:defRPr sz="591"/>
            </a:lvl7pPr>
            <a:lvl8pPr marL="1890156" indent="0">
              <a:buNone/>
              <a:defRPr sz="591"/>
            </a:lvl8pPr>
            <a:lvl9pPr marL="2160179" indent="0">
              <a:buNone/>
              <a:defRPr sz="59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34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229979"/>
            <a:ext cx="4658082" cy="834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1149890"/>
            <a:ext cx="4658082" cy="27407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4003619"/>
            <a:ext cx="1215152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4003619"/>
            <a:ext cx="1822728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4003619"/>
            <a:ext cx="1215152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66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540045" rtl="0" eaLnBrk="1" latinLnBrk="0" hangingPunct="1">
        <a:lnSpc>
          <a:spcPct val="90000"/>
        </a:lnSpc>
        <a:spcBef>
          <a:spcPct val="0"/>
        </a:spcBef>
        <a:buNone/>
        <a:defRPr sz="25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5011" indent="-135011" algn="l" defTabSz="540045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1pPr>
      <a:lvl2pPr marL="40503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675056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181" kern="1200">
          <a:solidFill>
            <a:schemeClr val="tx1"/>
          </a:solidFill>
          <a:latin typeface="+mn-lt"/>
          <a:ea typeface="+mn-ea"/>
          <a:cs typeface="+mn-cs"/>
        </a:defRPr>
      </a:lvl3pPr>
      <a:lvl4pPr marL="945078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21510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48512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755145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2025167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29519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1pPr>
      <a:lvl2pPr marL="270022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2pPr>
      <a:lvl3pPr marL="540045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3pPr>
      <a:lvl4pPr marL="810067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080089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350112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620134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1890156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160179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0" name="Gráfico 6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7370574"/>
              </p:ext>
            </p:extLst>
          </p:nvPr>
        </p:nvGraphicFramePr>
        <p:xfrm>
          <a:off x="166623" y="420130"/>
          <a:ext cx="4998500" cy="3453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60761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4</Words>
  <Application>Microsoft Office PowerPoint</Application>
  <PresentationFormat>Personalizado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Flor Edith Acevedo Bedoya</dc:creator>
  <cp:lastModifiedBy>Flor Edith Acevedo Bedoya</cp:lastModifiedBy>
  <cp:revision>4</cp:revision>
  <dcterms:created xsi:type="dcterms:W3CDTF">2016-12-29T15:05:09Z</dcterms:created>
  <dcterms:modified xsi:type="dcterms:W3CDTF">2016-12-29T15:14:50Z</dcterms:modified>
</cp:coreProperties>
</file>