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5400675" cy="4319588"/>
  <p:notesSz cx="6858000" cy="9144000"/>
  <p:defaultTextStyle>
    <a:defPPr>
      <a:defRPr lang="en-US"/>
    </a:defPPr>
    <a:lvl1pPr marL="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407237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81447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221713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162895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2036188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244342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2850664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3257901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0" autoAdjust="0"/>
    <p:restoredTop sz="94660"/>
  </p:normalViewPr>
  <p:slideViewPr>
    <p:cSldViewPr snapToGrid="0">
      <p:cViewPr>
        <p:scale>
          <a:sx n="78" d="100"/>
          <a:sy n="78" d="100"/>
        </p:scale>
        <p:origin x="24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0">
                <a:solidFill>
                  <a:sysClr val="windowText" lastClr="000000"/>
                </a:solidFill>
              </a:rPr>
              <a:t>Tomato</a:t>
            </a:r>
          </a:p>
        </c:rich>
      </c:tx>
      <c:layout>
        <c:manualLayout>
          <c:xMode val="edge"/>
          <c:yMode val="edge"/>
          <c:x val="0.44440086843983762"/>
          <c:y val="0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626088613812191"/>
          <c:y val="4.8619469592797032E-2"/>
          <c:w val="0.62851075977637905"/>
          <c:h val="0.62681059596807032"/>
        </c:manualLayout>
      </c:layout>
      <c:lineChart>
        <c:grouping val="standard"/>
        <c:varyColors val="0"/>
        <c:ser>
          <c:idx val="2"/>
          <c:order val="0"/>
          <c:tx>
            <c:strRef>
              <c:f>toto!$C$5</c:f>
              <c:strCache>
                <c:ptCount val="1"/>
                <c:pt idx="0">
                  <c:v>Ca</c:v>
                </c:pt>
              </c:strCache>
            </c:strRef>
          </c:tx>
          <c:spPr>
            <a:ln w="28575" cap="rnd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marker>
          <c:cat>
            <c:strRef>
              <c:f>toto!$D$2:$K$2</c:f>
              <c:strCache>
                <c:ptCount val="8"/>
                <c:pt idx="0">
                  <c:v>5mM Si fed</c:v>
                </c:pt>
                <c:pt idx="1">
                  <c:v>5mM Si control</c:v>
                </c:pt>
                <c:pt idx="2">
                  <c:v>2mM Si fed</c:v>
                </c:pt>
                <c:pt idx="3">
                  <c:v>2mM Si control</c:v>
                </c:pt>
                <c:pt idx="4">
                  <c:v>5mM KCl fed</c:v>
                </c:pt>
                <c:pt idx="5">
                  <c:v>5mM KCl control</c:v>
                </c:pt>
                <c:pt idx="6">
                  <c:v>2mM KCl fed</c:v>
                </c:pt>
                <c:pt idx="7">
                  <c:v>2mM KCl control</c:v>
                </c:pt>
              </c:strCache>
            </c:strRef>
          </c:cat>
          <c:val>
            <c:numRef>
              <c:f>toto!$D$5:$K$5</c:f>
              <c:numCache>
                <c:formatCode>General</c:formatCode>
                <c:ptCount val="8"/>
                <c:pt idx="0">
                  <c:v>1.2786</c:v>
                </c:pt>
                <c:pt idx="1">
                  <c:v>1.2709999999999999</c:v>
                </c:pt>
                <c:pt idx="2">
                  <c:v>1.1936</c:v>
                </c:pt>
                <c:pt idx="3">
                  <c:v>1.4027000000000001</c:v>
                </c:pt>
                <c:pt idx="4">
                  <c:v>1.3541000000000001</c:v>
                </c:pt>
                <c:pt idx="5">
                  <c:v>1.2677</c:v>
                </c:pt>
                <c:pt idx="6">
                  <c:v>1.169</c:v>
                </c:pt>
                <c:pt idx="7">
                  <c:v>1.4286000000000001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toto!$C$6</c:f>
              <c:strCache>
                <c:ptCount val="1"/>
                <c:pt idx="0">
                  <c:v>Mg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75000"/>
                </a:schemeClr>
              </a:solidFill>
              <a:ln w="9525">
                <a:solidFill>
                  <a:schemeClr val="accent6">
                    <a:lumMod val="75000"/>
                  </a:schemeClr>
                </a:solidFill>
              </a:ln>
              <a:effectLst/>
            </c:spPr>
          </c:marker>
          <c:cat>
            <c:strRef>
              <c:f>toto!$D$2:$K$2</c:f>
              <c:strCache>
                <c:ptCount val="8"/>
                <c:pt idx="0">
                  <c:v>5mM Si fed</c:v>
                </c:pt>
                <c:pt idx="1">
                  <c:v>5mM Si control</c:v>
                </c:pt>
                <c:pt idx="2">
                  <c:v>2mM Si fed</c:v>
                </c:pt>
                <c:pt idx="3">
                  <c:v>2mM Si control</c:v>
                </c:pt>
                <c:pt idx="4">
                  <c:v>5mM KCl fed</c:v>
                </c:pt>
                <c:pt idx="5">
                  <c:v>5mM KCl control</c:v>
                </c:pt>
                <c:pt idx="6">
                  <c:v>2mM KCl fed</c:v>
                </c:pt>
                <c:pt idx="7">
                  <c:v>2mM KCl control</c:v>
                </c:pt>
              </c:strCache>
            </c:strRef>
          </c:cat>
          <c:val>
            <c:numRef>
              <c:f>toto!$D$6:$K$6</c:f>
              <c:numCache>
                <c:formatCode>General</c:formatCode>
                <c:ptCount val="8"/>
                <c:pt idx="0">
                  <c:v>0.70130000000000003</c:v>
                </c:pt>
                <c:pt idx="1">
                  <c:v>0.6552</c:v>
                </c:pt>
                <c:pt idx="2">
                  <c:v>0.63649999999999995</c:v>
                </c:pt>
                <c:pt idx="3">
                  <c:v>0.60609999999999997</c:v>
                </c:pt>
                <c:pt idx="4">
                  <c:v>0.59919999999999995</c:v>
                </c:pt>
                <c:pt idx="5">
                  <c:v>0.66080000000000005</c:v>
                </c:pt>
                <c:pt idx="6">
                  <c:v>0.5494</c:v>
                </c:pt>
                <c:pt idx="7">
                  <c:v>0.61880000000000002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toto!$C$7</c:f>
              <c:strCache>
                <c:ptCount val="1"/>
                <c:pt idx="0">
                  <c:v>S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75000"/>
                </a:schemeClr>
              </a:solidFill>
              <a:ln w="9525">
                <a:solidFill>
                  <a:schemeClr val="accent5">
                    <a:lumMod val="75000"/>
                  </a:schemeClr>
                </a:solidFill>
              </a:ln>
              <a:effectLst/>
            </c:spPr>
          </c:marker>
          <c:cat>
            <c:strRef>
              <c:f>toto!$D$2:$K$2</c:f>
              <c:strCache>
                <c:ptCount val="8"/>
                <c:pt idx="0">
                  <c:v>5mM Si fed</c:v>
                </c:pt>
                <c:pt idx="1">
                  <c:v>5mM Si control</c:v>
                </c:pt>
                <c:pt idx="2">
                  <c:v>2mM Si fed</c:v>
                </c:pt>
                <c:pt idx="3">
                  <c:v>2mM Si control</c:v>
                </c:pt>
                <c:pt idx="4">
                  <c:v>5mM KCl fed</c:v>
                </c:pt>
                <c:pt idx="5">
                  <c:v>5mM KCl control</c:v>
                </c:pt>
                <c:pt idx="6">
                  <c:v>2mM KCl fed</c:v>
                </c:pt>
                <c:pt idx="7">
                  <c:v>2mM KCl control</c:v>
                </c:pt>
              </c:strCache>
            </c:strRef>
          </c:cat>
          <c:val>
            <c:numRef>
              <c:f>toto!$D$7:$K$7</c:f>
              <c:numCache>
                <c:formatCode>General</c:formatCode>
                <c:ptCount val="8"/>
                <c:pt idx="0">
                  <c:v>0.73950000000000005</c:v>
                </c:pt>
                <c:pt idx="1">
                  <c:v>0.71599999999999997</c:v>
                </c:pt>
                <c:pt idx="2">
                  <c:v>0.67959999999999998</c:v>
                </c:pt>
                <c:pt idx="3">
                  <c:v>0.70679999999999998</c:v>
                </c:pt>
                <c:pt idx="4">
                  <c:v>0.79249999999999998</c:v>
                </c:pt>
                <c:pt idx="5">
                  <c:v>0.68779999999999997</c:v>
                </c:pt>
                <c:pt idx="6">
                  <c:v>0.60770000000000002</c:v>
                </c:pt>
                <c:pt idx="7">
                  <c:v>0.72940000000000005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3096408"/>
        <c:axId val="403088568"/>
      </c:lineChart>
      <c:catAx>
        <c:axId val="403096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088568"/>
        <c:crosses val="autoZero"/>
        <c:auto val="1"/>
        <c:lblAlgn val="ctr"/>
        <c:lblOffset val="100"/>
        <c:noMultiLvlLbl val="0"/>
      </c:catAx>
      <c:valAx>
        <c:axId val="4030885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>
                    <a:solidFill>
                      <a:sysClr val="windowText" lastClr="000000"/>
                    </a:solidFill>
                  </a:rPr>
                  <a:t>% D.W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096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920815416357095"/>
          <c:y val="0.2153836166476831"/>
          <c:w val="0.11990857402334966"/>
          <c:h val="0.449638952328031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706933"/>
            <a:ext cx="4590574" cy="1503857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2268784"/>
            <a:ext cx="4050506" cy="1042900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4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229978"/>
            <a:ext cx="1164521" cy="366065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229978"/>
            <a:ext cx="3426053" cy="36606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3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8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1076899"/>
            <a:ext cx="4658082" cy="1796828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890725"/>
            <a:ext cx="4658082" cy="944910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/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0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29979"/>
            <a:ext cx="4658082" cy="834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1058899"/>
            <a:ext cx="2284738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577849"/>
            <a:ext cx="2284738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1058899"/>
            <a:ext cx="2295990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577849"/>
            <a:ext cx="2295990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9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3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621942"/>
            <a:ext cx="2734092" cy="3069707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621942"/>
            <a:ext cx="2734092" cy="3069707"/>
          </a:xfrm>
        </p:spPr>
        <p:txBody>
          <a:bodyPr anchor="t"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229979"/>
            <a:ext cx="4658082" cy="834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1149890"/>
            <a:ext cx="4658082" cy="2740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4003619"/>
            <a:ext cx="1822728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6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Gráfico 7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392278"/>
              </p:ext>
            </p:extLst>
          </p:nvPr>
        </p:nvGraphicFramePr>
        <p:xfrm>
          <a:off x="269081" y="506627"/>
          <a:ext cx="5031968" cy="3472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6076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3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 Edith Acevedo Bedoya</dc:creator>
  <cp:lastModifiedBy>Flor Edith Acevedo Bedoya</cp:lastModifiedBy>
  <cp:revision>6</cp:revision>
  <dcterms:created xsi:type="dcterms:W3CDTF">2016-12-29T15:05:09Z</dcterms:created>
  <dcterms:modified xsi:type="dcterms:W3CDTF">2016-12-29T15:16:48Z</dcterms:modified>
</cp:coreProperties>
</file>