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5400675" cy="4319588"/>
  <p:notesSz cx="6858000" cy="9144000"/>
  <p:defaultTextStyle>
    <a:defPPr>
      <a:defRPr lang="en-US"/>
    </a:defPPr>
    <a:lvl1pPr marL="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1pPr>
    <a:lvl2pPr marL="407237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2pPr>
    <a:lvl3pPr marL="81447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3pPr>
    <a:lvl4pPr marL="1221713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4pPr>
    <a:lvl5pPr marL="162895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5pPr>
    <a:lvl6pPr marL="2036188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244342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2850664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3257901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0" autoAdjust="0"/>
    <p:restoredTop sz="94660"/>
  </p:normalViewPr>
  <p:slideViewPr>
    <p:cSldViewPr snapToGrid="0">
      <p:cViewPr>
        <p:scale>
          <a:sx n="78" d="100"/>
          <a:sy n="78" d="100"/>
        </p:scale>
        <p:origin x="2496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>
                <a:solidFill>
                  <a:sysClr val="windowText" lastClr="000000"/>
                </a:solidFill>
              </a:rPr>
              <a:t>Tomato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4"/>
          <c:order val="0"/>
          <c:tx>
            <c:strRef>
              <c:f>toto!$C$27</c:f>
              <c:strCache>
                <c:ptCount val="1"/>
                <c:pt idx="0">
                  <c:v>Al 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toto!$D$22:$K$22</c:f>
              <c:strCache>
                <c:ptCount val="8"/>
                <c:pt idx="0">
                  <c:v>5mM Si fed</c:v>
                </c:pt>
                <c:pt idx="1">
                  <c:v>5mM Si control</c:v>
                </c:pt>
                <c:pt idx="2">
                  <c:v>2mM Si fed</c:v>
                </c:pt>
                <c:pt idx="3">
                  <c:v>2mM Si control</c:v>
                </c:pt>
                <c:pt idx="4">
                  <c:v>5mM KCl fed</c:v>
                </c:pt>
                <c:pt idx="5">
                  <c:v>5mM KCl control</c:v>
                </c:pt>
                <c:pt idx="6">
                  <c:v>2mM KCl fed</c:v>
                </c:pt>
                <c:pt idx="7">
                  <c:v>2mM KCl control</c:v>
                </c:pt>
              </c:strCache>
            </c:strRef>
          </c:cat>
          <c:val>
            <c:numRef>
              <c:f>toto!$D$27:$K$27</c:f>
              <c:numCache>
                <c:formatCode>General</c:formatCode>
                <c:ptCount val="8"/>
                <c:pt idx="0">
                  <c:v>6.95</c:v>
                </c:pt>
                <c:pt idx="1">
                  <c:v>14.62</c:v>
                </c:pt>
                <c:pt idx="2">
                  <c:v>6.23</c:v>
                </c:pt>
                <c:pt idx="3">
                  <c:v>23.8</c:v>
                </c:pt>
                <c:pt idx="4">
                  <c:v>16.88</c:v>
                </c:pt>
                <c:pt idx="5">
                  <c:v>6.7859999999999996</c:v>
                </c:pt>
                <c:pt idx="6">
                  <c:v>5.9039999999999999</c:v>
                </c:pt>
                <c:pt idx="7">
                  <c:v>20</c:v>
                </c:pt>
              </c:numCache>
            </c:numRef>
          </c:val>
          <c:smooth val="0"/>
        </c:ser>
        <c:ser>
          <c:idx val="5"/>
          <c:order val="1"/>
          <c:tx>
            <c:strRef>
              <c:f>toto!$C$28</c:f>
              <c:strCache>
                <c:ptCount val="1"/>
                <c:pt idx="0">
                  <c:v>Zn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toto!$D$22:$K$22</c:f>
              <c:strCache>
                <c:ptCount val="8"/>
                <c:pt idx="0">
                  <c:v>5mM Si fed</c:v>
                </c:pt>
                <c:pt idx="1">
                  <c:v>5mM Si control</c:v>
                </c:pt>
                <c:pt idx="2">
                  <c:v>2mM Si fed</c:v>
                </c:pt>
                <c:pt idx="3">
                  <c:v>2mM Si control</c:v>
                </c:pt>
                <c:pt idx="4">
                  <c:v>5mM KCl fed</c:v>
                </c:pt>
                <c:pt idx="5">
                  <c:v>5mM KCl control</c:v>
                </c:pt>
                <c:pt idx="6">
                  <c:v>2mM KCl fed</c:v>
                </c:pt>
                <c:pt idx="7">
                  <c:v>2mM KCl control</c:v>
                </c:pt>
              </c:strCache>
            </c:strRef>
          </c:cat>
          <c:val>
            <c:numRef>
              <c:f>toto!$D$28:$K$28</c:f>
              <c:numCache>
                <c:formatCode>General</c:formatCode>
                <c:ptCount val="8"/>
                <c:pt idx="0">
                  <c:v>51.27</c:v>
                </c:pt>
                <c:pt idx="1">
                  <c:v>67.23</c:v>
                </c:pt>
                <c:pt idx="2">
                  <c:v>55.8</c:v>
                </c:pt>
                <c:pt idx="3">
                  <c:v>73.08</c:v>
                </c:pt>
                <c:pt idx="4">
                  <c:v>68.87</c:v>
                </c:pt>
                <c:pt idx="5">
                  <c:v>55.3</c:v>
                </c:pt>
                <c:pt idx="6">
                  <c:v>52.9</c:v>
                </c:pt>
                <c:pt idx="7">
                  <c:v>82.7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1466624"/>
        <c:axId val="221467408"/>
      </c:lineChart>
      <c:catAx>
        <c:axId val="221466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1467408"/>
        <c:crosses val="autoZero"/>
        <c:auto val="1"/>
        <c:lblAlgn val="ctr"/>
        <c:lblOffset val="100"/>
        <c:noMultiLvlLbl val="0"/>
      </c:catAx>
      <c:valAx>
        <c:axId val="2214674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>
                    <a:solidFill>
                      <a:sysClr val="windowText" lastClr="000000"/>
                    </a:solidFill>
                  </a:rPr>
                  <a:t>mg/Kg D.W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146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706933"/>
            <a:ext cx="4590574" cy="1503857"/>
          </a:xfrm>
        </p:spPr>
        <p:txBody>
          <a:bodyPr anchor="b"/>
          <a:lstStyle>
            <a:lvl1pPr algn="ctr"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2268784"/>
            <a:ext cx="4050506" cy="1042900"/>
          </a:xfrm>
        </p:spPr>
        <p:txBody>
          <a:bodyPr/>
          <a:lstStyle>
            <a:lvl1pPr marL="0" indent="0" algn="ctr">
              <a:buNone/>
              <a:defRPr sz="1417"/>
            </a:lvl1pPr>
            <a:lvl2pPr marL="270022" indent="0" algn="ctr">
              <a:buNone/>
              <a:defRPr sz="1181"/>
            </a:lvl2pPr>
            <a:lvl3pPr marL="540045" indent="0" algn="ctr">
              <a:buNone/>
              <a:defRPr sz="1063"/>
            </a:lvl3pPr>
            <a:lvl4pPr marL="810067" indent="0" algn="ctr">
              <a:buNone/>
              <a:defRPr sz="945"/>
            </a:lvl4pPr>
            <a:lvl5pPr marL="1080089" indent="0" algn="ctr">
              <a:buNone/>
              <a:defRPr sz="945"/>
            </a:lvl5pPr>
            <a:lvl6pPr marL="1350112" indent="0" algn="ctr">
              <a:buNone/>
              <a:defRPr sz="945"/>
            </a:lvl6pPr>
            <a:lvl7pPr marL="1620134" indent="0" algn="ctr">
              <a:buNone/>
              <a:defRPr sz="945"/>
            </a:lvl7pPr>
            <a:lvl8pPr marL="1890156" indent="0" algn="ctr">
              <a:buNone/>
              <a:defRPr sz="945"/>
            </a:lvl8pPr>
            <a:lvl9pPr marL="2160179" indent="0" algn="ctr">
              <a:buNone/>
              <a:defRPr sz="945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4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229978"/>
            <a:ext cx="1164521" cy="366065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229978"/>
            <a:ext cx="3426053" cy="36606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3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85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1076899"/>
            <a:ext cx="4658082" cy="1796828"/>
          </a:xfrm>
        </p:spPr>
        <p:txBody>
          <a:bodyPr anchor="b"/>
          <a:lstStyle>
            <a:lvl1pPr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890725"/>
            <a:ext cx="4658082" cy="944910"/>
          </a:xfrm>
        </p:spPr>
        <p:txBody>
          <a:bodyPr/>
          <a:lstStyle>
            <a:lvl1pPr marL="0" indent="0">
              <a:buNone/>
              <a:defRPr sz="1417">
                <a:solidFill>
                  <a:schemeClr val="tx1"/>
                </a:solidFill>
              </a:defRPr>
            </a:lvl1pPr>
            <a:lvl2pPr marL="270022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540045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3pPr>
            <a:lvl4pPr marL="81006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4pPr>
            <a:lvl5pPr marL="108008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5pPr>
            <a:lvl6pPr marL="1350112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6pPr>
            <a:lvl7pPr marL="1620134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7pPr>
            <a:lvl8pPr marL="189015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8pPr>
            <a:lvl9pPr marL="216017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0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29979"/>
            <a:ext cx="4658082" cy="834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1058899"/>
            <a:ext cx="2284738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577849"/>
            <a:ext cx="2284738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1058899"/>
            <a:ext cx="2295990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577849"/>
            <a:ext cx="2295990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39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4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3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621942"/>
            <a:ext cx="2734092" cy="3069707"/>
          </a:xfrm>
        </p:spPr>
        <p:txBody>
          <a:bodyPr/>
          <a:lstStyle>
            <a:lvl1pPr>
              <a:defRPr sz="1890"/>
            </a:lvl1pPr>
            <a:lvl2pPr>
              <a:defRPr sz="1654"/>
            </a:lvl2pPr>
            <a:lvl3pPr>
              <a:defRPr sz="1417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9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621942"/>
            <a:ext cx="2734092" cy="3069707"/>
          </a:xfrm>
        </p:spPr>
        <p:txBody>
          <a:bodyPr anchor="t"/>
          <a:lstStyle>
            <a:lvl1pPr marL="0" indent="0">
              <a:buNone/>
              <a:defRPr sz="1890"/>
            </a:lvl1pPr>
            <a:lvl2pPr marL="270022" indent="0">
              <a:buNone/>
              <a:defRPr sz="1654"/>
            </a:lvl2pPr>
            <a:lvl3pPr marL="540045" indent="0">
              <a:buNone/>
              <a:defRPr sz="1417"/>
            </a:lvl3pPr>
            <a:lvl4pPr marL="810067" indent="0">
              <a:buNone/>
              <a:defRPr sz="1181"/>
            </a:lvl4pPr>
            <a:lvl5pPr marL="1080089" indent="0">
              <a:buNone/>
              <a:defRPr sz="1181"/>
            </a:lvl5pPr>
            <a:lvl6pPr marL="1350112" indent="0">
              <a:buNone/>
              <a:defRPr sz="1181"/>
            </a:lvl6pPr>
            <a:lvl7pPr marL="1620134" indent="0">
              <a:buNone/>
              <a:defRPr sz="1181"/>
            </a:lvl7pPr>
            <a:lvl8pPr marL="1890156" indent="0">
              <a:buNone/>
              <a:defRPr sz="1181"/>
            </a:lvl8pPr>
            <a:lvl9pPr marL="2160179" indent="0">
              <a:buNone/>
              <a:defRPr sz="1181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4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229979"/>
            <a:ext cx="4658082" cy="834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1149890"/>
            <a:ext cx="4658082" cy="2740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4003619"/>
            <a:ext cx="1822728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6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" name="Gráfico 7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0079158"/>
              </p:ext>
            </p:extLst>
          </p:nvPr>
        </p:nvGraphicFramePr>
        <p:xfrm>
          <a:off x="414336" y="234779"/>
          <a:ext cx="4824929" cy="3582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6076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3</Words>
  <Application>Microsoft Office PowerPoint</Application>
  <PresentationFormat>Personalizado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Flor Edith Acevedo Bedoya</dc:creator>
  <cp:lastModifiedBy>Flor Edith Acevedo Bedoya</cp:lastModifiedBy>
  <cp:revision>7</cp:revision>
  <dcterms:created xsi:type="dcterms:W3CDTF">2016-12-29T15:05:09Z</dcterms:created>
  <dcterms:modified xsi:type="dcterms:W3CDTF">2016-12-29T15:18:09Z</dcterms:modified>
</cp:coreProperties>
</file>