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>
        <p:scale>
          <a:sx n="97" d="100"/>
          <a:sy n="97" d="100"/>
        </p:scale>
        <p:origin x="116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4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8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3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4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5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9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8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0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59ED-C01F-6E4A-B48B-0013430E0701}" type="datetimeFigureOut">
              <a:rPr lang="en-US" smtClean="0"/>
              <a:t>10/30/17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AC9CC-E03E-0F47-BB44-564FD651F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7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alth_LU_H.pd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426" y="586737"/>
            <a:ext cx="5960503" cy="49526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78296" y="5711687"/>
            <a:ext cx="11661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1. Example of </a:t>
            </a:r>
            <a:r>
              <a:rPr lang="en-US" dirty="0" err="1" smtClean="0"/>
              <a:t>Lubec</a:t>
            </a:r>
            <a:r>
              <a:rPr lang="en-US" dirty="0" smtClean="0"/>
              <a:t> gametophyte health assessment throughout the thermal adaptation experiment. Note the large proportion of healthy gametophytes remaining at the end.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51584" y="1126435"/>
            <a:ext cx="3697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12C  14C  16C  18C  20C  22C  22C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846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660" y="412474"/>
            <a:ext cx="8331200" cy="5105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790" y="5623892"/>
            <a:ext cx="11820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2. </a:t>
            </a:r>
            <a:r>
              <a:rPr lang="en-US" dirty="0" err="1" smtClean="0"/>
              <a:t>Heatmap</a:t>
            </a:r>
            <a:r>
              <a:rPr lang="en-US" dirty="0" smtClean="0"/>
              <a:t> of gene expression with </a:t>
            </a:r>
            <a:r>
              <a:rPr lang="en-US" dirty="0" err="1" smtClean="0"/>
              <a:t>Lubec</a:t>
            </a:r>
            <a:r>
              <a:rPr lang="en-US" dirty="0" smtClean="0"/>
              <a:t> gametophyte strains on the left, and Two Lights Gametophyte strains on the right; each strain has expression patterns of Lo (12C), Mid (18C), and Hi (22C). FPKM values increase with hotter/darker colors, denoting larger changes in gene expression.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9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90600"/>
            <a:ext cx="7912100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580" y="5867400"/>
            <a:ext cx="11516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Figure 3. 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Sporophyte blade 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surface area by location and thermal acclimation (C = control, H = heat acclimated, L = </a:t>
            </a:r>
            <a:r>
              <a:rPr lang="en-US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Lubec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TL = Two Lights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). Note the large blades from the thermally acclimated </a:t>
            </a:r>
            <a:r>
              <a:rPr lang="en-US" dirty="0" err="1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seedstock</a:t>
            </a: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from </a:t>
            </a:r>
            <a:r>
              <a:rPr lang="en-US" dirty="0" err="1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Lubec</a:t>
            </a:r>
            <a:r>
              <a:rPr lang="en-US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</a:t>
            </a:r>
            <a:endParaRPr lang="en-US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4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134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dcterms:created xsi:type="dcterms:W3CDTF">2017-10-30T17:58:33Z</dcterms:created>
  <dcterms:modified xsi:type="dcterms:W3CDTF">2017-10-30T20:18:27Z</dcterms:modified>
</cp:coreProperties>
</file>