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9" r:id="rId2"/>
    <p:sldId id="261" r:id="rId3"/>
    <p:sldId id="260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43"/>
  </p:normalViewPr>
  <p:slideViewPr>
    <p:cSldViewPr snapToGrid="0" snapToObjects="1">
      <p:cViewPr>
        <p:scale>
          <a:sx n="97" d="100"/>
          <a:sy n="97" d="100"/>
        </p:scale>
        <p:origin x="1160" y="4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059ED-C01F-6E4A-B48B-0013430E0701}" type="datetimeFigureOut">
              <a:rPr lang="en-US" smtClean="0"/>
              <a:t>10/30/17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AC9CC-E03E-0F47-BB44-564FD651F6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1461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059ED-C01F-6E4A-B48B-0013430E0701}" type="datetimeFigureOut">
              <a:rPr lang="en-US" smtClean="0"/>
              <a:t>10/30/17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AC9CC-E03E-0F47-BB44-564FD651F6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7890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059ED-C01F-6E4A-B48B-0013430E0701}" type="datetimeFigureOut">
              <a:rPr lang="en-US" smtClean="0"/>
              <a:t>10/30/17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AC9CC-E03E-0F47-BB44-564FD651F6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6388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059ED-C01F-6E4A-B48B-0013430E0701}" type="datetimeFigureOut">
              <a:rPr lang="en-US" smtClean="0"/>
              <a:t>10/30/17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AC9CC-E03E-0F47-BB44-564FD651F6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1406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059ED-C01F-6E4A-B48B-0013430E0701}" type="datetimeFigureOut">
              <a:rPr lang="en-US" smtClean="0"/>
              <a:t>10/30/17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AC9CC-E03E-0F47-BB44-564FD651F6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0580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059ED-C01F-6E4A-B48B-0013430E0701}" type="datetimeFigureOut">
              <a:rPr lang="en-US" smtClean="0"/>
              <a:t>10/30/17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AC9CC-E03E-0F47-BB44-564FD651F6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049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059ED-C01F-6E4A-B48B-0013430E0701}" type="datetimeFigureOut">
              <a:rPr lang="en-US" smtClean="0"/>
              <a:t>10/30/17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AC9CC-E03E-0F47-BB44-564FD651F6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1992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059ED-C01F-6E4A-B48B-0013430E0701}" type="datetimeFigureOut">
              <a:rPr lang="en-US" smtClean="0"/>
              <a:t>10/30/17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AC9CC-E03E-0F47-BB44-564FD651F6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1863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059ED-C01F-6E4A-B48B-0013430E0701}" type="datetimeFigureOut">
              <a:rPr lang="en-US" smtClean="0"/>
              <a:t>10/30/17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AC9CC-E03E-0F47-BB44-564FD651F6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259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059ED-C01F-6E4A-B48B-0013430E0701}" type="datetimeFigureOut">
              <a:rPr lang="en-US" smtClean="0"/>
              <a:t>10/30/17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AC9CC-E03E-0F47-BB44-564FD651F6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8539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059ED-C01F-6E4A-B48B-0013430E0701}" type="datetimeFigureOut">
              <a:rPr lang="en-US" smtClean="0"/>
              <a:t>10/30/17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AC9CC-E03E-0F47-BB44-564FD651F6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2093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1059ED-C01F-6E4A-B48B-0013430E0701}" type="datetimeFigureOut">
              <a:rPr lang="en-US" smtClean="0"/>
              <a:t>10/30/17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AC9CC-E03E-0F47-BB44-564FD651F6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0780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ealth_LU_H.pdf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9426" y="586737"/>
            <a:ext cx="5960503" cy="4952672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/>
          <p:cNvSpPr txBox="1"/>
          <p:nvPr/>
        </p:nvSpPr>
        <p:spPr>
          <a:xfrm>
            <a:off x="278296" y="5711687"/>
            <a:ext cx="116619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Figure 1. Example of </a:t>
            </a:r>
            <a:r>
              <a:rPr lang="en-US" dirty="0" err="1" smtClean="0"/>
              <a:t>Lubec</a:t>
            </a:r>
            <a:r>
              <a:rPr lang="en-US" dirty="0" smtClean="0"/>
              <a:t> gametophyte health assessment throughout the thermal adaptation experiment. Note the large proportion of healthy gametophytes remaining at the end.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551584" y="1126435"/>
            <a:ext cx="36973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12C  14C  16C  18C  20C  22C  22C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5984615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6660" y="412474"/>
            <a:ext cx="8331200" cy="51054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51790" y="5623892"/>
            <a:ext cx="1182093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Figure 2. </a:t>
            </a:r>
            <a:r>
              <a:rPr lang="en-US" dirty="0" err="1" smtClean="0"/>
              <a:t>Heatmap</a:t>
            </a:r>
            <a:r>
              <a:rPr lang="en-US" dirty="0" smtClean="0"/>
              <a:t> of gene expression with </a:t>
            </a:r>
            <a:r>
              <a:rPr lang="en-US" dirty="0" err="1" smtClean="0"/>
              <a:t>Lubec</a:t>
            </a:r>
            <a:r>
              <a:rPr lang="en-US" dirty="0" smtClean="0"/>
              <a:t> gametophyte strains on the left, and Two Lights Gametophyte strains on the right; each strain has expression patterns of Lo (12C), Mid (18C), and Hi (22C). FPKM values increase with hotter/darker colors, denoting larger changes in gene expression.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24938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990600"/>
            <a:ext cx="7912100" cy="48768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31580" y="5867400"/>
            <a:ext cx="115161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dirty="0" smtClean="0"/>
              <a:t>Figure 3. </a:t>
            </a:r>
            <a:r>
              <a:rPr lang="en-US" dirty="0" smtClean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Sporophyte blade </a:t>
            </a:r>
            <a:r>
              <a:rPr lang="en-US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surface area by location and thermal acclimation (C = control, H = heat acclimated, L = </a:t>
            </a:r>
            <a:r>
              <a:rPr lang="en-US" dirty="0" err="1">
                <a:solidFill>
                  <a:schemeClr val="dk1"/>
                </a:solidFill>
                <a:ea typeface="Calibri"/>
                <a:cs typeface="Calibri"/>
                <a:sym typeface="Calibri"/>
              </a:rPr>
              <a:t>Lubec</a:t>
            </a:r>
            <a:r>
              <a:rPr lang="en-US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, TL = Two Lights</a:t>
            </a:r>
            <a:r>
              <a:rPr lang="en-US" dirty="0" smtClean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). Note the large blades from the thermally acclimated </a:t>
            </a:r>
            <a:r>
              <a:rPr lang="en-US" dirty="0" err="1" smtClean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seedstock</a:t>
            </a:r>
            <a:r>
              <a:rPr lang="en-US" dirty="0" smtClean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 from </a:t>
            </a:r>
            <a:r>
              <a:rPr lang="en-US" dirty="0" err="1" smtClean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Lubec</a:t>
            </a:r>
            <a:r>
              <a:rPr lang="en-US" smtClean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. </a:t>
            </a:r>
            <a:endParaRPr lang="en-US" dirty="0">
              <a:solidFill>
                <a:schemeClr val="dk1"/>
              </a:solidFill>
              <a:ea typeface="Calibri"/>
              <a:cs typeface="Calibri"/>
              <a:sym typeface="Calibri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38438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134</Words>
  <Application>Microsoft Macintosh PowerPoint</Application>
  <PresentationFormat>Widescreen</PresentationFormat>
  <Paragraphs>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Calibri</vt:lpstr>
      <vt:lpstr>Calibri Light</vt:lpstr>
      <vt:lpstr>Arial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15.0035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12</cp:revision>
  <dcterms:created xsi:type="dcterms:W3CDTF">2017-10-30T17:58:33Z</dcterms:created>
  <dcterms:modified xsi:type="dcterms:W3CDTF">2017-10-30T20:18:27Z</dcterms:modified>
</cp:coreProperties>
</file>