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7" r:id="rId2"/>
    <p:sldId id="308" r:id="rId3"/>
    <p:sldId id="298" r:id="rId4"/>
    <p:sldId id="309" r:id="rId5"/>
    <p:sldId id="294" r:id="rId6"/>
    <p:sldId id="293" r:id="rId7"/>
    <p:sldId id="311" r:id="rId8"/>
    <p:sldId id="300" r:id="rId9"/>
    <p:sldId id="304" r:id="rId10"/>
    <p:sldId id="310" r:id="rId11"/>
    <p:sldId id="299"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B1549-EF24-4558-9721-9E00BF03C464}" v="6" dt="2024-04-25T20:55:58.154"/>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5845" autoAdjust="0"/>
  </p:normalViewPr>
  <p:slideViewPr>
    <p:cSldViewPr snapToGrid="0">
      <p:cViewPr varScale="1">
        <p:scale>
          <a:sx n="84" d="100"/>
          <a:sy n="84" d="100"/>
        </p:scale>
        <p:origin x="966" y="78"/>
      </p:cViewPr>
      <p:guideLst/>
    </p:cSldViewPr>
  </p:slideViewPr>
  <p:notesTextViewPr>
    <p:cViewPr>
      <p:scale>
        <a:sx n="3" d="2"/>
        <a:sy n="3" d="2"/>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old, Shannon" userId="e4d404b1-663f-4e44-9dea-e1dd7a707070" providerId="ADAL" clId="{733DFE4A-2C0A-4E3E-8136-F5C5A4197DD5}"/>
    <pc:docChg chg="undo custSel addSld delSld modSld sldOrd">
      <pc:chgData name="Arnold, Shannon" userId="e4d404b1-663f-4e44-9dea-e1dd7a707070" providerId="ADAL" clId="{733DFE4A-2C0A-4E3E-8136-F5C5A4197DD5}" dt="2023-10-25T16:19:25.414" v="1471" actId="20577"/>
      <pc:docMkLst>
        <pc:docMk/>
      </pc:docMkLst>
      <pc:sldChg chg="del">
        <pc:chgData name="Arnold, Shannon" userId="e4d404b1-663f-4e44-9dea-e1dd7a707070" providerId="ADAL" clId="{733DFE4A-2C0A-4E3E-8136-F5C5A4197DD5}" dt="2023-10-23T22:34:23.077" v="1012" actId="47"/>
        <pc:sldMkLst>
          <pc:docMk/>
          <pc:sldMk cId="1499260923" sldId="283"/>
        </pc:sldMkLst>
      </pc:sldChg>
      <pc:sldChg chg="modSp mod ord">
        <pc:chgData name="Arnold, Shannon" userId="e4d404b1-663f-4e44-9dea-e1dd7a707070" providerId="ADAL" clId="{733DFE4A-2C0A-4E3E-8136-F5C5A4197DD5}" dt="2023-10-25T16:13:42.230" v="1459" actId="6549"/>
        <pc:sldMkLst>
          <pc:docMk/>
          <pc:sldMk cId="3077314242" sldId="290"/>
        </pc:sldMkLst>
        <pc:spChg chg="mod">
          <ac:chgData name="Arnold, Shannon" userId="e4d404b1-663f-4e44-9dea-e1dd7a707070" providerId="ADAL" clId="{733DFE4A-2C0A-4E3E-8136-F5C5A4197DD5}" dt="2023-10-25T16:13:42.230" v="1459" actId="6549"/>
          <ac:spMkLst>
            <pc:docMk/>
            <pc:sldMk cId="3077314242" sldId="290"/>
            <ac:spMk id="3" creationId="{C34B74AE-1C31-40F1-8D05-A6898438C979}"/>
          </ac:spMkLst>
        </pc:spChg>
      </pc:sldChg>
      <pc:sldChg chg="modSp mod">
        <pc:chgData name="Arnold, Shannon" userId="e4d404b1-663f-4e44-9dea-e1dd7a707070" providerId="ADAL" clId="{733DFE4A-2C0A-4E3E-8136-F5C5A4197DD5}" dt="2023-10-25T16:12:44.252" v="1453" actId="20577"/>
        <pc:sldMkLst>
          <pc:docMk/>
          <pc:sldMk cId="3198275377" sldId="293"/>
        </pc:sldMkLst>
        <pc:spChg chg="mod">
          <ac:chgData name="Arnold, Shannon" userId="e4d404b1-663f-4e44-9dea-e1dd7a707070" providerId="ADAL" clId="{733DFE4A-2C0A-4E3E-8136-F5C5A4197DD5}" dt="2023-10-25T16:12:44.252" v="1453" actId="20577"/>
          <ac:spMkLst>
            <pc:docMk/>
            <pc:sldMk cId="3198275377" sldId="293"/>
            <ac:spMk id="7" creationId="{73BECE79-965D-741C-ED3D-7D267F0C1D23}"/>
          </ac:spMkLst>
        </pc:spChg>
      </pc:sldChg>
      <pc:sldChg chg="modSp mod modNotesTx">
        <pc:chgData name="Arnold, Shannon" userId="e4d404b1-663f-4e44-9dea-e1dd7a707070" providerId="ADAL" clId="{733DFE4A-2C0A-4E3E-8136-F5C5A4197DD5}" dt="2023-10-25T16:11:53.496" v="1423" actId="1076"/>
        <pc:sldMkLst>
          <pc:docMk/>
          <pc:sldMk cId="2331917515" sldId="298"/>
        </pc:sldMkLst>
        <pc:spChg chg="mod">
          <ac:chgData name="Arnold, Shannon" userId="e4d404b1-663f-4e44-9dea-e1dd7a707070" providerId="ADAL" clId="{733DFE4A-2C0A-4E3E-8136-F5C5A4197DD5}" dt="2023-10-25T16:11:50.214" v="1421" actId="27636"/>
          <ac:spMkLst>
            <pc:docMk/>
            <pc:sldMk cId="2331917515" sldId="298"/>
            <ac:spMk id="6" creationId="{92DE9DA4-6EC5-3F99-67E0-C20E006EE588}"/>
          </ac:spMkLst>
        </pc:spChg>
        <pc:spChg chg="mod">
          <ac:chgData name="Arnold, Shannon" userId="e4d404b1-663f-4e44-9dea-e1dd7a707070" providerId="ADAL" clId="{733DFE4A-2C0A-4E3E-8136-F5C5A4197DD5}" dt="2023-10-25T16:11:43.395" v="1419" actId="15"/>
          <ac:spMkLst>
            <pc:docMk/>
            <pc:sldMk cId="2331917515" sldId="298"/>
            <ac:spMk id="7" creationId="{98DCB48E-CBAC-1D97-0DCC-A245324823DA}"/>
          </ac:spMkLst>
        </pc:spChg>
        <pc:picChg chg="mod">
          <ac:chgData name="Arnold, Shannon" userId="e4d404b1-663f-4e44-9dea-e1dd7a707070" providerId="ADAL" clId="{733DFE4A-2C0A-4E3E-8136-F5C5A4197DD5}" dt="2023-10-25T16:11:53.496" v="1423" actId="1076"/>
          <ac:picMkLst>
            <pc:docMk/>
            <pc:sldMk cId="2331917515" sldId="298"/>
            <ac:picMk id="4" creationId="{969A0D4D-8458-059F-52A3-1A22CD0E197C}"/>
          </ac:picMkLst>
        </pc:picChg>
      </pc:sldChg>
      <pc:sldChg chg="addSp modSp mod">
        <pc:chgData name="Arnold, Shannon" userId="e4d404b1-663f-4e44-9dea-e1dd7a707070" providerId="ADAL" clId="{733DFE4A-2C0A-4E3E-8136-F5C5A4197DD5}" dt="2023-10-23T16:17:26.057" v="567" actId="14100"/>
        <pc:sldMkLst>
          <pc:docMk/>
          <pc:sldMk cId="245412410" sldId="304"/>
        </pc:sldMkLst>
        <pc:picChg chg="add mod">
          <ac:chgData name="Arnold, Shannon" userId="e4d404b1-663f-4e44-9dea-e1dd7a707070" providerId="ADAL" clId="{733DFE4A-2C0A-4E3E-8136-F5C5A4197DD5}" dt="2023-10-23T16:08:48.610" v="40" actId="1076"/>
          <ac:picMkLst>
            <pc:docMk/>
            <pc:sldMk cId="245412410" sldId="304"/>
            <ac:picMk id="2" creationId="{AA787E91-FF06-51CD-C7DF-79078021C581}"/>
          </ac:picMkLst>
        </pc:picChg>
        <pc:picChg chg="mod">
          <ac:chgData name="Arnold, Shannon" userId="e4d404b1-663f-4e44-9dea-e1dd7a707070" providerId="ADAL" clId="{733DFE4A-2C0A-4E3E-8136-F5C5A4197DD5}" dt="2023-10-23T16:17:26.057" v="567" actId="14100"/>
          <ac:picMkLst>
            <pc:docMk/>
            <pc:sldMk cId="245412410" sldId="304"/>
            <ac:picMk id="3" creationId="{5ED4D2E7-224D-83DE-A446-545B026E866D}"/>
          </ac:picMkLst>
        </pc:picChg>
        <pc:picChg chg="mod">
          <ac:chgData name="Arnold, Shannon" userId="e4d404b1-663f-4e44-9dea-e1dd7a707070" providerId="ADAL" clId="{733DFE4A-2C0A-4E3E-8136-F5C5A4197DD5}" dt="2023-10-23T16:08:51.561" v="41" actId="1076"/>
          <ac:picMkLst>
            <pc:docMk/>
            <pc:sldMk cId="245412410" sldId="304"/>
            <ac:picMk id="5" creationId="{2C85725D-0D52-1E22-E7B1-37AB82016981}"/>
          </ac:picMkLst>
        </pc:picChg>
      </pc:sldChg>
      <pc:sldChg chg="modSp mod">
        <pc:chgData name="Arnold, Shannon" userId="e4d404b1-663f-4e44-9dea-e1dd7a707070" providerId="ADAL" clId="{733DFE4A-2C0A-4E3E-8136-F5C5A4197DD5}" dt="2023-10-23T22:35:10.021" v="1043" actId="20577"/>
        <pc:sldMkLst>
          <pc:docMk/>
          <pc:sldMk cId="496184227" sldId="306"/>
        </pc:sldMkLst>
        <pc:spChg chg="mod">
          <ac:chgData name="Arnold, Shannon" userId="e4d404b1-663f-4e44-9dea-e1dd7a707070" providerId="ADAL" clId="{733DFE4A-2C0A-4E3E-8136-F5C5A4197DD5}" dt="2023-10-23T22:35:10.021" v="1043" actId="20577"/>
          <ac:spMkLst>
            <pc:docMk/>
            <pc:sldMk cId="496184227" sldId="306"/>
            <ac:spMk id="4" creationId="{6120304F-1B1D-5DDB-1D1E-BCFE79945F62}"/>
          </ac:spMkLst>
        </pc:spChg>
      </pc:sldChg>
      <pc:sldChg chg="modSp mod ord modAnim">
        <pc:chgData name="Arnold, Shannon" userId="e4d404b1-663f-4e44-9dea-e1dd7a707070" providerId="ADAL" clId="{733DFE4A-2C0A-4E3E-8136-F5C5A4197DD5}" dt="2023-10-25T16:11:00.486" v="1415" actId="113"/>
        <pc:sldMkLst>
          <pc:docMk/>
          <pc:sldMk cId="1469964042" sldId="308"/>
        </pc:sldMkLst>
        <pc:spChg chg="mod">
          <ac:chgData name="Arnold, Shannon" userId="e4d404b1-663f-4e44-9dea-e1dd7a707070" providerId="ADAL" clId="{733DFE4A-2C0A-4E3E-8136-F5C5A4197DD5}" dt="2023-10-25T16:10:30.555" v="1383" actId="20577"/>
          <ac:spMkLst>
            <pc:docMk/>
            <pc:sldMk cId="1469964042" sldId="308"/>
            <ac:spMk id="2" creationId="{87DE9979-53C6-C78D-0CD6-F59698C801EA}"/>
          </ac:spMkLst>
        </pc:spChg>
        <pc:spChg chg="mod">
          <ac:chgData name="Arnold, Shannon" userId="e4d404b1-663f-4e44-9dea-e1dd7a707070" providerId="ADAL" clId="{733DFE4A-2C0A-4E3E-8136-F5C5A4197DD5}" dt="2023-10-25T16:11:00.486" v="1415" actId="113"/>
          <ac:spMkLst>
            <pc:docMk/>
            <pc:sldMk cId="1469964042" sldId="308"/>
            <ac:spMk id="3" creationId="{08F81AD2-E9D3-EBD7-1AFE-8A7E578B9029}"/>
          </ac:spMkLst>
        </pc:spChg>
      </pc:sldChg>
      <pc:sldChg chg="addSp delSp modSp mod">
        <pc:chgData name="Arnold, Shannon" userId="e4d404b1-663f-4e44-9dea-e1dd7a707070" providerId="ADAL" clId="{733DFE4A-2C0A-4E3E-8136-F5C5A4197DD5}" dt="2023-10-24T17:12:08.741" v="1302" actId="255"/>
        <pc:sldMkLst>
          <pc:docMk/>
          <pc:sldMk cId="4116416332" sldId="309"/>
        </pc:sldMkLst>
        <pc:spChg chg="add del mod">
          <ac:chgData name="Arnold, Shannon" userId="e4d404b1-663f-4e44-9dea-e1dd7a707070" providerId="ADAL" clId="{733DFE4A-2C0A-4E3E-8136-F5C5A4197DD5}" dt="2023-10-24T17:00:06.560" v="1049" actId="931"/>
          <ac:spMkLst>
            <pc:docMk/>
            <pc:sldMk cId="4116416332" sldId="309"/>
            <ac:spMk id="4" creationId="{D68D7433-EB39-1F15-0660-7EA7320C6607}"/>
          </ac:spMkLst>
        </pc:spChg>
        <pc:spChg chg="add mod">
          <ac:chgData name="Arnold, Shannon" userId="e4d404b1-663f-4e44-9dea-e1dd7a707070" providerId="ADAL" clId="{733DFE4A-2C0A-4E3E-8136-F5C5A4197DD5}" dt="2023-10-24T17:12:08.741" v="1302" actId="255"/>
          <ac:spMkLst>
            <pc:docMk/>
            <pc:sldMk cId="4116416332" sldId="309"/>
            <ac:spMk id="11" creationId="{2B9D16FF-B75F-AA14-9646-A5F793B845F0}"/>
          </ac:spMkLst>
        </pc:spChg>
        <pc:picChg chg="del">
          <ac:chgData name="Arnold, Shannon" userId="e4d404b1-663f-4e44-9dea-e1dd7a707070" providerId="ADAL" clId="{733DFE4A-2C0A-4E3E-8136-F5C5A4197DD5}" dt="2023-10-24T16:59:49.401" v="1047" actId="478"/>
          <ac:picMkLst>
            <pc:docMk/>
            <pc:sldMk cId="4116416332" sldId="309"/>
            <ac:picMk id="5" creationId="{6B472A43-2418-B14F-A5DF-1F8F09D7B429}"/>
          </ac:picMkLst>
        </pc:picChg>
        <pc:picChg chg="del">
          <ac:chgData name="Arnold, Shannon" userId="e4d404b1-663f-4e44-9dea-e1dd7a707070" providerId="ADAL" clId="{733DFE4A-2C0A-4E3E-8136-F5C5A4197DD5}" dt="2023-10-24T16:59:48.711" v="1046" actId="478"/>
          <ac:picMkLst>
            <pc:docMk/>
            <pc:sldMk cId="4116416332" sldId="309"/>
            <ac:picMk id="6" creationId="{6B461D6C-B46F-4C17-BA55-8163CD265A40}"/>
          </ac:picMkLst>
        </pc:picChg>
        <pc:picChg chg="mod">
          <ac:chgData name="Arnold, Shannon" userId="e4d404b1-663f-4e44-9dea-e1dd7a707070" providerId="ADAL" clId="{733DFE4A-2C0A-4E3E-8136-F5C5A4197DD5}" dt="2023-10-24T17:00:27.039" v="1054" actId="1076"/>
          <ac:picMkLst>
            <pc:docMk/>
            <pc:sldMk cId="4116416332" sldId="309"/>
            <ac:picMk id="7" creationId="{044F8B06-237D-4252-8313-5705A9018382}"/>
          </ac:picMkLst>
        </pc:picChg>
        <pc:picChg chg="del">
          <ac:chgData name="Arnold, Shannon" userId="e4d404b1-663f-4e44-9dea-e1dd7a707070" providerId="ADAL" clId="{733DFE4A-2C0A-4E3E-8136-F5C5A4197DD5}" dt="2023-10-24T16:59:51.381" v="1048" actId="478"/>
          <ac:picMkLst>
            <pc:docMk/>
            <pc:sldMk cId="4116416332" sldId="309"/>
            <ac:picMk id="8" creationId="{BFEB9E12-3148-4D34-9D49-DD4407CC4C8F}"/>
          </ac:picMkLst>
        </pc:picChg>
        <pc:picChg chg="add mod">
          <ac:chgData name="Arnold, Shannon" userId="e4d404b1-663f-4e44-9dea-e1dd7a707070" providerId="ADAL" clId="{733DFE4A-2C0A-4E3E-8136-F5C5A4197DD5}" dt="2023-10-24T17:00:17.076" v="1053" actId="1076"/>
          <ac:picMkLst>
            <pc:docMk/>
            <pc:sldMk cId="4116416332" sldId="309"/>
            <ac:picMk id="10" creationId="{B2045943-FD6F-57E4-EC72-7ACFC34E5491}"/>
          </ac:picMkLst>
        </pc:picChg>
      </pc:sldChg>
      <pc:sldChg chg="addSp modSp new mod modClrScheme chgLayout">
        <pc:chgData name="Arnold, Shannon" userId="e4d404b1-663f-4e44-9dea-e1dd7a707070" providerId="ADAL" clId="{733DFE4A-2C0A-4E3E-8136-F5C5A4197DD5}" dt="2023-10-24T19:30:10.458" v="1346" actId="20577"/>
        <pc:sldMkLst>
          <pc:docMk/>
          <pc:sldMk cId="3390691198" sldId="310"/>
        </pc:sldMkLst>
        <pc:spChg chg="mod ord">
          <ac:chgData name="Arnold, Shannon" userId="e4d404b1-663f-4e44-9dea-e1dd7a707070" providerId="ADAL" clId="{733DFE4A-2C0A-4E3E-8136-F5C5A4197DD5}" dt="2023-10-24T19:30:10.458" v="1346" actId="20577"/>
          <ac:spMkLst>
            <pc:docMk/>
            <pc:sldMk cId="3390691198" sldId="310"/>
            <ac:spMk id="2" creationId="{9C54D621-C757-AC50-D82B-30CB61ED482B}"/>
          </ac:spMkLst>
        </pc:spChg>
        <pc:spChg chg="add mod ord">
          <ac:chgData name="Arnold, Shannon" userId="e4d404b1-663f-4e44-9dea-e1dd7a707070" providerId="ADAL" clId="{733DFE4A-2C0A-4E3E-8136-F5C5A4197DD5}" dt="2023-10-24T17:17:33.199" v="1324" actId="27636"/>
          <ac:spMkLst>
            <pc:docMk/>
            <pc:sldMk cId="3390691198" sldId="310"/>
            <ac:spMk id="4" creationId="{9C1101AC-2F86-CC9E-BEFE-52FAD0A4FA4A}"/>
          </ac:spMkLst>
        </pc:spChg>
        <pc:picChg chg="add mod">
          <ac:chgData name="Arnold, Shannon" userId="e4d404b1-663f-4e44-9dea-e1dd7a707070" providerId="ADAL" clId="{733DFE4A-2C0A-4E3E-8136-F5C5A4197DD5}" dt="2023-10-23T16:25:42.198" v="917" actId="1076"/>
          <ac:picMkLst>
            <pc:docMk/>
            <pc:sldMk cId="3390691198" sldId="310"/>
            <ac:picMk id="3" creationId="{19CEC641-A473-F3FB-9EF9-A34682FCA9A7}"/>
          </ac:picMkLst>
        </pc:picChg>
      </pc:sldChg>
      <pc:sldChg chg="addSp delSp modSp new mod modClrScheme chgLayout">
        <pc:chgData name="Arnold, Shannon" userId="e4d404b1-663f-4e44-9dea-e1dd7a707070" providerId="ADAL" clId="{733DFE4A-2C0A-4E3E-8136-F5C5A4197DD5}" dt="2023-10-23T16:21:27.957" v="812" actId="1076"/>
        <pc:sldMkLst>
          <pc:docMk/>
          <pc:sldMk cId="972814252" sldId="311"/>
        </pc:sldMkLst>
        <pc:spChg chg="del">
          <ac:chgData name="Arnold, Shannon" userId="e4d404b1-663f-4e44-9dea-e1dd7a707070" providerId="ADAL" clId="{733DFE4A-2C0A-4E3E-8136-F5C5A4197DD5}" dt="2023-10-23T16:17:38.634" v="571" actId="700"/>
          <ac:spMkLst>
            <pc:docMk/>
            <pc:sldMk cId="972814252" sldId="311"/>
            <ac:spMk id="2" creationId="{8989D5BB-F91D-67A8-B7AB-037AEBFC1CD7}"/>
          </ac:spMkLst>
        </pc:spChg>
        <pc:spChg chg="add del mod ord">
          <ac:chgData name="Arnold, Shannon" userId="e4d404b1-663f-4e44-9dea-e1dd7a707070" providerId="ADAL" clId="{733DFE4A-2C0A-4E3E-8136-F5C5A4197DD5}" dt="2023-10-23T16:20:41.949" v="803" actId="478"/>
          <ac:spMkLst>
            <pc:docMk/>
            <pc:sldMk cId="972814252" sldId="311"/>
            <ac:spMk id="5" creationId="{904829BB-4EC4-1B0C-9C8C-C11DEF9DEFC9}"/>
          </ac:spMkLst>
        </pc:spChg>
        <pc:spChg chg="add del mod ord">
          <ac:chgData name="Arnold, Shannon" userId="e4d404b1-663f-4e44-9dea-e1dd7a707070" providerId="ADAL" clId="{733DFE4A-2C0A-4E3E-8136-F5C5A4197DD5}" dt="2023-10-23T16:18:00.511" v="576" actId="478"/>
          <ac:spMkLst>
            <pc:docMk/>
            <pc:sldMk cId="972814252" sldId="311"/>
            <ac:spMk id="6" creationId="{41B4F034-7CE2-6BE9-5914-E24E3138FD61}"/>
          </ac:spMkLst>
        </pc:spChg>
        <pc:spChg chg="add del mod ord">
          <ac:chgData name="Arnold, Shannon" userId="e4d404b1-663f-4e44-9dea-e1dd7a707070" providerId="ADAL" clId="{733DFE4A-2C0A-4E3E-8136-F5C5A4197DD5}" dt="2023-10-23T16:20:37.553" v="801" actId="478"/>
          <ac:spMkLst>
            <pc:docMk/>
            <pc:sldMk cId="972814252" sldId="311"/>
            <ac:spMk id="7" creationId="{820BFAB4-6DB7-7477-F806-EBAFD5073CAF}"/>
          </ac:spMkLst>
        </pc:spChg>
        <pc:spChg chg="add del mod ord">
          <ac:chgData name="Arnold, Shannon" userId="e4d404b1-663f-4e44-9dea-e1dd7a707070" providerId="ADAL" clId="{733DFE4A-2C0A-4E3E-8136-F5C5A4197DD5}" dt="2023-10-23T16:20:24.419" v="797" actId="700"/>
          <ac:spMkLst>
            <pc:docMk/>
            <pc:sldMk cId="972814252" sldId="311"/>
            <ac:spMk id="9" creationId="{E1C71C10-E966-FA20-646B-EFF43024D39F}"/>
          </ac:spMkLst>
        </pc:spChg>
        <pc:spChg chg="add del mod ord">
          <ac:chgData name="Arnold, Shannon" userId="e4d404b1-663f-4e44-9dea-e1dd7a707070" providerId="ADAL" clId="{733DFE4A-2C0A-4E3E-8136-F5C5A4197DD5}" dt="2023-10-23T16:20:24.419" v="797" actId="700"/>
          <ac:spMkLst>
            <pc:docMk/>
            <pc:sldMk cId="972814252" sldId="311"/>
            <ac:spMk id="10" creationId="{0A0CEB2D-9CF7-CD34-B669-5A3994A50A08}"/>
          </ac:spMkLst>
        </pc:spChg>
        <pc:spChg chg="add del mod ord">
          <ac:chgData name="Arnold, Shannon" userId="e4d404b1-663f-4e44-9dea-e1dd7a707070" providerId="ADAL" clId="{733DFE4A-2C0A-4E3E-8136-F5C5A4197DD5}" dt="2023-10-23T16:20:24.419" v="797" actId="700"/>
          <ac:spMkLst>
            <pc:docMk/>
            <pc:sldMk cId="972814252" sldId="311"/>
            <ac:spMk id="11" creationId="{85C8782F-EACF-7034-7C61-E6409D7B19D1}"/>
          </ac:spMkLst>
        </pc:spChg>
        <pc:spChg chg="add del mod">
          <ac:chgData name="Arnold, Shannon" userId="e4d404b1-663f-4e44-9dea-e1dd7a707070" providerId="ADAL" clId="{733DFE4A-2C0A-4E3E-8136-F5C5A4197DD5}" dt="2023-10-23T16:20:43.864" v="804" actId="478"/>
          <ac:spMkLst>
            <pc:docMk/>
            <pc:sldMk cId="972814252" sldId="311"/>
            <ac:spMk id="14" creationId="{A5DAD6FA-E1E2-1937-0895-FFF57E8EE08A}"/>
          </ac:spMkLst>
        </pc:spChg>
        <pc:spChg chg="add del mod ord">
          <ac:chgData name="Arnold, Shannon" userId="e4d404b1-663f-4e44-9dea-e1dd7a707070" providerId="ADAL" clId="{733DFE4A-2C0A-4E3E-8136-F5C5A4197DD5}" dt="2023-10-23T16:20:58.543" v="808" actId="700"/>
          <ac:spMkLst>
            <pc:docMk/>
            <pc:sldMk cId="972814252" sldId="311"/>
            <ac:spMk id="15" creationId="{DBB804BF-35D5-678D-F4CD-D58699E21048}"/>
          </ac:spMkLst>
        </pc:spChg>
        <pc:spChg chg="add del mod ord">
          <ac:chgData name="Arnold, Shannon" userId="e4d404b1-663f-4e44-9dea-e1dd7a707070" providerId="ADAL" clId="{733DFE4A-2C0A-4E3E-8136-F5C5A4197DD5}" dt="2023-10-23T16:20:58.543" v="808" actId="700"/>
          <ac:spMkLst>
            <pc:docMk/>
            <pc:sldMk cId="972814252" sldId="311"/>
            <ac:spMk id="16" creationId="{C556FA38-7BED-43CD-C3B1-B1D6EF6FDDD5}"/>
          </ac:spMkLst>
        </pc:spChg>
        <pc:spChg chg="add del mod ord">
          <ac:chgData name="Arnold, Shannon" userId="e4d404b1-663f-4e44-9dea-e1dd7a707070" providerId="ADAL" clId="{733DFE4A-2C0A-4E3E-8136-F5C5A4197DD5}" dt="2023-10-23T16:20:58.543" v="808" actId="700"/>
          <ac:spMkLst>
            <pc:docMk/>
            <pc:sldMk cId="972814252" sldId="311"/>
            <ac:spMk id="17" creationId="{98DCAC08-46FB-9A0C-F3DA-411488D5B156}"/>
          </ac:spMkLst>
        </pc:spChg>
        <pc:picChg chg="add del mod">
          <ac:chgData name="Arnold, Shannon" userId="e4d404b1-663f-4e44-9dea-e1dd7a707070" providerId="ADAL" clId="{733DFE4A-2C0A-4E3E-8136-F5C5A4197DD5}" dt="2023-10-23T16:17:16.822" v="566" actId="21"/>
          <ac:picMkLst>
            <pc:docMk/>
            <pc:sldMk cId="972814252" sldId="311"/>
            <ac:picMk id="3" creationId="{6C75B31D-489A-FA79-9D43-9D200E310D1C}"/>
          </ac:picMkLst>
        </pc:picChg>
        <pc:picChg chg="add mod">
          <ac:chgData name="Arnold, Shannon" userId="e4d404b1-663f-4e44-9dea-e1dd7a707070" providerId="ADAL" clId="{733DFE4A-2C0A-4E3E-8136-F5C5A4197DD5}" dt="2023-10-23T16:21:27.957" v="812" actId="1076"/>
          <ac:picMkLst>
            <pc:docMk/>
            <pc:sldMk cId="972814252" sldId="311"/>
            <ac:picMk id="4" creationId="{FEE79E6D-1872-F932-AA2F-29C68BD08620}"/>
          </ac:picMkLst>
        </pc:picChg>
        <pc:picChg chg="add del mod">
          <ac:chgData name="Arnold, Shannon" userId="e4d404b1-663f-4e44-9dea-e1dd7a707070" providerId="ADAL" clId="{733DFE4A-2C0A-4E3E-8136-F5C5A4197DD5}" dt="2023-10-23T16:17:59.540" v="575" actId="478"/>
          <ac:picMkLst>
            <pc:docMk/>
            <pc:sldMk cId="972814252" sldId="311"/>
            <ac:picMk id="8" creationId="{4D303761-840B-299B-2926-8FE6261443F5}"/>
          </ac:picMkLst>
        </pc:picChg>
        <pc:picChg chg="add mod">
          <ac:chgData name="Arnold, Shannon" userId="e4d404b1-663f-4e44-9dea-e1dd7a707070" providerId="ADAL" clId="{733DFE4A-2C0A-4E3E-8136-F5C5A4197DD5}" dt="2023-10-23T16:21:02.824" v="810" actId="1076"/>
          <ac:picMkLst>
            <pc:docMk/>
            <pc:sldMk cId="972814252" sldId="311"/>
            <ac:picMk id="12" creationId="{29B72219-15CF-A572-D4A2-AE67F9A708F6}"/>
          </ac:picMkLst>
        </pc:picChg>
      </pc:sldChg>
      <pc:sldChg chg="modSp new mod">
        <pc:chgData name="Arnold, Shannon" userId="e4d404b1-663f-4e44-9dea-e1dd7a707070" providerId="ADAL" clId="{733DFE4A-2C0A-4E3E-8136-F5C5A4197DD5}" dt="2023-10-25T16:19:25.414" v="1471" actId="20577"/>
        <pc:sldMkLst>
          <pc:docMk/>
          <pc:sldMk cId="714841995" sldId="312"/>
        </pc:sldMkLst>
        <pc:spChg chg="mod">
          <ac:chgData name="Arnold, Shannon" userId="e4d404b1-663f-4e44-9dea-e1dd7a707070" providerId="ADAL" clId="{733DFE4A-2C0A-4E3E-8136-F5C5A4197DD5}" dt="2023-10-23T22:33:53.469" v="1011" actId="20577"/>
          <ac:spMkLst>
            <pc:docMk/>
            <pc:sldMk cId="714841995" sldId="312"/>
            <ac:spMk id="2" creationId="{D9B13EE3-24E1-FF8D-270A-85EADC8FBCCF}"/>
          </ac:spMkLst>
        </pc:spChg>
        <pc:spChg chg="mod">
          <ac:chgData name="Arnold, Shannon" userId="e4d404b1-663f-4e44-9dea-e1dd7a707070" providerId="ADAL" clId="{733DFE4A-2C0A-4E3E-8136-F5C5A4197DD5}" dt="2023-10-25T16:19:25.414" v="1471" actId="20577"/>
          <ac:spMkLst>
            <pc:docMk/>
            <pc:sldMk cId="714841995" sldId="312"/>
            <ac:spMk id="3" creationId="{E69BA924-0594-744D-436B-B4CBBB7EC278}"/>
          </ac:spMkLst>
        </pc:spChg>
      </pc:sldChg>
    </pc:docChg>
  </pc:docChgLst>
  <pc:docChgLst>
    <pc:chgData name="Arnold, Shannon" userId="e4d404b1-663f-4e44-9dea-e1dd7a707070" providerId="ADAL" clId="{EE9B1549-EF24-4558-9721-9E00BF03C464}"/>
    <pc:docChg chg="undo custSel delSld modSld sldOrd">
      <pc:chgData name="Arnold, Shannon" userId="e4d404b1-663f-4e44-9dea-e1dd7a707070" providerId="ADAL" clId="{EE9B1549-EF24-4558-9721-9E00BF03C464}" dt="2024-04-25T20:56:15.898" v="210"/>
      <pc:docMkLst>
        <pc:docMk/>
      </pc:docMkLst>
      <pc:sldChg chg="delSp modSp mod">
        <pc:chgData name="Arnold, Shannon" userId="e4d404b1-663f-4e44-9dea-e1dd7a707070" providerId="ADAL" clId="{EE9B1549-EF24-4558-9721-9E00BF03C464}" dt="2024-04-25T20:45:50.972" v="155" actId="478"/>
        <pc:sldMkLst>
          <pc:docMk/>
          <pc:sldMk cId="769675095" sldId="257"/>
        </pc:sldMkLst>
        <pc:spChg chg="mod">
          <ac:chgData name="Arnold, Shannon" userId="e4d404b1-663f-4e44-9dea-e1dd7a707070" providerId="ADAL" clId="{EE9B1549-EF24-4558-9721-9E00BF03C464}" dt="2024-04-25T20:41:37.879" v="0" actId="6549"/>
          <ac:spMkLst>
            <pc:docMk/>
            <pc:sldMk cId="769675095" sldId="257"/>
            <ac:spMk id="3" creationId="{00000000-0000-0000-0000-000000000000}"/>
          </ac:spMkLst>
        </pc:spChg>
        <pc:picChg chg="del">
          <ac:chgData name="Arnold, Shannon" userId="e4d404b1-663f-4e44-9dea-e1dd7a707070" providerId="ADAL" clId="{EE9B1549-EF24-4558-9721-9E00BF03C464}" dt="2024-04-25T20:45:50.972" v="155" actId="478"/>
          <ac:picMkLst>
            <pc:docMk/>
            <pc:sldMk cId="769675095" sldId="257"/>
            <ac:picMk id="4" creationId="{51AA3F38-E88A-41BC-A602-1233DB73B01A}"/>
          </ac:picMkLst>
        </pc:picChg>
      </pc:sldChg>
      <pc:sldChg chg="modSp del mod">
        <pc:chgData name="Arnold, Shannon" userId="e4d404b1-663f-4e44-9dea-e1dd7a707070" providerId="ADAL" clId="{EE9B1549-EF24-4558-9721-9E00BF03C464}" dt="2024-04-25T20:45:40.830" v="154" actId="47"/>
        <pc:sldMkLst>
          <pc:docMk/>
          <pc:sldMk cId="4018333171" sldId="273"/>
        </pc:sldMkLst>
        <pc:picChg chg="mod">
          <ac:chgData name="Arnold, Shannon" userId="e4d404b1-663f-4e44-9dea-e1dd7a707070" providerId="ADAL" clId="{EE9B1549-EF24-4558-9721-9E00BF03C464}" dt="2024-04-25T20:44:44.075" v="135" actId="1076"/>
          <ac:picMkLst>
            <pc:docMk/>
            <pc:sldMk cId="4018333171" sldId="273"/>
            <ac:picMk id="4" creationId="{AEFF393F-C19F-4715-9BA8-9A125EAD7143}"/>
          </ac:picMkLst>
        </pc:picChg>
      </pc:sldChg>
      <pc:sldChg chg="del">
        <pc:chgData name="Arnold, Shannon" userId="e4d404b1-663f-4e44-9dea-e1dd7a707070" providerId="ADAL" clId="{EE9B1549-EF24-4558-9721-9E00BF03C464}" dt="2024-04-25T20:42:10.986" v="2" actId="47"/>
        <pc:sldMkLst>
          <pc:docMk/>
          <pc:sldMk cId="3077314242" sldId="290"/>
        </pc:sldMkLst>
      </pc:sldChg>
      <pc:sldChg chg="ord">
        <pc:chgData name="Arnold, Shannon" userId="e4d404b1-663f-4e44-9dea-e1dd7a707070" providerId="ADAL" clId="{EE9B1549-EF24-4558-9721-9E00BF03C464}" dt="2024-04-25T20:56:15.898" v="210"/>
        <pc:sldMkLst>
          <pc:docMk/>
          <pc:sldMk cId="1631658988" sldId="294"/>
        </pc:sldMkLst>
      </pc:sldChg>
      <pc:sldChg chg="modSp mod">
        <pc:chgData name="Arnold, Shannon" userId="e4d404b1-663f-4e44-9dea-e1dd7a707070" providerId="ADAL" clId="{EE9B1549-EF24-4558-9721-9E00BF03C464}" dt="2024-04-25T20:44:03.050" v="132" actId="14100"/>
        <pc:sldMkLst>
          <pc:docMk/>
          <pc:sldMk cId="2670527728" sldId="299"/>
        </pc:sldMkLst>
        <pc:spChg chg="mod">
          <ac:chgData name="Arnold, Shannon" userId="e4d404b1-663f-4e44-9dea-e1dd7a707070" providerId="ADAL" clId="{EE9B1549-EF24-4558-9721-9E00BF03C464}" dt="2024-04-25T20:44:03.050" v="132" actId="14100"/>
          <ac:spMkLst>
            <pc:docMk/>
            <pc:sldMk cId="2670527728" sldId="299"/>
            <ac:spMk id="3" creationId="{8E069DBA-93A9-CCA3-0B19-1CF6E2A50003}"/>
          </ac:spMkLst>
        </pc:spChg>
      </pc:sldChg>
      <pc:sldChg chg="addSp modSp mod ord">
        <pc:chgData name="Arnold, Shannon" userId="e4d404b1-663f-4e44-9dea-e1dd7a707070" providerId="ADAL" clId="{EE9B1549-EF24-4558-9721-9E00BF03C464}" dt="2024-04-25T20:56:06.398" v="208" actId="1076"/>
        <pc:sldMkLst>
          <pc:docMk/>
          <pc:sldMk cId="3950432692" sldId="300"/>
        </pc:sldMkLst>
        <pc:spChg chg="mod">
          <ac:chgData name="Arnold, Shannon" userId="e4d404b1-663f-4e44-9dea-e1dd7a707070" providerId="ADAL" clId="{EE9B1549-EF24-4558-9721-9E00BF03C464}" dt="2024-04-25T20:54:45.100" v="201" actId="14100"/>
          <ac:spMkLst>
            <pc:docMk/>
            <pc:sldMk cId="3950432692" sldId="300"/>
            <ac:spMk id="2" creationId="{2AFB4136-735D-DC6A-6812-DCB5073368CB}"/>
          </ac:spMkLst>
        </pc:spChg>
        <pc:spChg chg="mod">
          <ac:chgData name="Arnold, Shannon" userId="e4d404b1-663f-4e44-9dea-e1dd7a707070" providerId="ADAL" clId="{EE9B1549-EF24-4558-9721-9E00BF03C464}" dt="2024-04-25T20:56:06.398" v="208" actId="1076"/>
          <ac:spMkLst>
            <pc:docMk/>
            <pc:sldMk cId="3950432692" sldId="300"/>
            <ac:spMk id="3" creationId="{319B577D-2AD3-7EDC-ADF6-458F8B8F6760}"/>
          </ac:spMkLst>
        </pc:spChg>
        <pc:picChg chg="add mod">
          <ac:chgData name="Arnold, Shannon" userId="e4d404b1-663f-4e44-9dea-e1dd7a707070" providerId="ADAL" clId="{EE9B1549-EF24-4558-9721-9E00BF03C464}" dt="2024-04-25T20:54:24.491" v="189" actId="1076"/>
          <ac:picMkLst>
            <pc:docMk/>
            <pc:sldMk cId="3950432692" sldId="300"/>
            <ac:picMk id="4" creationId="{E2D59427-FBA2-1EA7-4855-80BC13C34341}"/>
          </ac:picMkLst>
        </pc:picChg>
        <pc:picChg chg="add mod">
          <ac:chgData name="Arnold, Shannon" userId="e4d404b1-663f-4e44-9dea-e1dd7a707070" providerId="ADAL" clId="{EE9B1549-EF24-4558-9721-9E00BF03C464}" dt="2024-04-25T20:56:02.070" v="207" actId="962"/>
          <ac:picMkLst>
            <pc:docMk/>
            <pc:sldMk cId="3950432692" sldId="300"/>
            <ac:picMk id="6" creationId="{6176E0C1-AFA1-0740-01D3-EEF3F3EC1C0B}"/>
          </ac:picMkLst>
        </pc:picChg>
      </pc:sldChg>
      <pc:sldChg chg="del">
        <pc:chgData name="Arnold, Shannon" userId="e4d404b1-663f-4e44-9dea-e1dd7a707070" providerId="ADAL" clId="{EE9B1549-EF24-4558-9721-9E00BF03C464}" dt="2024-04-25T20:43:55.456" v="131" actId="47"/>
        <pc:sldMkLst>
          <pc:docMk/>
          <pc:sldMk cId="1035886794" sldId="301"/>
        </pc:sldMkLst>
      </pc:sldChg>
      <pc:sldChg chg="del">
        <pc:chgData name="Arnold, Shannon" userId="e4d404b1-663f-4e44-9dea-e1dd7a707070" providerId="ADAL" clId="{EE9B1549-EF24-4558-9721-9E00BF03C464}" dt="2024-04-25T20:44:09.891" v="134" actId="47"/>
        <pc:sldMkLst>
          <pc:docMk/>
          <pc:sldMk cId="3234166769" sldId="303"/>
        </pc:sldMkLst>
      </pc:sldChg>
      <pc:sldChg chg="ord">
        <pc:chgData name="Arnold, Shannon" userId="e4d404b1-663f-4e44-9dea-e1dd7a707070" providerId="ADAL" clId="{EE9B1549-EF24-4558-9721-9E00BF03C464}" dt="2024-04-25T20:42:37.565" v="8"/>
        <pc:sldMkLst>
          <pc:docMk/>
          <pc:sldMk cId="245412410" sldId="304"/>
        </pc:sldMkLst>
      </pc:sldChg>
      <pc:sldChg chg="del">
        <pc:chgData name="Arnold, Shannon" userId="e4d404b1-663f-4e44-9dea-e1dd7a707070" providerId="ADAL" clId="{EE9B1549-EF24-4558-9721-9E00BF03C464}" dt="2024-04-25T20:44:08.938" v="133" actId="47"/>
        <pc:sldMkLst>
          <pc:docMk/>
          <pc:sldMk cId="496184227" sldId="306"/>
        </pc:sldMkLst>
      </pc:sldChg>
      <pc:sldChg chg="addSp delSp modSp mod">
        <pc:chgData name="Arnold, Shannon" userId="e4d404b1-663f-4e44-9dea-e1dd7a707070" providerId="ADAL" clId="{EE9B1549-EF24-4558-9721-9E00BF03C464}" dt="2024-04-25T20:45:35.034" v="153" actId="1076"/>
        <pc:sldMkLst>
          <pc:docMk/>
          <pc:sldMk cId="4116416332" sldId="309"/>
        </pc:sldMkLst>
        <pc:spChg chg="del">
          <ac:chgData name="Arnold, Shannon" userId="e4d404b1-663f-4e44-9dea-e1dd7a707070" providerId="ADAL" clId="{EE9B1549-EF24-4558-9721-9E00BF03C464}" dt="2024-04-25T20:44:52.607" v="136" actId="478"/>
          <ac:spMkLst>
            <pc:docMk/>
            <pc:sldMk cId="4116416332" sldId="309"/>
            <ac:spMk id="3" creationId="{63B70CCA-E8A3-4E20-9057-95A55BBB2117}"/>
          </ac:spMkLst>
        </pc:spChg>
        <pc:spChg chg="add del mod">
          <ac:chgData name="Arnold, Shannon" userId="e4d404b1-663f-4e44-9dea-e1dd7a707070" providerId="ADAL" clId="{EE9B1549-EF24-4558-9721-9E00BF03C464}" dt="2024-04-25T20:44:58.327" v="138"/>
          <ac:spMkLst>
            <pc:docMk/>
            <pc:sldMk cId="4116416332" sldId="309"/>
            <ac:spMk id="4" creationId="{9F9F2A5E-3318-8447-F813-41A3531B0DDB}"/>
          </ac:spMkLst>
        </pc:spChg>
        <pc:spChg chg="mod">
          <ac:chgData name="Arnold, Shannon" userId="e4d404b1-663f-4e44-9dea-e1dd7a707070" providerId="ADAL" clId="{EE9B1549-EF24-4558-9721-9E00BF03C464}" dt="2024-04-25T20:45:35.034" v="153" actId="1076"/>
          <ac:spMkLst>
            <pc:docMk/>
            <pc:sldMk cId="4116416332" sldId="309"/>
            <ac:spMk id="11" creationId="{2B9D16FF-B75F-AA14-9646-A5F793B845F0}"/>
          </ac:spMkLst>
        </pc:spChg>
        <pc:picChg chg="add mod">
          <ac:chgData name="Arnold, Shannon" userId="e4d404b1-663f-4e44-9dea-e1dd7a707070" providerId="ADAL" clId="{EE9B1549-EF24-4558-9721-9E00BF03C464}" dt="2024-04-25T20:45:27.779" v="150" actId="1076"/>
          <ac:picMkLst>
            <pc:docMk/>
            <pc:sldMk cId="4116416332" sldId="309"/>
            <ac:picMk id="5" creationId="{89AC26EB-BB5B-571B-0ACB-312B9BF0E945}"/>
          </ac:picMkLst>
        </pc:picChg>
        <pc:picChg chg="mod">
          <ac:chgData name="Arnold, Shannon" userId="e4d404b1-663f-4e44-9dea-e1dd7a707070" providerId="ADAL" clId="{EE9B1549-EF24-4558-9721-9E00BF03C464}" dt="2024-04-25T20:45:29.659" v="151" actId="1076"/>
          <ac:picMkLst>
            <pc:docMk/>
            <pc:sldMk cId="4116416332" sldId="309"/>
            <ac:picMk id="7" creationId="{044F8B06-237D-4252-8313-5705A9018382}"/>
          </ac:picMkLst>
        </pc:picChg>
        <pc:picChg chg="mod">
          <ac:chgData name="Arnold, Shannon" userId="e4d404b1-663f-4e44-9dea-e1dd7a707070" providerId="ADAL" clId="{EE9B1549-EF24-4558-9721-9E00BF03C464}" dt="2024-04-25T20:45:31.143" v="152" actId="1076"/>
          <ac:picMkLst>
            <pc:docMk/>
            <pc:sldMk cId="4116416332" sldId="309"/>
            <ac:picMk id="10" creationId="{B2045943-FD6F-57E4-EC72-7ACFC34E5491}"/>
          </ac:picMkLst>
        </pc:picChg>
      </pc:sldChg>
      <pc:sldChg chg="addSp delSp modSp mod">
        <pc:chgData name="Arnold, Shannon" userId="e4d404b1-663f-4e44-9dea-e1dd7a707070" providerId="ADAL" clId="{EE9B1549-EF24-4558-9721-9E00BF03C464}" dt="2024-04-25T20:54:36.163" v="198" actId="478"/>
        <pc:sldMkLst>
          <pc:docMk/>
          <pc:sldMk cId="3390691198" sldId="310"/>
        </pc:sldMkLst>
        <pc:picChg chg="add del">
          <ac:chgData name="Arnold, Shannon" userId="e4d404b1-663f-4e44-9dea-e1dd7a707070" providerId="ADAL" clId="{EE9B1549-EF24-4558-9721-9E00BF03C464}" dt="2024-04-25T20:54:36.163" v="198" actId="478"/>
          <ac:picMkLst>
            <pc:docMk/>
            <pc:sldMk cId="3390691198" sldId="310"/>
            <ac:picMk id="3" creationId="{19CEC641-A473-F3FB-9EF9-A34682FCA9A7}"/>
          </ac:picMkLst>
        </pc:picChg>
        <pc:picChg chg="add del mod">
          <ac:chgData name="Arnold, Shannon" userId="e4d404b1-663f-4e44-9dea-e1dd7a707070" providerId="ADAL" clId="{EE9B1549-EF24-4558-9721-9E00BF03C464}" dt="2024-04-25T20:54:34.741" v="197" actId="931"/>
          <ac:picMkLst>
            <pc:docMk/>
            <pc:sldMk cId="3390691198" sldId="310"/>
            <ac:picMk id="6" creationId="{54A1BF9A-9753-BB24-41D4-F08B8E2F1F48}"/>
          </ac:picMkLst>
        </pc:picChg>
        <pc:picChg chg="add del mod">
          <ac:chgData name="Arnold, Shannon" userId="e4d404b1-663f-4e44-9dea-e1dd7a707070" providerId="ADAL" clId="{EE9B1549-EF24-4558-9721-9E00BF03C464}" dt="2024-04-25T20:54:16.022" v="181" actId="22"/>
          <ac:picMkLst>
            <pc:docMk/>
            <pc:sldMk cId="3390691198" sldId="310"/>
            <ac:picMk id="8" creationId="{20F00AA4-F698-90D4-F690-64CD39C4907B}"/>
          </ac:picMkLst>
        </pc:picChg>
      </pc:sldChg>
      <pc:sldChg chg="ord">
        <pc:chgData name="Arnold, Shannon" userId="e4d404b1-663f-4e44-9dea-e1dd7a707070" providerId="ADAL" clId="{EE9B1549-EF24-4558-9721-9E00BF03C464}" dt="2024-04-25T20:42:27.112" v="6"/>
        <pc:sldMkLst>
          <pc:docMk/>
          <pc:sldMk cId="972814252" sldId="311"/>
        </pc:sldMkLst>
      </pc:sldChg>
      <pc:sldChg chg="del">
        <pc:chgData name="Arnold, Shannon" userId="e4d404b1-663f-4e44-9dea-e1dd7a707070" providerId="ADAL" clId="{EE9B1549-EF24-4558-9721-9E00BF03C464}" dt="2024-04-25T20:41:44.597" v="1" actId="47"/>
        <pc:sldMkLst>
          <pc:docMk/>
          <pc:sldMk cId="714841995" sldId="31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3A45BA1-980A-4507-BE5A-5C1E7C2FFD8F}" type="datetimeFigureOut">
              <a:rPr lang="en-US"/>
              <a:t>4/25/2024</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A3416D-7FED-43BC-AA7C-D92DBA01ED64}" type="datetimeFigureOut">
              <a:rPr lang="en-US"/>
              <a:t>4/25/2024</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965656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activity could be in either the core or peripheral category based on location, i.e., on-farm vs. off-farm, or how that activity is connected to traditional agriculture. Chase et al. (2018) defined core activities as “those that take place on a working farm or ranch and have deep connection to agricultural production and the marketing of a farm’s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Peripheral activities are defined as those that “may take place on a working farm, but they may lack deep connection to the actual farm or ranch, so they may be considered as peripheral activities and are located on the outer ring of the chart” (p. 17).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238603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each episode, the project directors will invite current and prospective agritourism operators in Montana to discuss their challenges and questions. Then, industry experts, researchers and Extension professionals, and experienced agritourism operators from nearby states will be invited to respond to the questions and provide insights about overcoming specific challenges to be successful. A complementary website to host the podcast series and informational resources will significantly aid in expediting the development of a successful agritourism industry in Montana. The innovative podcast delivery mechanism is intended to engage groups of younger, potentially economically disadvantaged producers who are most likely to begin an agritourism business but are also more challenging to reach with more traditional educational efforts. This project will use a portfolio of marketing strategies—ranging from traditional press releases to targeted social media strategies—to maximize reach across varying demographic and socioeconomic groups. By tracking analytics, the project will provide insights about which communications and marketing strategies are most effective.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communication approach seeks to engage varying demographic and socioeconomic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Recording is the easy part! Now what?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 Transcribing, and 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Machine learning transcription service: 1 hour podcast = 5 minutes to transcribe = 95% accuracy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$199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Nvivo</a:t>
            </a:r>
            <a:r>
              <a:rPr lang="en-US" dirty="0"/>
              <a:t>- Qualitative Analysis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Post-Editing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Hired a Marketing and Consulting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2414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Our Mission</a:t>
            </a:r>
            <a:endParaRPr lang="en-US" dirty="0">
              <a:solidFill>
                <a:schemeClr val="tx1">
                  <a:lumMod val="50000"/>
                </a:schemeClr>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Dedicated to promoting the Agritourism industry in Montana by working collaboratively with state and industry partners, </a:t>
            </a:r>
            <a:r>
              <a:rPr lang="en-US" dirty="0">
                <a:solidFill>
                  <a:schemeClr val="tx1">
                    <a:lumMod val="50000"/>
                  </a:schemeClr>
                </a:solidFill>
                <a:effectLst/>
                <a:latin typeface="+mj-lt"/>
                <a:ea typeface="Calibri" panose="020F0502020204030204" pitchFamily="34" charset="0"/>
                <a:cs typeface="Times New Roman" panose="02020603050405020304" pitchFamily="18" charset="0"/>
              </a:rPr>
              <a:t>providing resources, research, and education, and connecting our producers and community stakeholders with local, state, and global agritourism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Montana’s strategic agritourism marketing plan combined with culinary tourism marketing and value-added products will put the spotlight on Montana as a world-class destination for interesting, fun and life-changing agriculture-based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The goal is to develop and sustain an agritourism affiliation for the purposes of creating relationships, assisting operators with marketing, and learning best practices with an emphasis on stewardship.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To clarify and improve the state and local regulatory framework so agritourism businesses are compatible with the intent of land-use law and public health regulations and operating smoothly.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Times New Roman" panose="02020603050405020304" pitchFamily="18" charset="0"/>
              </a:rPr>
              <a:t>To lessen the barriers to entry by addressing inherent risks, limited liability laws, and insurance coverage needed to operate.  </a:t>
            </a:r>
          </a:p>
          <a:p>
            <a:pPr marL="742950" marR="0" lvl="1" indent="-285750">
              <a:lnSpc>
                <a:spcPct val="107000"/>
              </a:lnSpc>
              <a:spcBef>
                <a:spcPts val="0"/>
              </a:spcBef>
              <a:spcAft>
                <a:spcPts val="0"/>
              </a:spcAft>
              <a:buFont typeface="+mj-lt"/>
              <a:buAutoNum type="alphaLcPeriod"/>
            </a:pPr>
            <a:r>
              <a:rPr lang="en-US" dirty="0">
                <a:effectLst/>
                <a:latin typeface="Calibri" panose="020F0502020204030204" pitchFamily="34" charset="0"/>
                <a:ea typeface="Calibri" panose="020F0502020204030204" pitchFamily="34" charset="0"/>
                <a:cs typeface="Times New Roman" panose="02020603050405020304" pitchFamily="18" charset="0"/>
              </a:rPr>
              <a:t>To collaborate with industry partners advocating for a bill that would provide Limited Liability for Agritourism Providers so that Montanans can afford to provide agritourism opportunities and do so with some peace of mind.</a:t>
            </a:r>
          </a:p>
          <a:p>
            <a:pPr marL="742950" marR="0" lvl="1" indent="-285750">
              <a:lnSpc>
                <a:spcPct val="107000"/>
              </a:lnSpc>
              <a:spcBef>
                <a:spcPts val="0"/>
              </a:spcBef>
              <a:spcAft>
                <a:spcPts val="0"/>
              </a:spcAft>
              <a:buFont typeface="+mj-lt"/>
              <a:buAutoNum type="alphaLcPeriod"/>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To pave the way for locals and visitors to discover agritourism products and services vetted for authenticity and quality. </a:t>
            </a:r>
          </a:p>
          <a:p>
            <a:pPr marL="457200" marR="0" lvl="1" indent="0" algn="l" defTabSz="914400" rtl="0" eaLnBrk="1" fontAlgn="auto" latinLnBrk="0" hangingPunct="1">
              <a:lnSpc>
                <a:spcPct val="107000"/>
              </a:lnSpc>
              <a:spcBef>
                <a:spcPts val="0"/>
              </a:spcBef>
              <a:spcAft>
                <a:spcPts val="0"/>
              </a:spcAft>
              <a:buClrTx/>
              <a:buSzTx/>
              <a:buFont typeface="+mj-lt"/>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are committed to making resources readily available and providing advice and support for producers interested in growth and value-added opportunities in agritourism.</a:t>
            </a:r>
          </a:p>
          <a:p>
            <a:pPr marL="457200" marR="0" lvl="1" indent="0">
              <a:lnSpc>
                <a:spcPct val="107000"/>
              </a:lnSpc>
              <a:spcBef>
                <a:spcPts val="0"/>
              </a:spcBef>
              <a:spcAft>
                <a:spcPts val="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07000"/>
              </a:lnSpc>
              <a:spcBef>
                <a:spcPts val="0"/>
              </a:spcBef>
              <a:spcAft>
                <a:spcPts val="0"/>
              </a:spcAft>
              <a:buFont typeface="+mj-l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5</a:t>
            </a:fld>
            <a:endParaRPr lang="en-US"/>
          </a:p>
        </p:txBody>
      </p:sp>
    </p:spTree>
    <p:extLst>
      <p:ext uri="{BB962C8B-B14F-4D97-AF65-F5344CB8AC3E}">
        <p14:creationId xmlns:p14="http://schemas.microsoft.com/office/powerpoint/2010/main" val="3134539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941415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4/25/2024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4/25/2024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4/25/2024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4/25/2024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4/25/2024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sn.com/en-us/travel/news/montana-ranchers-new-side-hustle-giving-tourists-the-yellowstone-experience/ar-AA1gHGDn" TargetMode="External"/><Relationship Id="rId2" Type="http://schemas.openxmlformats.org/officeDocument/2006/relationships/hyperlink" Target="https://www.youtube.com/watch?app=desktop&amp;v=khg4K3Pgkug&amp;fbclid=IwAR1YvCsnPp7soWkPT8yYkW3vtGj7DBTlNeQjDHx0p3pCSefAZ-q5PksYVe4"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anva.com/design/DAFwzL4VSNM/zF-5aiC0aYQPMARId8KJ1Q/edit?utm_content=DAFwzL4VSNM&amp;utm_campaign=designshare&amp;utm_medium=link2&amp;utm_source=sharebutto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3333" y="3268133"/>
            <a:ext cx="7679683" cy="1045075"/>
          </a:xfrm>
        </p:spPr>
        <p:txBody>
          <a:bodyPr>
            <a:normAutofit fontScale="90000"/>
          </a:bodyPr>
          <a:lstStyle/>
          <a:p>
            <a:br>
              <a:rPr lang="en-US" b="1" dirty="0"/>
            </a:br>
            <a:r>
              <a:rPr lang="en-US" b="1" dirty="0"/>
              <a:t>An Overview of Montana Agritourism </a:t>
            </a:r>
            <a:br>
              <a:rPr lang="en-US" dirty="0"/>
            </a:br>
            <a:endParaRPr lang="en-US" dirty="0"/>
          </a:p>
        </p:txBody>
      </p:sp>
      <p:sp>
        <p:nvSpPr>
          <p:cNvPr id="3" name="Subtitle 2"/>
          <p:cNvSpPr>
            <a:spLocks noGrp="1"/>
          </p:cNvSpPr>
          <p:nvPr>
            <p:ph type="subTitle" idx="1"/>
          </p:nvPr>
        </p:nvSpPr>
        <p:spPr>
          <a:xfrm>
            <a:off x="4869459" y="3790670"/>
            <a:ext cx="7322541" cy="914400"/>
          </a:xfrm>
        </p:spPr>
        <p:txBody>
          <a:bodyPr>
            <a:normAutofit/>
          </a:bodyPr>
          <a:lstStyle/>
          <a:p>
            <a:r>
              <a:rPr lang="en-US" dirty="0"/>
              <a:t>Shannon Arnold</a:t>
            </a: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D621-C757-AC50-D82B-30CB61ED482B}"/>
              </a:ext>
            </a:extLst>
          </p:cNvPr>
          <p:cNvSpPr>
            <a:spLocks noGrp="1"/>
          </p:cNvSpPr>
          <p:nvPr>
            <p:ph type="title"/>
          </p:nvPr>
        </p:nvSpPr>
        <p:spPr>
          <a:xfrm>
            <a:off x="242371" y="304800"/>
            <a:ext cx="10881243" cy="675701"/>
          </a:xfrm>
        </p:spPr>
        <p:txBody>
          <a:bodyPr/>
          <a:lstStyle/>
          <a:p>
            <a:r>
              <a:rPr lang="en-US" dirty="0"/>
              <a:t>Moving Forward with MT Agritourism</a:t>
            </a:r>
          </a:p>
        </p:txBody>
      </p:sp>
      <p:sp>
        <p:nvSpPr>
          <p:cNvPr id="4" name="Content Placeholder 3">
            <a:extLst>
              <a:ext uri="{FF2B5EF4-FFF2-40B4-BE49-F238E27FC236}">
                <a16:creationId xmlns:a16="http://schemas.microsoft.com/office/drawing/2014/main" id="{9C1101AC-2F86-CC9E-BEFE-52FAD0A4FA4A}"/>
              </a:ext>
            </a:extLst>
          </p:cNvPr>
          <p:cNvSpPr>
            <a:spLocks noGrp="1"/>
          </p:cNvSpPr>
          <p:nvPr>
            <p:ph idx="1"/>
          </p:nvPr>
        </p:nvSpPr>
        <p:spPr>
          <a:xfrm>
            <a:off x="437252" y="1073146"/>
            <a:ext cx="6569476" cy="5480054"/>
          </a:xfrm>
        </p:spPr>
        <p:txBody>
          <a:bodyPr>
            <a:normAutofit fontScale="70000" lnSpcReduction="20000"/>
          </a:bodyPr>
          <a:lstStyle/>
          <a:p>
            <a:r>
              <a:rPr lang="en-US" sz="2900" dirty="0"/>
              <a:t>National Extension Tourism Conference</a:t>
            </a:r>
          </a:p>
          <a:p>
            <a:r>
              <a:rPr lang="en-US" sz="2900" dirty="0"/>
              <a:t>Governor’s Conference on Tourism</a:t>
            </a:r>
          </a:p>
          <a:p>
            <a:r>
              <a:rPr lang="en-US" sz="2900" dirty="0">
                <a:hlinkClick r:id="rId2"/>
              </a:rPr>
              <a:t>Farming Entrepreneurship </a:t>
            </a:r>
            <a:r>
              <a:rPr lang="en-US" sz="2900" dirty="0"/>
              <a:t>Podcast and Governor’s Farm Visit</a:t>
            </a:r>
          </a:p>
          <a:p>
            <a:r>
              <a:rPr lang="en-US" sz="2900" dirty="0"/>
              <a:t>Montana Ag Live Episode</a:t>
            </a:r>
          </a:p>
          <a:p>
            <a:r>
              <a:rPr lang="en-US" sz="2900" dirty="0"/>
              <a:t>Western Montana Sheep and Goat Workshop</a:t>
            </a:r>
          </a:p>
          <a:p>
            <a:r>
              <a:rPr lang="en-US" sz="2900" dirty="0"/>
              <a:t>Department of Commerce and Agriculture grants </a:t>
            </a:r>
          </a:p>
          <a:p>
            <a:r>
              <a:rPr lang="en-US" sz="2900"/>
              <a:t>Global </a:t>
            </a:r>
            <a:r>
              <a:rPr lang="en-US" sz="2900" dirty="0"/>
              <a:t>Agritourism Network and International Agritourism Conference</a:t>
            </a:r>
          </a:p>
          <a:p>
            <a:r>
              <a:rPr lang="en-US" sz="2900" dirty="0">
                <a:hlinkClick r:id="rId3"/>
              </a:rPr>
              <a:t>Wall Street Journal </a:t>
            </a:r>
            <a:endParaRPr lang="en-US" sz="2900" dirty="0"/>
          </a:p>
          <a:p>
            <a:r>
              <a:rPr lang="en-US" sz="2900" dirty="0"/>
              <a:t>Montana’s Next Generation Conference</a:t>
            </a:r>
          </a:p>
          <a:p>
            <a:r>
              <a:rPr lang="en-US" sz="2900" dirty="0"/>
              <a:t>And Many More!</a:t>
            </a:r>
          </a:p>
          <a:p>
            <a:endParaRPr lang="en-US" dirty="0"/>
          </a:p>
        </p:txBody>
      </p:sp>
      <p:pic>
        <p:nvPicPr>
          <p:cNvPr id="3" name="Picture 2">
            <a:extLst>
              <a:ext uri="{FF2B5EF4-FFF2-40B4-BE49-F238E27FC236}">
                <a16:creationId xmlns:a16="http://schemas.microsoft.com/office/drawing/2014/main" id="{19CEC641-A473-F3FB-9EF9-A34682FCA9A7}"/>
              </a:ext>
            </a:extLst>
          </p:cNvPr>
          <p:cNvPicPr>
            <a:picLocks noChangeAspect="1"/>
          </p:cNvPicPr>
          <p:nvPr/>
        </p:nvPicPr>
        <p:blipFill>
          <a:blip r:embed="rId4"/>
          <a:stretch>
            <a:fillRect/>
          </a:stretch>
        </p:blipFill>
        <p:spPr>
          <a:xfrm>
            <a:off x="7655123" y="1073145"/>
            <a:ext cx="4099625" cy="5306621"/>
          </a:xfrm>
          <a:prstGeom prst="rect">
            <a:avLst/>
          </a:prstGeom>
        </p:spPr>
      </p:pic>
    </p:spTree>
    <p:extLst>
      <p:ext uri="{BB962C8B-B14F-4D97-AF65-F5344CB8AC3E}">
        <p14:creationId xmlns:p14="http://schemas.microsoft.com/office/powerpoint/2010/main" val="33906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9C02-CD7A-D01A-78CF-BA40B7B7C570}"/>
              </a:ext>
            </a:extLst>
          </p:cNvPr>
          <p:cNvSpPr>
            <a:spLocks noGrp="1"/>
          </p:cNvSpPr>
          <p:nvPr>
            <p:ph type="title"/>
          </p:nvPr>
        </p:nvSpPr>
        <p:spPr>
          <a:xfrm>
            <a:off x="1065212" y="304800"/>
            <a:ext cx="4543851" cy="1219200"/>
          </a:xfrm>
        </p:spPr>
        <p:txBody>
          <a:bodyPr/>
          <a:lstStyle/>
          <a:p>
            <a:r>
              <a:rPr lang="en-US" dirty="0"/>
              <a:t>Agritourism in Your Area</a:t>
            </a:r>
          </a:p>
        </p:txBody>
      </p:sp>
      <p:sp>
        <p:nvSpPr>
          <p:cNvPr id="3" name="Content Placeholder 2">
            <a:extLst>
              <a:ext uri="{FF2B5EF4-FFF2-40B4-BE49-F238E27FC236}">
                <a16:creationId xmlns:a16="http://schemas.microsoft.com/office/drawing/2014/main" id="{8E069DBA-93A9-CCA3-0B19-1CF6E2A50003}"/>
              </a:ext>
            </a:extLst>
          </p:cNvPr>
          <p:cNvSpPr>
            <a:spLocks noGrp="1"/>
          </p:cNvSpPr>
          <p:nvPr>
            <p:ph sz="half" idx="1"/>
          </p:nvPr>
        </p:nvSpPr>
        <p:spPr>
          <a:xfrm>
            <a:off x="613317" y="1825625"/>
            <a:ext cx="5406483" cy="4415070"/>
          </a:xfrm>
        </p:spPr>
        <p:txBody>
          <a:bodyPr>
            <a:normAutofit/>
          </a:bodyPr>
          <a:lstStyle/>
          <a:p>
            <a:pPr marL="0" indent="0">
              <a:buNone/>
            </a:pPr>
            <a:r>
              <a:rPr lang="en-US" dirty="0"/>
              <a:t>Current agritourism initiatives in your county? </a:t>
            </a:r>
          </a:p>
          <a:p>
            <a:pPr marL="0" indent="0">
              <a:buNone/>
            </a:pPr>
            <a:br>
              <a:rPr lang="en-US" dirty="0"/>
            </a:br>
            <a:r>
              <a:rPr lang="en-US" dirty="0"/>
              <a:t>Opportunities for agritourism in your county?</a:t>
            </a:r>
          </a:p>
          <a:p>
            <a:pPr marL="0" indent="0">
              <a:buNone/>
            </a:pPr>
            <a:br>
              <a:rPr lang="en-US" dirty="0"/>
            </a:br>
            <a:r>
              <a:rPr lang="en-US" dirty="0"/>
              <a:t>How could you collaborate with agritourism operations in your area?</a:t>
            </a:r>
          </a:p>
        </p:txBody>
      </p:sp>
      <p:pic>
        <p:nvPicPr>
          <p:cNvPr id="5" name="Content Placeholder 4">
            <a:extLst>
              <a:ext uri="{FF2B5EF4-FFF2-40B4-BE49-F238E27FC236}">
                <a16:creationId xmlns:a16="http://schemas.microsoft.com/office/drawing/2014/main" id="{F21CC9BD-3CC6-86DF-4DDD-85E2148BB366}"/>
              </a:ext>
            </a:extLst>
          </p:cNvPr>
          <p:cNvPicPr>
            <a:picLocks noGrp="1" noChangeAspect="1"/>
          </p:cNvPicPr>
          <p:nvPr>
            <p:ph sz="half" idx="2"/>
          </p:nvPr>
        </p:nvPicPr>
        <p:blipFill>
          <a:blip r:embed="rId2"/>
          <a:stretch>
            <a:fillRect/>
          </a:stretch>
        </p:blipFill>
        <p:spPr>
          <a:xfrm>
            <a:off x="6019800" y="617305"/>
            <a:ext cx="5637483" cy="5623390"/>
          </a:xfrm>
          <a:prstGeom prst="rect">
            <a:avLst/>
          </a:prstGeom>
        </p:spPr>
      </p:pic>
    </p:spTree>
    <p:extLst>
      <p:ext uri="{BB962C8B-B14F-4D97-AF65-F5344CB8AC3E}">
        <p14:creationId xmlns:p14="http://schemas.microsoft.com/office/powerpoint/2010/main" val="26705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9979-53C6-C78D-0CD6-F59698C801EA}"/>
              </a:ext>
            </a:extLst>
          </p:cNvPr>
          <p:cNvSpPr>
            <a:spLocks noGrp="1"/>
          </p:cNvSpPr>
          <p:nvPr>
            <p:ph type="title"/>
          </p:nvPr>
        </p:nvSpPr>
        <p:spPr>
          <a:xfrm>
            <a:off x="1065212" y="304800"/>
            <a:ext cx="10058402" cy="777240"/>
          </a:xfrm>
        </p:spPr>
        <p:txBody>
          <a:bodyPr>
            <a:normAutofit fontScale="90000"/>
          </a:bodyPr>
          <a:lstStyle/>
          <a:p>
            <a:pPr algn="ctr"/>
            <a:r>
              <a:rPr lang="en-US" dirty="0"/>
              <a:t>Defining Agritourism</a:t>
            </a:r>
            <a:br>
              <a:rPr lang="en-US" dirty="0"/>
            </a:br>
            <a:endParaRPr lang="en-US" dirty="0"/>
          </a:p>
        </p:txBody>
      </p:sp>
      <p:sp>
        <p:nvSpPr>
          <p:cNvPr id="3" name="Content Placeholder 2">
            <a:extLst>
              <a:ext uri="{FF2B5EF4-FFF2-40B4-BE49-F238E27FC236}">
                <a16:creationId xmlns:a16="http://schemas.microsoft.com/office/drawing/2014/main" id="{08F81AD2-E9D3-EBD7-1AFE-8A7E578B9029}"/>
              </a:ext>
            </a:extLst>
          </p:cNvPr>
          <p:cNvSpPr>
            <a:spLocks noGrp="1"/>
          </p:cNvSpPr>
          <p:nvPr>
            <p:ph idx="1"/>
          </p:nvPr>
        </p:nvSpPr>
        <p:spPr>
          <a:xfrm>
            <a:off x="1065214" y="1219200"/>
            <a:ext cx="10959146" cy="5638800"/>
          </a:xfrm>
        </p:spPr>
        <p:txBody>
          <a:bodyPr>
            <a:normAutofit/>
          </a:bodyPr>
          <a:lstStyle/>
          <a:p>
            <a:r>
              <a:rPr lang="en-US" dirty="0"/>
              <a:t>What is agritourism? What words do you think of?</a:t>
            </a:r>
          </a:p>
          <a:p>
            <a:r>
              <a:rPr lang="en-US" dirty="0">
                <a:solidFill>
                  <a:schemeClr val="tx1">
                    <a:lumMod val="50000"/>
                  </a:schemeClr>
                </a:solidFill>
              </a:rPr>
              <a:t>Agritourism, defined as “the </a:t>
            </a:r>
            <a:r>
              <a:rPr lang="en-US" b="1" dirty="0">
                <a:solidFill>
                  <a:schemeClr val="tx1">
                    <a:lumMod val="50000"/>
                  </a:schemeClr>
                </a:solidFill>
              </a:rPr>
              <a:t>business</a:t>
            </a:r>
            <a:r>
              <a:rPr lang="en-US" dirty="0">
                <a:solidFill>
                  <a:schemeClr val="tx1">
                    <a:lumMod val="50000"/>
                  </a:schemeClr>
                </a:solidFill>
              </a:rPr>
              <a:t> of </a:t>
            </a:r>
            <a:r>
              <a:rPr lang="en-US" b="1" dirty="0">
                <a:solidFill>
                  <a:schemeClr val="tx1">
                    <a:lumMod val="50000"/>
                  </a:schemeClr>
                </a:solidFill>
              </a:rPr>
              <a:t>establishing farms as travel destinations for educational and recreational purposes</a:t>
            </a:r>
            <a:r>
              <a:rPr lang="en-US" dirty="0">
                <a:solidFill>
                  <a:schemeClr val="tx1">
                    <a:lumMod val="50000"/>
                  </a:schemeClr>
                </a:solidFill>
              </a:rPr>
              <a:t>,” offers a viable option to help </a:t>
            </a:r>
            <a:r>
              <a:rPr lang="en-US" b="1" dirty="0">
                <a:solidFill>
                  <a:schemeClr val="tx1">
                    <a:lumMod val="50000"/>
                  </a:schemeClr>
                </a:solidFill>
              </a:rPr>
              <a:t>reconnect the public to the food </a:t>
            </a:r>
            <a:r>
              <a:rPr lang="en-US" dirty="0">
                <a:solidFill>
                  <a:schemeClr val="tx1">
                    <a:lumMod val="50000"/>
                  </a:schemeClr>
                </a:solidFill>
              </a:rPr>
              <a:t>system and </a:t>
            </a:r>
            <a:r>
              <a:rPr lang="en-US" b="1" dirty="0">
                <a:solidFill>
                  <a:schemeClr val="tx1">
                    <a:lumMod val="50000"/>
                  </a:schemeClr>
                </a:solidFill>
              </a:rPr>
              <a:t>bridge the growing gap of knowledge </a:t>
            </a:r>
            <a:r>
              <a:rPr lang="en-US" dirty="0">
                <a:solidFill>
                  <a:schemeClr val="tx1">
                    <a:lumMod val="50000"/>
                  </a:schemeClr>
                </a:solidFill>
              </a:rPr>
              <a:t>between consumer and producer (Schilling et al., 2006, p. 200). </a:t>
            </a:r>
          </a:p>
          <a:p>
            <a:r>
              <a:rPr lang="en-US" dirty="0"/>
              <a:t>Why should anyone consider agritourism?</a:t>
            </a:r>
          </a:p>
          <a:p>
            <a:r>
              <a:rPr lang="en-US" dirty="0">
                <a:solidFill>
                  <a:schemeClr val="tx1">
                    <a:lumMod val="50000"/>
                  </a:schemeClr>
                </a:solidFill>
              </a:rPr>
              <a:t>Additional income stream </a:t>
            </a:r>
          </a:p>
          <a:p>
            <a:r>
              <a:rPr lang="en-US" dirty="0">
                <a:solidFill>
                  <a:schemeClr val="tx1">
                    <a:lumMod val="50000"/>
                  </a:schemeClr>
                </a:solidFill>
              </a:rPr>
              <a:t>The ability to diversify operations</a:t>
            </a:r>
          </a:p>
          <a:p>
            <a:r>
              <a:rPr lang="en-US" dirty="0">
                <a:solidFill>
                  <a:schemeClr val="tx1">
                    <a:lumMod val="50000"/>
                  </a:schemeClr>
                </a:solidFill>
              </a:rPr>
              <a:t>Education of urban and suburban audiences</a:t>
            </a:r>
            <a:endParaRPr lang="en-US" dirty="0"/>
          </a:p>
        </p:txBody>
      </p:sp>
    </p:spTree>
    <p:extLst>
      <p:ext uri="{BB962C8B-B14F-4D97-AF65-F5344CB8AC3E}">
        <p14:creationId xmlns:p14="http://schemas.microsoft.com/office/powerpoint/2010/main" val="146996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DE9DA4-6EC5-3F99-67E0-C20E006EE588}"/>
              </a:ext>
            </a:extLst>
          </p:cNvPr>
          <p:cNvSpPr>
            <a:spLocks noGrp="1"/>
          </p:cNvSpPr>
          <p:nvPr>
            <p:ph type="title"/>
          </p:nvPr>
        </p:nvSpPr>
        <p:spPr>
          <a:xfrm>
            <a:off x="1065212" y="304800"/>
            <a:ext cx="10058402" cy="539623"/>
          </a:xfrm>
        </p:spPr>
        <p:txBody>
          <a:bodyPr>
            <a:normAutofit fontScale="90000"/>
          </a:bodyPr>
          <a:lstStyle/>
          <a:p>
            <a:r>
              <a:rPr lang="en-US" dirty="0"/>
              <a:t>Agritourism Framework </a:t>
            </a:r>
            <a:r>
              <a:rPr lang="en-US" sz="2000" dirty="0"/>
              <a:t>(Chase et al., 2018)</a:t>
            </a:r>
          </a:p>
        </p:txBody>
      </p:sp>
      <p:pic>
        <p:nvPicPr>
          <p:cNvPr id="4" name="Content Placeholder 3">
            <a:extLst>
              <a:ext uri="{FF2B5EF4-FFF2-40B4-BE49-F238E27FC236}">
                <a16:creationId xmlns:a16="http://schemas.microsoft.com/office/drawing/2014/main" id="{969A0D4D-8458-059F-52A3-1A22CD0E197C}"/>
              </a:ext>
            </a:extLst>
          </p:cNvPr>
          <p:cNvPicPr>
            <a:picLocks noGrp="1" noChangeAspect="1"/>
          </p:cNvPicPr>
          <p:nvPr>
            <p:ph sz="half" idx="1"/>
          </p:nvPr>
        </p:nvPicPr>
        <p:blipFill>
          <a:blip r:embed="rId3"/>
          <a:stretch>
            <a:fillRect/>
          </a:stretch>
        </p:blipFill>
        <p:spPr>
          <a:xfrm>
            <a:off x="427464" y="968928"/>
            <a:ext cx="5300143" cy="5286894"/>
          </a:xfrm>
          <a:prstGeom prst="rect">
            <a:avLst/>
          </a:prstGeom>
        </p:spPr>
      </p:pic>
      <p:sp>
        <p:nvSpPr>
          <p:cNvPr id="7" name="Content Placeholder 6">
            <a:extLst>
              <a:ext uri="{FF2B5EF4-FFF2-40B4-BE49-F238E27FC236}">
                <a16:creationId xmlns:a16="http://schemas.microsoft.com/office/drawing/2014/main" id="{98DCB48E-CBAC-1D97-0DCC-A245324823DA}"/>
              </a:ext>
            </a:extLst>
          </p:cNvPr>
          <p:cNvSpPr>
            <a:spLocks noGrp="1"/>
          </p:cNvSpPr>
          <p:nvPr>
            <p:ph sz="half" idx="2"/>
          </p:nvPr>
        </p:nvSpPr>
        <p:spPr>
          <a:xfrm>
            <a:off x="6172199" y="1825625"/>
            <a:ext cx="5592337" cy="4187952"/>
          </a:xfrm>
        </p:spPr>
        <p:txBody>
          <a:bodyPr/>
          <a:lstStyle/>
          <a:p>
            <a:r>
              <a:rPr lang="fr-FR" dirty="0" err="1"/>
              <a:t>Core</a:t>
            </a:r>
            <a:r>
              <a:rPr lang="fr-FR" dirty="0"/>
              <a:t> </a:t>
            </a:r>
            <a:r>
              <a:rPr lang="fr-FR" dirty="0" err="1"/>
              <a:t>Activities</a:t>
            </a:r>
            <a:r>
              <a:rPr lang="fr-FR" dirty="0"/>
              <a:t>: </a:t>
            </a:r>
          </a:p>
          <a:p>
            <a:pPr lvl="1"/>
            <a:r>
              <a:rPr lang="fr-FR" dirty="0" err="1"/>
              <a:t>Classical</a:t>
            </a:r>
            <a:r>
              <a:rPr lang="fr-FR" dirty="0"/>
              <a:t> </a:t>
            </a:r>
            <a:r>
              <a:rPr lang="fr-FR" dirty="0" err="1"/>
              <a:t>Agritourism</a:t>
            </a:r>
            <a:r>
              <a:rPr lang="fr-FR" dirty="0"/>
              <a:t> </a:t>
            </a:r>
            <a:r>
              <a:rPr lang="fr-FR" dirty="0" err="1"/>
              <a:t>activities</a:t>
            </a:r>
            <a:r>
              <a:rPr lang="fr-FR" dirty="0"/>
              <a:t> on-the-</a:t>
            </a:r>
            <a:r>
              <a:rPr lang="fr-FR" dirty="0" err="1"/>
              <a:t>farm</a:t>
            </a:r>
            <a:r>
              <a:rPr lang="fr-FR" dirty="0"/>
              <a:t> </a:t>
            </a:r>
            <a:r>
              <a:rPr lang="fr-FR" dirty="0" err="1"/>
              <a:t>connected</a:t>
            </a:r>
            <a:r>
              <a:rPr lang="fr-FR" dirty="0"/>
              <a:t> to agricultural production and marketing</a:t>
            </a:r>
          </a:p>
          <a:p>
            <a:r>
              <a:rPr lang="fr-FR" dirty="0"/>
              <a:t> </a:t>
            </a:r>
            <a:r>
              <a:rPr lang="fr-FR" dirty="0" err="1"/>
              <a:t>Peripheral</a:t>
            </a:r>
            <a:r>
              <a:rPr lang="fr-FR" dirty="0"/>
              <a:t> </a:t>
            </a:r>
            <a:r>
              <a:rPr lang="fr-FR" dirty="0" err="1"/>
              <a:t>Activities</a:t>
            </a:r>
            <a:r>
              <a:rPr lang="fr-FR" dirty="0"/>
              <a:t>: </a:t>
            </a:r>
          </a:p>
          <a:p>
            <a:pPr lvl="1"/>
            <a:r>
              <a:rPr lang="fr-FR" dirty="0"/>
              <a:t>Non-</a:t>
            </a:r>
            <a:r>
              <a:rPr lang="fr-FR" dirty="0" err="1"/>
              <a:t>Traditional</a:t>
            </a:r>
            <a:r>
              <a:rPr lang="fr-FR" dirty="0"/>
              <a:t> </a:t>
            </a:r>
            <a:r>
              <a:rPr lang="fr-FR" dirty="0" err="1"/>
              <a:t>activities</a:t>
            </a:r>
            <a:r>
              <a:rPr lang="fr-FR" dirty="0"/>
              <a:t> on-</a:t>
            </a:r>
            <a:r>
              <a:rPr lang="fr-FR" dirty="0" err="1"/>
              <a:t>farm</a:t>
            </a:r>
            <a:r>
              <a:rPr lang="fr-FR" dirty="0"/>
              <a:t> but </a:t>
            </a:r>
            <a:r>
              <a:rPr lang="fr-FR" dirty="0" err="1"/>
              <a:t>lack</a:t>
            </a:r>
            <a:r>
              <a:rPr lang="fr-FR" dirty="0"/>
              <a:t> </a:t>
            </a:r>
            <a:r>
              <a:rPr lang="fr-FR" dirty="0" err="1"/>
              <a:t>connection</a:t>
            </a:r>
            <a:r>
              <a:rPr lang="fr-FR" dirty="0"/>
              <a:t> to ag</a:t>
            </a:r>
          </a:p>
          <a:p>
            <a:endParaRPr lang="en-US" dirty="0"/>
          </a:p>
        </p:txBody>
      </p:sp>
    </p:spTree>
    <p:extLst>
      <p:ext uri="{BB962C8B-B14F-4D97-AF65-F5344CB8AC3E}">
        <p14:creationId xmlns:p14="http://schemas.microsoft.com/office/powerpoint/2010/main" val="23319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44F8B06-237D-4252-8313-5705A9018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6528" y="1661344"/>
            <a:ext cx="4956175" cy="1318669"/>
          </a:xfrm>
          <a:prstGeom prst="rect">
            <a:avLst/>
          </a:prstGeom>
        </p:spPr>
      </p:pic>
      <p:pic>
        <p:nvPicPr>
          <p:cNvPr id="10" name="Content Placeholder 9">
            <a:extLst>
              <a:ext uri="{FF2B5EF4-FFF2-40B4-BE49-F238E27FC236}">
                <a16:creationId xmlns:a16="http://schemas.microsoft.com/office/drawing/2014/main" id="{B2045943-FD6F-57E4-EC72-7ACFC34E549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1040083"/>
            <a:ext cx="5863401" cy="3308008"/>
          </a:xfrm>
        </p:spPr>
      </p:pic>
      <p:sp>
        <p:nvSpPr>
          <p:cNvPr id="11" name="TextBox 10">
            <a:extLst>
              <a:ext uri="{FF2B5EF4-FFF2-40B4-BE49-F238E27FC236}">
                <a16:creationId xmlns:a16="http://schemas.microsoft.com/office/drawing/2014/main" id="{2B9D16FF-B75F-AA14-9646-A5F793B845F0}"/>
              </a:ext>
            </a:extLst>
          </p:cNvPr>
          <p:cNvSpPr txBox="1"/>
          <p:nvPr/>
        </p:nvSpPr>
        <p:spPr>
          <a:xfrm>
            <a:off x="308610" y="220773"/>
            <a:ext cx="5695721" cy="830997"/>
          </a:xfrm>
          <a:prstGeom prst="rect">
            <a:avLst/>
          </a:prstGeom>
          <a:noFill/>
        </p:spPr>
        <p:txBody>
          <a:bodyPr wrap="square" rtlCol="0">
            <a:spAutoFit/>
          </a:bodyPr>
          <a:lstStyle/>
          <a:p>
            <a:pPr algn="ctr"/>
            <a:r>
              <a:rPr lang="en-US" sz="2400" dirty="0"/>
              <a:t>Characteristics of an Effective </a:t>
            </a:r>
          </a:p>
          <a:p>
            <a:pPr algn="ctr"/>
            <a:r>
              <a:rPr lang="en-US" sz="2400" dirty="0"/>
              <a:t>Agritourism Operation</a:t>
            </a:r>
          </a:p>
        </p:txBody>
      </p:sp>
      <p:pic>
        <p:nvPicPr>
          <p:cNvPr id="5" name="Content Placeholder 4">
            <a:extLst>
              <a:ext uri="{FF2B5EF4-FFF2-40B4-BE49-F238E27FC236}">
                <a16:creationId xmlns:a16="http://schemas.microsoft.com/office/drawing/2014/main" id="{89AC26EB-BB5B-571B-0ACB-312B9BF0E945}"/>
              </a:ext>
            </a:extLst>
          </p:cNvPr>
          <p:cNvPicPr>
            <a:picLocks noGrp="1" noChangeAspect="1"/>
          </p:cNvPicPr>
          <p:nvPr>
            <p:ph sz="half" idx="2"/>
          </p:nvPr>
        </p:nvPicPr>
        <p:blipFill>
          <a:blip r:embed="rId5"/>
          <a:stretch>
            <a:fillRect/>
          </a:stretch>
        </p:blipFill>
        <p:spPr>
          <a:xfrm>
            <a:off x="5478550" y="3977209"/>
            <a:ext cx="6629699" cy="2800780"/>
          </a:xfrm>
          <a:prstGeom prst="rect">
            <a:avLst/>
          </a:prstGeom>
        </p:spPr>
      </p:pic>
    </p:spTree>
    <p:extLst>
      <p:ext uri="{BB962C8B-B14F-4D97-AF65-F5344CB8AC3E}">
        <p14:creationId xmlns:p14="http://schemas.microsoft.com/office/powerpoint/2010/main" val="411641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6439A-9175-4F58-8646-579B28D8737F}"/>
              </a:ext>
            </a:extLst>
          </p:cNvPr>
          <p:cNvSpPr>
            <a:spLocks noGrp="1"/>
          </p:cNvSpPr>
          <p:nvPr>
            <p:ph type="title"/>
          </p:nvPr>
        </p:nvSpPr>
        <p:spPr>
          <a:xfrm>
            <a:off x="1065212" y="304800"/>
            <a:ext cx="10058402" cy="810016"/>
          </a:xfrm>
        </p:spPr>
        <p:txBody>
          <a:bodyPr/>
          <a:lstStyle/>
          <a:p>
            <a:r>
              <a:rPr lang="en-US" dirty="0">
                <a:solidFill>
                  <a:schemeClr val="tx1"/>
                </a:solidFill>
              </a:rPr>
              <a:t>Montana Agritourism Steering Committee</a:t>
            </a:r>
          </a:p>
        </p:txBody>
      </p:sp>
      <p:sp>
        <p:nvSpPr>
          <p:cNvPr id="3" name="Content Placeholder 2">
            <a:extLst>
              <a:ext uri="{FF2B5EF4-FFF2-40B4-BE49-F238E27FC236}">
                <a16:creationId xmlns:a16="http://schemas.microsoft.com/office/drawing/2014/main" id="{0C3F6164-2B7A-48B0-8A0D-1E290302A77D}"/>
              </a:ext>
            </a:extLst>
          </p:cNvPr>
          <p:cNvSpPr>
            <a:spLocks noGrp="1"/>
          </p:cNvSpPr>
          <p:nvPr>
            <p:ph idx="1"/>
          </p:nvPr>
        </p:nvSpPr>
        <p:spPr>
          <a:xfrm>
            <a:off x="488515" y="1114816"/>
            <a:ext cx="11703485" cy="5743184"/>
          </a:xfrm>
        </p:spPr>
        <p:txBody>
          <a:bodyPr>
            <a:normAutofit fontScale="92500" lnSpcReduction="20000"/>
          </a:bodyPr>
          <a:lstStyle/>
          <a:p>
            <a:pPr marL="0" marR="0" indent="0" algn="ctr">
              <a:lnSpc>
                <a:spcPct val="107000"/>
              </a:lnSpc>
              <a:spcBef>
                <a:spcPts val="0"/>
              </a:spcBef>
              <a:spcAft>
                <a:spcPts val="800"/>
              </a:spcAft>
              <a:buNone/>
            </a:pPr>
            <a:r>
              <a:rPr lang="en-US" b="1" dirty="0">
                <a:effectLst/>
                <a:latin typeface="+mj-lt"/>
                <a:ea typeface="Calibri" panose="020F0502020204030204" pitchFamily="34" charset="0"/>
                <a:cs typeface="Times New Roman" panose="02020603050405020304" pitchFamily="18" charset="0"/>
              </a:rPr>
              <a:t>Our Vision</a:t>
            </a:r>
            <a:endParaRPr lang="en-US"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b="1" dirty="0">
                <a:solidFill>
                  <a:schemeClr val="tx1">
                    <a:lumMod val="50000"/>
                  </a:schemeClr>
                </a:solidFill>
                <a:effectLst/>
                <a:latin typeface="+mj-lt"/>
                <a:ea typeface="Calibri" panose="020F0502020204030204" pitchFamily="34" charset="0"/>
                <a:cs typeface="Times New Roman" panose="02020603050405020304" pitchFamily="18" charset="0"/>
              </a:rPr>
              <a:t>Combining the essential elements of tourism and agriculture industries </a:t>
            </a:r>
            <a:r>
              <a:rPr lang="en-US" dirty="0">
                <a:solidFill>
                  <a:schemeClr val="tx1">
                    <a:lumMod val="50000"/>
                  </a:schemeClr>
                </a:solidFill>
                <a:effectLst/>
                <a:latin typeface="+mj-lt"/>
                <a:ea typeface="Calibri" panose="020F0502020204030204" pitchFamily="34" charset="0"/>
                <a:cs typeface="Times New Roman" panose="02020603050405020304" pitchFamily="18" charset="0"/>
              </a:rPr>
              <a:t>will attract the public, increase agricultural income, and provide recreation and/or educational experiences for visitors.</a:t>
            </a:r>
          </a:p>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Our Mission</a:t>
            </a:r>
          </a:p>
          <a:p>
            <a:pPr marL="0" marR="0" indent="0">
              <a:lnSpc>
                <a:spcPct val="107000"/>
              </a:lnSpc>
              <a:spcBef>
                <a:spcPts val="0"/>
              </a:spcBef>
              <a:spcAft>
                <a:spcPts val="800"/>
              </a:spcAft>
              <a:buNone/>
            </a:pPr>
            <a:r>
              <a:rPr lang="en-US" dirty="0">
                <a:solidFill>
                  <a:schemeClr val="tx1">
                    <a:lumMod val="50000"/>
                  </a:schemeClr>
                </a:solidFill>
                <a:latin typeface="+mj-lt"/>
                <a:ea typeface="Calibri" panose="020F0502020204030204" pitchFamily="34" charset="0"/>
                <a:cs typeface="Times New Roman" panose="02020603050405020304" pitchFamily="18" charset="0"/>
              </a:rPr>
              <a:t>Dedicated to promoting the Agritourism industry in Montana </a:t>
            </a:r>
            <a:r>
              <a:rPr lang="en-US" b="1" dirty="0">
                <a:solidFill>
                  <a:schemeClr val="tx1">
                    <a:lumMod val="50000"/>
                  </a:schemeClr>
                </a:solidFill>
                <a:latin typeface="+mj-lt"/>
                <a:ea typeface="Calibri" panose="020F0502020204030204" pitchFamily="34" charset="0"/>
                <a:cs typeface="Times New Roman" panose="02020603050405020304" pitchFamily="18" charset="0"/>
              </a:rPr>
              <a:t>by working collaboratively </a:t>
            </a:r>
            <a:r>
              <a:rPr lang="en-US" dirty="0">
                <a:solidFill>
                  <a:schemeClr val="tx1">
                    <a:lumMod val="50000"/>
                  </a:schemeClr>
                </a:solidFill>
                <a:latin typeface="+mj-lt"/>
                <a:ea typeface="Calibri" panose="020F0502020204030204" pitchFamily="34" charset="0"/>
                <a:cs typeface="Times New Roman" panose="02020603050405020304" pitchFamily="18" charset="0"/>
              </a:rPr>
              <a:t>with state and industry partners, </a:t>
            </a:r>
            <a:r>
              <a:rPr lang="en-US" b="1" dirty="0">
                <a:solidFill>
                  <a:schemeClr val="tx1">
                    <a:lumMod val="50000"/>
                  </a:schemeClr>
                </a:solidFill>
                <a:latin typeface="+mj-lt"/>
                <a:ea typeface="Calibri" panose="020F0502020204030204" pitchFamily="34" charset="0"/>
                <a:cs typeface="Times New Roman" panose="02020603050405020304" pitchFamily="18" charset="0"/>
              </a:rPr>
              <a:t>providing resources, research, and education,</a:t>
            </a:r>
            <a:r>
              <a:rPr lang="en-US" dirty="0">
                <a:solidFill>
                  <a:schemeClr val="tx1">
                    <a:lumMod val="50000"/>
                  </a:schemeClr>
                </a:solidFill>
                <a:latin typeface="+mj-lt"/>
                <a:ea typeface="Calibri" panose="020F0502020204030204" pitchFamily="34" charset="0"/>
                <a:cs typeface="Times New Roman" panose="02020603050405020304" pitchFamily="18" charset="0"/>
              </a:rPr>
              <a:t> and connecting our producers and community stakeholders with local, state, and global agritourism markets.</a:t>
            </a:r>
          </a:p>
          <a:p>
            <a:pPr marL="0" marR="0" indent="0" algn="ctr">
              <a:lnSpc>
                <a:spcPct val="107000"/>
              </a:lnSpc>
              <a:spcBef>
                <a:spcPts val="0"/>
              </a:spcBef>
              <a:spcAft>
                <a:spcPts val="800"/>
              </a:spcAft>
              <a:buNone/>
            </a:pPr>
            <a:r>
              <a:rPr lang="en-US" b="1" dirty="0">
                <a:latin typeface="+mj-lt"/>
                <a:ea typeface="Calibri" panose="020F0502020204030204" pitchFamily="34" charset="0"/>
                <a:cs typeface="Times New Roman" panose="02020603050405020304" pitchFamily="18" charset="0"/>
              </a:rPr>
              <a:t>Core Values and Goals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Targeted marketing and branding.</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Effective industry-driven networks.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Amended policies.</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Regulatory Issues. </a:t>
            </a:r>
          </a:p>
          <a:p>
            <a:pPr marL="342900" marR="0" lvl="0" indent="-342900">
              <a:lnSpc>
                <a:spcPct val="107000"/>
              </a:lnSpc>
              <a:spcBef>
                <a:spcPts val="0"/>
              </a:spcBef>
              <a:spcAft>
                <a:spcPts val="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Meaningful standards.  </a:t>
            </a:r>
          </a:p>
          <a:p>
            <a:pPr marL="342900" marR="0" lvl="0" indent="-342900">
              <a:lnSpc>
                <a:spcPct val="107000"/>
              </a:lnSpc>
              <a:spcBef>
                <a:spcPts val="0"/>
              </a:spcBef>
              <a:spcAft>
                <a:spcPts val="800"/>
              </a:spcAft>
              <a:buFont typeface="+mj-lt"/>
              <a:buAutoNum type="arabicPeriod"/>
            </a:pPr>
            <a:r>
              <a:rPr lang="en-US" sz="2400" dirty="0">
                <a:solidFill>
                  <a:schemeClr val="tx1">
                    <a:lumMod val="50000"/>
                  </a:schemeClr>
                </a:solidFill>
                <a:effectLst/>
                <a:latin typeface="+mj-lt"/>
                <a:ea typeface="Calibri" panose="020F0502020204030204" pitchFamily="34" charset="0"/>
                <a:cs typeface="Times New Roman" panose="02020603050405020304" pitchFamily="18" charset="0"/>
              </a:rPr>
              <a:t>Strengthen economic diversification.  </a:t>
            </a:r>
            <a:endParaRPr lang="en-US" sz="2400" dirty="0">
              <a:solidFill>
                <a:schemeClr val="tx1">
                  <a:lumMod val="50000"/>
                </a:schemeClr>
              </a:solidFill>
              <a:latin typeface="+mj-lt"/>
            </a:endParaRPr>
          </a:p>
          <a:p>
            <a:pPr marL="0" marR="0" indent="0">
              <a:lnSpc>
                <a:spcPct val="107000"/>
              </a:lnSpc>
              <a:spcBef>
                <a:spcPts val="0"/>
              </a:spcBef>
              <a:spcAft>
                <a:spcPts val="800"/>
              </a:spcAft>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316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D6AD8-27FC-47DB-93F2-CC3842459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439" y="0"/>
            <a:ext cx="5412058" cy="6996074"/>
          </a:xfrm>
          <a:prstGeom prst="rect">
            <a:avLst/>
          </a:prstGeom>
        </p:spPr>
      </p:pic>
      <p:sp>
        <p:nvSpPr>
          <p:cNvPr id="6" name="Title 5">
            <a:extLst>
              <a:ext uri="{FF2B5EF4-FFF2-40B4-BE49-F238E27FC236}">
                <a16:creationId xmlns:a16="http://schemas.microsoft.com/office/drawing/2014/main" id="{DC370B92-2DAF-6AB6-FA61-63799CA104E2}"/>
              </a:ext>
            </a:extLst>
          </p:cNvPr>
          <p:cNvSpPr>
            <a:spLocks noGrp="1"/>
          </p:cNvSpPr>
          <p:nvPr>
            <p:ph type="title"/>
          </p:nvPr>
        </p:nvSpPr>
        <p:spPr>
          <a:xfrm>
            <a:off x="479503" y="411480"/>
            <a:ext cx="5616497" cy="1219200"/>
          </a:xfrm>
        </p:spPr>
        <p:txBody>
          <a:bodyPr/>
          <a:lstStyle/>
          <a:p>
            <a:pPr algn="ctr"/>
            <a:r>
              <a:rPr lang="en-US" dirty="0"/>
              <a:t>Western SARE </a:t>
            </a:r>
            <a:br>
              <a:rPr lang="en-US" dirty="0"/>
            </a:br>
            <a:r>
              <a:rPr lang="en-US" dirty="0"/>
              <a:t>PDP Grant</a:t>
            </a:r>
          </a:p>
        </p:txBody>
      </p:sp>
      <p:sp>
        <p:nvSpPr>
          <p:cNvPr id="7" name="Content Placeholder 6">
            <a:extLst>
              <a:ext uri="{FF2B5EF4-FFF2-40B4-BE49-F238E27FC236}">
                <a16:creationId xmlns:a16="http://schemas.microsoft.com/office/drawing/2014/main" id="{73BECE79-965D-741C-ED3D-7D267F0C1D23}"/>
              </a:ext>
            </a:extLst>
          </p:cNvPr>
          <p:cNvSpPr>
            <a:spLocks noGrp="1"/>
          </p:cNvSpPr>
          <p:nvPr>
            <p:ph idx="1"/>
          </p:nvPr>
        </p:nvSpPr>
        <p:spPr>
          <a:xfrm>
            <a:off x="769434" y="1752600"/>
            <a:ext cx="5006898" cy="4229100"/>
          </a:xfrm>
        </p:spPr>
        <p:txBody>
          <a:bodyPr>
            <a:normAutofit/>
          </a:bodyPr>
          <a:lstStyle/>
          <a:p>
            <a:r>
              <a:rPr lang="en-US" dirty="0">
                <a:solidFill>
                  <a:schemeClr val="tx1">
                    <a:lumMod val="75000"/>
                  </a:schemeClr>
                </a:solidFill>
              </a:rPr>
              <a:t>The program goal is to establish a cohort of leaders, the Fellows, who can </a:t>
            </a:r>
            <a:r>
              <a:rPr lang="en-US" b="1" dirty="0">
                <a:solidFill>
                  <a:schemeClr val="tx1">
                    <a:lumMod val="75000"/>
                  </a:schemeClr>
                </a:solidFill>
              </a:rPr>
              <a:t>effectively educate others </a:t>
            </a:r>
            <a:r>
              <a:rPr lang="en-US" dirty="0">
                <a:solidFill>
                  <a:schemeClr val="tx1">
                    <a:lumMod val="75000"/>
                  </a:schemeClr>
                </a:solidFill>
              </a:rPr>
              <a:t>on:</a:t>
            </a:r>
          </a:p>
          <a:p>
            <a:r>
              <a:rPr lang="en-US" b="1" dirty="0">
                <a:solidFill>
                  <a:schemeClr val="tx1">
                    <a:lumMod val="75000"/>
                  </a:schemeClr>
                </a:solidFill>
              </a:rPr>
              <a:t>Diversification</a:t>
            </a:r>
            <a:r>
              <a:rPr lang="en-US" dirty="0">
                <a:solidFill>
                  <a:schemeClr val="tx1">
                    <a:lumMod val="75000"/>
                  </a:schemeClr>
                </a:solidFill>
              </a:rPr>
              <a:t> opportunities</a:t>
            </a:r>
          </a:p>
          <a:p>
            <a:r>
              <a:rPr lang="en-US" b="1" dirty="0">
                <a:solidFill>
                  <a:schemeClr val="tx1">
                    <a:lumMod val="75000"/>
                  </a:schemeClr>
                </a:solidFill>
              </a:rPr>
              <a:t>Sustainable practices</a:t>
            </a:r>
          </a:p>
          <a:p>
            <a:r>
              <a:rPr lang="en-US" b="1" dirty="0">
                <a:solidFill>
                  <a:schemeClr val="tx1">
                    <a:lumMod val="75000"/>
                  </a:schemeClr>
                </a:solidFill>
              </a:rPr>
              <a:t>The economic, environmental, and social impacts of agritourism</a:t>
            </a:r>
            <a:r>
              <a:rPr lang="en-US" dirty="0">
                <a:solidFill>
                  <a:schemeClr val="tx1">
                    <a:lumMod val="75000"/>
                  </a:schemeClr>
                </a:solidFill>
              </a:rPr>
              <a:t>. </a:t>
            </a:r>
          </a:p>
          <a:p>
            <a:endParaRPr lang="en-US" dirty="0"/>
          </a:p>
          <a:p>
            <a:endParaRPr lang="en-US" dirty="0"/>
          </a:p>
        </p:txBody>
      </p:sp>
    </p:spTree>
    <p:extLst>
      <p:ext uri="{BB962C8B-B14F-4D97-AF65-F5344CB8AC3E}">
        <p14:creationId xmlns:p14="http://schemas.microsoft.com/office/powerpoint/2010/main" val="319827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E79E6D-1872-F932-AA2F-29C68BD08620}"/>
              </a:ext>
            </a:extLst>
          </p:cNvPr>
          <p:cNvPicPr>
            <a:picLocks noChangeAspect="1"/>
          </p:cNvPicPr>
          <p:nvPr/>
        </p:nvPicPr>
        <p:blipFill>
          <a:blip r:embed="rId2"/>
          <a:stretch>
            <a:fillRect/>
          </a:stretch>
        </p:blipFill>
        <p:spPr>
          <a:xfrm>
            <a:off x="734458" y="520118"/>
            <a:ext cx="4889612" cy="5000740"/>
          </a:xfrm>
          <a:prstGeom prst="rect">
            <a:avLst/>
          </a:prstGeom>
        </p:spPr>
      </p:pic>
      <p:pic>
        <p:nvPicPr>
          <p:cNvPr id="12" name="Picture 11">
            <a:extLst>
              <a:ext uri="{FF2B5EF4-FFF2-40B4-BE49-F238E27FC236}">
                <a16:creationId xmlns:a16="http://schemas.microsoft.com/office/drawing/2014/main" id="{29B72219-15CF-A572-D4A2-AE67F9A708F6}"/>
              </a:ext>
            </a:extLst>
          </p:cNvPr>
          <p:cNvPicPr>
            <a:picLocks noChangeAspect="1"/>
          </p:cNvPicPr>
          <p:nvPr/>
        </p:nvPicPr>
        <p:blipFill>
          <a:blip r:embed="rId3"/>
          <a:stretch>
            <a:fillRect/>
          </a:stretch>
        </p:blipFill>
        <p:spPr>
          <a:xfrm>
            <a:off x="6456802" y="520118"/>
            <a:ext cx="5000740" cy="5000740"/>
          </a:xfrm>
          <a:prstGeom prst="rect">
            <a:avLst/>
          </a:prstGeom>
        </p:spPr>
      </p:pic>
    </p:spTree>
    <p:extLst>
      <p:ext uri="{BB962C8B-B14F-4D97-AF65-F5344CB8AC3E}">
        <p14:creationId xmlns:p14="http://schemas.microsoft.com/office/powerpoint/2010/main" val="9728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136-735D-DC6A-6812-DCB5073368CB}"/>
              </a:ext>
            </a:extLst>
          </p:cNvPr>
          <p:cNvSpPr>
            <a:spLocks noGrp="1"/>
          </p:cNvSpPr>
          <p:nvPr>
            <p:ph type="ctrTitle"/>
          </p:nvPr>
        </p:nvSpPr>
        <p:spPr>
          <a:xfrm>
            <a:off x="287970" y="0"/>
            <a:ext cx="11256329" cy="1177290"/>
          </a:xfrm>
        </p:spPr>
        <p:txBody>
          <a:bodyPr/>
          <a:lstStyle/>
          <a:p>
            <a:r>
              <a:rPr lang="en-US" dirty="0"/>
              <a:t>Fellows Program IN Action</a:t>
            </a:r>
          </a:p>
        </p:txBody>
      </p:sp>
      <p:sp>
        <p:nvSpPr>
          <p:cNvPr id="3" name="Subtitle 2">
            <a:extLst>
              <a:ext uri="{FF2B5EF4-FFF2-40B4-BE49-F238E27FC236}">
                <a16:creationId xmlns:a16="http://schemas.microsoft.com/office/drawing/2014/main" id="{319B577D-2AD3-7EDC-ADF6-458F8B8F6760}"/>
              </a:ext>
            </a:extLst>
          </p:cNvPr>
          <p:cNvSpPr>
            <a:spLocks noGrp="1"/>
          </p:cNvSpPr>
          <p:nvPr>
            <p:ph type="subTitle" idx="1"/>
          </p:nvPr>
        </p:nvSpPr>
        <p:spPr>
          <a:xfrm>
            <a:off x="802320" y="994410"/>
            <a:ext cx="6858002" cy="914400"/>
          </a:xfrm>
        </p:spPr>
        <p:txBody>
          <a:bodyPr/>
          <a:lstStyle/>
          <a:p>
            <a:r>
              <a:rPr lang="en-US" dirty="0">
                <a:hlinkClick r:id="rId3"/>
              </a:rPr>
              <a:t>Video</a:t>
            </a:r>
            <a:endParaRPr lang="en-US" dirty="0"/>
          </a:p>
        </p:txBody>
      </p:sp>
      <p:pic>
        <p:nvPicPr>
          <p:cNvPr id="6" name="Picture 5" descr="A diagram of a program&#10;&#10;Description automatically generated with medium confidence">
            <a:extLst>
              <a:ext uri="{FF2B5EF4-FFF2-40B4-BE49-F238E27FC236}">
                <a16:creationId xmlns:a16="http://schemas.microsoft.com/office/drawing/2014/main" id="{6176E0C1-AFA1-0740-01D3-EEF3F3EC1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069" y="1280160"/>
            <a:ext cx="7536452" cy="5063490"/>
          </a:xfrm>
          <a:prstGeom prst="rect">
            <a:avLst/>
          </a:prstGeom>
        </p:spPr>
      </p:pic>
    </p:spTree>
    <p:extLst>
      <p:ext uri="{BB962C8B-B14F-4D97-AF65-F5344CB8AC3E}">
        <p14:creationId xmlns:p14="http://schemas.microsoft.com/office/powerpoint/2010/main" val="395043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4D2E7-224D-83DE-A446-545B026E866D}"/>
              </a:ext>
            </a:extLst>
          </p:cNvPr>
          <p:cNvPicPr>
            <a:picLocks noChangeAspect="1"/>
          </p:cNvPicPr>
          <p:nvPr/>
        </p:nvPicPr>
        <p:blipFill>
          <a:blip r:embed="rId2"/>
          <a:stretch>
            <a:fillRect/>
          </a:stretch>
        </p:blipFill>
        <p:spPr>
          <a:xfrm>
            <a:off x="6624173" y="198304"/>
            <a:ext cx="5049773" cy="6318345"/>
          </a:xfrm>
          <a:prstGeom prst="rect">
            <a:avLst/>
          </a:prstGeom>
        </p:spPr>
      </p:pic>
      <p:pic>
        <p:nvPicPr>
          <p:cNvPr id="4" name="Picture 3">
            <a:extLst>
              <a:ext uri="{FF2B5EF4-FFF2-40B4-BE49-F238E27FC236}">
                <a16:creationId xmlns:a16="http://schemas.microsoft.com/office/drawing/2014/main" id="{2C811023-EDD6-B98A-6D3D-16551D57AB79}"/>
              </a:ext>
            </a:extLst>
          </p:cNvPr>
          <p:cNvPicPr>
            <a:picLocks noChangeAspect="1"/>
          </p:cNvPicPr>
          <p:nvPr/>
        </p:nvPicPr>
        <p:blipFill>
          <a:blip r:embed="rId3"/>
          <a:stretch>
            <a:fillRect/>
          </a:stretch>
        </p:blipFill>
        <p:spPr>
          <a:xfrm>
            <a:off x="254986" y="304800"/>
            <a:ext cx="3377477" cy="3377477"/>
          </a:xfrm>
          <a:prstGeom prst="rect">
            <a:avLst/>
          </a:prstGeom>
        </p:spPr>
      </p:pic>
      <p:pic>
        <p:nvPicPr>
          <p:cNvPr id="5" name="Picture 4">
            <a:extLst>
              <a:ext uri="{FF2B5EF4-FFF2-40B4-BE49-F238E27FC236}">
                <a16:creationId xmlns:a16="http://schemas.microsoft.com/office/drawing/2014/main" id="{2C85725D-0D52-1E22-E7B1-37AB82016981}"/>
              </a:ext>
            </a:extLst>
          </p:cNvPr>
          <p:cNvPicPr>
            <a:picLocks noChangeAspect="1"/>
          </p:cNvPicPr>
          <p:nvPr/>
        </p:nvPicPr>
        <p:blipFill>
          <a:blip r:embed="rId4"/>
          <a:stretch>
            <a:fillRect/>
          </a:stretch>
        </p:blipFill>
        <p:spPr>
          <a:xfrm>
            <a:off x="269079" y="3682276"/>
            <a:ext cx="3212091" cy="3216432"/>
          </a:xfrm>
          <a:prstGeom prst="rect">
            <a:avLst/>
          </a:prstGeom>
        </p:spPr>
      </p:pic>
      <p:pic>
        <p:nvPicPr>
          <p:cNvPr id="2" name="Picture 1">
            <a:extLst>
              <a:ext uri="{FF2B5EF4-FFF2-40B4-BE49-F238E27FC236}">
                <a16:creationId xmlns:a16="http://schemas.microsoft.com/office/drawing/2014/main" id="{AA787E91-FF06-51CD-C7DF-79078021C581}"/>
              </a:ext>
            </a:extLst>
          </p:cNvPr>
          <p:cNvPicPr>
            <a:picLocks noChangeAspect="1"/>
          </p:cNvPicPr>
          <p:nvPr/>
        </p:nvPicPr>
        <p:blipFill>
          <a:blip r:embed="rId5"/>
          <a:stretch>
            <a:fillRect/>
          </a:stretch>
        </p:blipFill>
        <p:spPr>
          <a:xfrm>
            <a:off x="3468963" y="1945918"/>
            <a:ext cx="3472717" cy="3472717"/>
          </a:xfrm>
          <a:prstGeom prst="rect">
            <a:avLst/>
          </a:prstGeom>
        </p:spPr>
      </p:pic>
    </p:spTree>
    <p:extLst>
      <p:ext uri="{BB962C8B-B14F-4D97-AF65-F5344CB8AC3E}">
        <p14:creationId xmlns:p14="http://schemas.microsoft.com/office/powerpoint/2010/main" val="24541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7199</TotalTime>
  <Words>976</Words>
  <Application>Microsoft Office PowerPoint</Application>
  <PresentationFormat>Widescreen</PresentationFormat>
  <Paragraphs>88</Paragraphs>
  <Slides>11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Segoe Print</vt:lpstr>
      <vt:lpstr>Times New Roman</vt:lpstr>
      <vt:lpstr>Nature Illustration 16x9</vt:lpstr>
      <vt:lpstr> An Overview of Montana Agritourism  </vt:lpstr>
      <vt:lpstr>Defining Agritourism </vt:lpstr>
      <vt:lpstr>Agritourism Framework (Chase et al., 2018)</vt:lpstr>
      <vt:lpstr>PowerPoint Presentation</vt:lpstr>
      <vt:lpstr>Montana Agritourism Steering Committee</vt:lpstr>
      <vt:lpstr>Western SARE  PDP Grant</vt:lpstr>
      <vt:lpstr>PowerPoint Presentation</vt:lpstr>
      <vt:lpstr>Fellows Program IN Action</vt:lpstr>
      <vt:lpstr>PowerPoint Presentation</vt:lpstr>
      <vt:lpstr>Moving Forward with MT Agritourism</vt:lpstr>
      <vt:lpstr>Agritourism in Your Area</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LIFE BALANCE</dc:title>
  <dc:creator>Arnold, Shannon</dc:creator>
  <cp:lastModifiedBy>Arnold, Shannon</cp:lastModifiedBy>
  <cp:revision>122</cp:revision>
  <cp:lastPrinted>2022-01-04T17:54:07Z</cp:lastPrinted>
  <dcterms:created xsi:type="dcterms:W3CDTF">2018-10-19T20:09:48Z</dcterms:created>
  <dcterms:modified xsi:type="dcterms:W3CDTF">2024-04-25T20:56:24Z</dcterms:modified>
</cp:coreProperties>
</file>