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Daily Production Per Cow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20"/>
          <c:order val="20"/>
          <c:tx>
            <c:strRef>
              <c:f>Sheet1!$V$1</c:f>
              <c:strCache>
                <c:ptCount val="1"/>
                <c:pt idx="0">
                  <c:v>2017 Average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Sheet1!$V$2:$V$13</c:f>
              <c:numCache>
                <c:formatCode>General</c:formatCode>
                <c:ptCount val="12"/>
                <c:pt idx="3" formatCode="0.00">
                  <c:v>35.660654294981754</c:v>
                </c:pt>
                <c:pt idx="4" formatCode="0.00">
                  <c:v>39.755085531178693</c:v>
                </c:pt>
                <c:pt idx="5" formatCode="0.00">
                  <c:v>34.659025413394637</c:v>
                </c:pt>
                <c:pt idx="6" formatCode="0.00">
                  <c:v>32.402952467509991</c:v>
                </c:pt>
                <c:pt idx="7" formatCode="0.00">
                  <c:v>30.187665958614456</c:v>
                </c:pt>
                <c:pt idx="8" formatCode="0.00">
                  <c:v>28.596462273233584</c:v>
                </c:pt>
                <c:pt idx="9" formatCode="0.00">
                  <c:v>28.666117327284137</c:v>
                </c:pt>
                <c:pt idx="10" formatCode="0.00">
                  <c:v>28.747376011506447</c:v>
                </c:pt>
                <c:pt idx="11" formatCode="0.00">
                  <c:v>30.642548447381944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A4-426C-8E6B-FE17F7770A97}"/>
            </c:ext>
          </c:extLst>
        </c:ser>
        <c:ser>
          <c:idx val="41"/>
          <c:order val="41"/>
          <c:tx>
            <c:strRef>
              <c:f>Sheet1!$AQ$1</c:f>
              <c:strCache>
                <c:ptCount val="1"/>
                <c:pt idx="0">
                  <c:v>2018 Average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Sheet1!$AQ$2:$AQ$13</c:f>
              <c:numCache>
                <c:formatCode>0.00</c:formatCode>
                <c:ptCount val="12"/>
                <c:pt idx="0">
                  <c:v>31.130088690834203</c:v>
                </c:pt>
                <c:pt idx="1">
                  <c:v>31.374011382487925</c:v>
                </c:pt>
                <c:pt idx="2">
                  <c:v>31.700033600454194</c:v>
                </c:pt>
                <c:pt idx="3">
                  <c:v>31.667394334230536</c:v>
                </c:pt>
                <c:pt idx="4">
                  <c:v>35.448860971406489</c:v>
                </c:pt>
                <c:pt idx="5">
                  <c:v>33.585483526256368</c:v>
                </c:pt>
                <c:pt idx="6">
                  <c:v>30.192447219594676</c:v>
                </c:pt>
                <c:pt idx="7">
                  <c:v>30.305276920801219</c:v>
                </c:pt>
                <c:pt idx="8">
                  <c:v>30.114251596079548</c:v>
                </c:pt>
                <c:pt idx="9">
                  <c:v>29.866336846016306</c:v>
                </c:pt>
                <c:pt idx="10">
                  <c:v>28.564242215488996</c:v>
                </c:pt>
                <c:pt idx="11">
                  <c:v>32.723892366042641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A4-426C-8E6B-FE17F7770A97}"/>
            </c:ext>
          </c:extLst>
        </c:ser>
        <c:ser>
          <c:idx val="56"/>
          <c:order val="56"/>
          <c:tx>
            <c:strRef>
              <c:f>Sheet1!$BF$1</c:f>
              <c:strCache>
                <c:ptCount val="1"/>
                <c:pt idx="0">
                  <c:v>2019 Average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Sheet1!$BF$2:$BF$13</c:f>
              <c:numCache>
                <c:formatCode>0.00</c:formatCode>
                <c:ptCount val="12"/>
                <c:pt idx="0">
                  <c:v>33.265271623344489</c:v>
                </c:pt>
                <c:pt idx="1">
                  <c:v>32.852449234791273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A4-426C-8E6B-FE17F7770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3849952"/>
        <c:axId val="1223843712"/>
      </c:lineChart>
      <c:scatterChart>
        <c:scatterStyle val="lineMarker"/>
        <c:varyColors val="0"/>
        <c:ser>
          <c:idx val="0"/>
          <c:order val="0"/>
          <c:tx>
            <c:v>All Farms, All Years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Sheet1!$B$2:$B$13</c:f>
              <c:numCache>
                <c:formatCode>General</c:formatCode>
                <c:ptCount val="12"/>
                <c:pt idx="3" formatCode="0.00">
                  <c:v>42.822222222222223</c:v>
                </c:pt>
                <c:pt idx="4" formatCode="0.00">
                  <c:v>37.845161290322579</c:v>
                </c:pt>
                <c:pt idx="5" formatCode="0.00">
                  <c:v>34.247286821705423</c:v>
                </c:pt>
                <c:pt idx="6" formatCode="0.00">
                  <c:v>32.336405529953915</c:v>
                </c:pt>
                <c:pt idx="7" formatCode="0.00">
                  <c:v>30.03942652329749</c:v>
                </c:pt>
                <c:pt idx="8" formatCode="0.00">
                  <c:v>30.112962962962964</c:v>
                </c:pt>
                <c:pt idx="9" formatCode="0.00">
                  <c:v>24.347248576850095</c:v>
                </c:pt>
                <c:pt idx="10" formatCode="0.00">
                  <c:v>24.498039215686276</c:v>
                </c:pt>
                <c:pt idx="11" formatCode="0.00">
                  <c:v>24.149193548387096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3A4-426C-8E6B-FE17F7770A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Sheet1!$C$2:$C$13</c:f>
              <c:numCache>
                <c:formatCode>General</c:formatCode>
                <c:ptCount val="12"/>
                <c:pt idx="3" formatCode="0.00">
                  <c:v>36.565333333333335</c:v>
                </c:pt>
                <c:pt idx="4" formatCode="0.00">
                  <c:v>54.079825041006011</c:v>
                </c:pt>
                <c:pt idx="5" formatCode="0.00">
                  <c:v>27.95174129353234</c:v>
                </c:pt>
                <c:pt idx="6" formatCode="0.00">
                  <c:v>34.684261974584558</c:v>
                </c:pt>
                <c:pt idx="7" formatCode="0.00">
                  <c:v>32.275659824046919</c:v>
                </c:pt>
                <c:pt idx="8" formatCode="0.00">
                  <c:v>26.885964912280702</c:v>
                </c:pt>
                <c:pt idx="9" formatCode="0.00">
                  <c:v>24.012903225806451</c:v>
                </c:pt>
                <c:pt idx="10" formatCode="0.00">
                  <c:v>33.491071428571431</c:v>
                </c:pt>
                <c:pt idx="11" formatCode="0.00">
                  <c:v>31.722458916615945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3A4-426C-8E6B-FE17F7770A9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Sheet1!$D$2:$D$13</c:f>
              <c:numCache>
                <c:formatCode>General</c:formatCode>
                <c:ptCount val="12"/>
                <c:pt idx="3" formatCode="0.00">
                  <c:v>53.914035087719299</c:v>
                </c:pt>
                <c:pt idx="4" formatCode="0.00">
                  <c:v>54.362096774193546</c:v>
                </c:pt>
                <c:pt idx="5" formatCode="0.00">
                  <c:v>43.943859649122807</c:v>
                </c:pt>
                <c:pt idx="6" formatCode="0.00">
                  <c:v>46.941756272401427</c:v>
                </c:pt>
                <c:pt idx="7" formatCode="0.00">
                  <c:v>37.778225806451616</c:v>
                </c:pt>
                <c:pt idx="8" formatCode="0.00">
                  <c:v>40.907017543859645</c:v>
                </c:pt>
                <c:pt idx="9" formatCode="0.00">
                  <c:v>43.421901528013585</c:v>
                </c:pt>
                <c:pt idx="10" formatCode="0.00">
                  <c:v>43.072222222222223</c:v>
                </c:pt>
                <c:pt idx="11" formatCode="0.00">
                  <c:v>41.657495256166989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3A4-426C-8E6B-FE17F7770A9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Sheet1!$E$2:$E$13</c:f>
              <c:numCache>
                <c:formatCode>General</c:formatCode>
                <c:ptCount val="12"/>
                <c:pt idx="3" formatCode="0.00">
                  <c:v>53.260975609756095</c:v>
                </c:pt>
                <c:pt idx="4" formatCode="0.00">
                  <c:v>56.480562448304383</c:v>
                </c:pt>
                <c:pt idx="5" formatCode="0.00">
                  <c:v>38.885714285714286</c:v>
                </c:pt>
                <c:pt idx="6" formatCode="0.00">
                  <c:v>26.815982404692082</c:v>
                </c:pt>
                <c:pt idx="7" formatCode="0.00">
                  <c:v>32.446105428796223</c:v>
                </c:pt>
                <c:pt idx="8" formatCode="0.00">
                  <c:v>37.915079365079364</c:v>
                </c:pt>
                <c:pt idx="9" formatCode="0.00">
                  <c:v>46.365591397849457</c:v>
                </c:pt>
                <c:pt idx="10" formatCode="0.00">
                  <c:v>44.575609756097563</c:v>
                </c:pt>
                <c:pt idx="11" formatCode="0.00">
                  <c:v>49.730715287517533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3A4-426C-8E6B-FE17F7770A9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10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Sheet1!$F$2:$F$13</c:f>
              <c:numCache>
                <c:formatCode>General</c:formatCode>
                <c:ptCount val="12"/>
                <c:pt idx="3" formatCode="0.00">
                  <c:v>27.946153846153845</c:v>
                </c:pt>
                <c:pt idx="4" formatCode="0.00">
                  <c:v>29.839506172839506</c:v>
                </c:pt>
                <c:pt idx="5" formatCode="0.00">
                  <c:v>26.713080168776369</c:v>
                </c:pt>
                <c:pt idx="6" formatCode="0.00">
                  <c:v>22.08122813835989</c:v>
                </c:pt>
                <c:pt idx="7" formatCode="0.00">
                  <c:v>19.096403411197624</c:v>
                </c:pt>
                <c:pt idx="8" formatCode="0.00">
                  <c:v>14.324999999999999</c:v>
                </c:pt>
                <c:pt idx="9" formatCode="0.00">
                  <c:v>15.596230518303733</c:v>
                </c:pt>
                <c:pt idx="10" formatCode="0.00">
                  <c:v>19.281531531531531</c:v>
                </c:pt>
                <c:pt idx="11" formatCode="0.00">
                  <c:v>14.946068548387096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3A4-426C-8E6B-FE17F7770A9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Sheet1!$G$2:$G$13</c:f>
              <c:numCache>
                <c:formatCode>General</c:formatCode>
                <c:ptCount val="12"/>
                <c:pt idx="3" formatCode="0.00">
                  <c:v>31.996787148594375</c:v>
                </c:pt>
                <c:pt idx="4" formatCode="0.00">
                  <c:v>40.624696496704821</c:v>
                </c:pt>
                <c:pt idx="5" formatCode="0.00">
                  <c:v>33.438596491228068</c:v>
                </c:pt>
                <c:pt idx="6" formatCode="0.00">
                  <c:v>36.650853889943079</c:v>
                </c:pt>
                <c:pt idx="7" formatCode="0.00">
                  <c:v>27.992375366568915</c:v>
                </c:pt>
                <c:pt idx="8" formatCode="0.00">
                  <c:v>24.75</c:v>
                </c:pt>
                <c:pt idx="9" formatCode="0.00">
                  <c:v>24.393860561914675</c:v>
                </c:pt>
                <c:pt idx="10" formatCode="0.00">
                  <c:v>22.733333333333334</c:v>
                </c:pt>
                <c:pt idx="11" formatCode="0.00">
                  <c:v>26.388922702373709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3A4-426C-8E6B-FE17F7770A9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12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Sheet1!$H$2:$H$13</c:f>
              <c:numCache>
                <c:formatCode>General</c:formatCode>
                <c:ptCount val="12"/>
                <c:pt idx="4" formatCode="0.00">
                  <c:v>21.120430107526882</c:v>
                </c:pt>
                <c:pt idx="5" formatCode="0.00">
                  <c:v>24.126190476190477</c:v>
                </c:pt>
                <c:pt idx="6" formatCode="0.00">
                  <c:v>22.810918114143917</c:v>
                </c:pt>
                <c:pt idx="7" formatCode="0.00">
                  <c:v>23.010526315789473</c:v>
                </c:pt>
                <c:pt idx="8" formatCode="0.00">
                  <c:v>23.256250000000001</c:v>
                </c:pt>
                <c:pt idx="9" formatCode="0.00">
                  <c:v>21.191293791189732</c:v>
                </c:pt>
                <c:pt idx="10" formatCode="0.00">
                  <c:v>22.413162393162395</c:v>
                </c:pt>
                <c:pt idx="11" formatCode="0.00">
                  <c:v>28.748224177256439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43A4-426C-8E6B-FE17F7770A97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14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Sheet1!$I$2:$I$13</c:f>
              <c:numCache>
                <c:formatCode>General</c:formatCode>
                <c:ptCount val="12"/>
                <c:pt idx="3" formatCode="0.00">
                  <c:v>39.083333333333336</c:v>
                </c:pt>
                <c:pt idx="4" formatCode="0.00">
                  <c:v>45.454921422663361</c:v>
                </c:pt>
                <c:pt idx="5" formatCode="0.00">
                  <c:v>44.227272727272727</c:v>
                </c:pt>
                <c:pt idx="6" formatCode="0.00">
                  <c:v>34.387096774193552</c:v>
                </c:pt>
                <c:pt idx="7" formatCode="0.00">
                  <c:v>28.601650412603149</c:v>
                </c:pt>
                <c:pt idx="8" formatCode="0.00">
                  <c:v>24.51594202898551</c:v>
                </c:pt>
                <c:pt idx="9" formatCode="0.00">
                  <c:v>24.812903225806455</c:v>
                </c:pt>
                <c:pt idx="10" formatCode="0.00">
                  <c:v>25.871739130434783</c:v>
                </c:pt>
                <c:pt idx="11" formatCode="0.00">
                  <c:v>27.143194335169159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43A4-426C-8E6B-FE17F7770A97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15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Sheet1!$J$2:$J$13</c:f>
              <c:numCache>
                <c:formatCode>General</c:formatCode>
                <c:ptCount val="12"/>
                <c:pt idx="3" formatCode="0.00">
                  <c:v>25.567816091954022</c:v>
                </c:pt>
                <c:pt idx="4" formatCode="0.00">
                  <c:v>35.436004162330903</c:v>
                </c:pt>
                <c:pt idx="5" formatCode="0.00">
                  <c:v>28.944444444444446</c:v>
                </c:pt>
                <c:pt idx="6" formatCode="0.00">
                  <c:v>23.878136200716845</c:v>
                </c:pt>
                <c:pt idx="7" formatCode="0.00">
                  <c:v>21.317349607672188</c:v>
                </c:pt>
                <c:pt idx="8" formatCode="0.00">
                  <c:v>17.99814814814815</c:v>
                </c:pt>
                <c:pt idx="9" formatCode="0.00">
                  <c:v>18.945920303605316</c:v>
                </c:pt>
                <c:pt idx="10" formatCode="0.00">
                  <c:v>25.183333333333334</c:v>
                </c:pt>
                <c:pt idx="11" formatCode="0.00">
                  <c:v>28.09337860780985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43A4-426C-8E6B-FE17F7770A97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Sheet1!$K$2:$K$13</c:f>
              <c:numCache>
                <c:formatCode>General</c:formatCode>
                <c:ptCount val="12"/>
                <c:pt idx="3" formatCode="0.00">
                  <c:v>34.067375886524822</c:v>
                </c:pt>
                <c:pt idx="4" formatCode="0.00">
                  <c:v>46.740037950664139</c:v>
                </c:pt>
                <c:pt idx="5" formatCode="0.00">
                  <c:v>32.327500000000001</c:v>
                </c:pt>
                <c:pt idx="6" formatCode="0.00">
                  <c:v>35.857927247769389</c:v>
                </c:pt>
                <c:pt idx="7" formatCode="0.00">
                  <c:v>33.638984214138638</c:v>
                </c:pt>
                <c:pt idx="8" formatCode="0.00">
                  <c:v>41.684552845528451</c:v>
                </c:pt>
                <c:pt idx="9" formatCode="0.00">
                  <c:v>36.672811059907836</c:v>
                </c:pt>
                <c:pt idx="10" formatCode="0.00">
                  <c:v>30.588617886178859</c:v>
                </c:pt>
                <c:pt idx="11" formatCode="0.00">
                  <c:v>37.882003395585741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43A4-426C-8E6B-FE17F7770A97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21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Sheet1!$L$2:$L$13</c:f>
              <c:numCache>
                <c:formatCode>General</c:formatCode>
                <c:ptCount val="12"/>
                <c:pt idx="3" formatCode="0.00">
                  <c:v>42.003571428571426</c:v>
                </c:pt>
                <c:pt idx="4" formatCode="0.00">
                  <c:v>35.086635944700461</c:v>
                </c:pt>
                <c:pt idx="5" formatCode="0.00">
                  <c:v>41.461111111111109</c:v>
                </c:pt>
                <c:pt idx="6" formatCode="0.00">
                  <c:v>35.471464019851112</c:v>
                </c:pt>
                <c:pt idx="7" formatCode="0.00">
                  <c:v>37.491717523975595</c:v>
                </c:pt>
                <c:pt idx="8" formatCode="0.00">
                  <c:v>35.789814814814811</c:v>
                </c:pt>
                <c:pt idx="9" formatCode="0.00">
                  <c:v>33.11421098517873</c:v>
                </c:pt>
                <c:pt idx="10" formatCode="0.00">
                  <c:v>27.370476190476193</c:v>
                </c:pt>
                <c:pt idx="11" formatCode="0.00">
                  <c:v>29.02964254577158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43A4-426C-8E6B-FE17F7770A97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25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Sheet1!$M$2:$M$13</c:f>
              <c:numCache>
                <c:formatCode>General</c:formatCode>
                <c:ptCount val="12"/>
                <c:pt idx="3" formatCode="0.00">
                  <c:v>21.373188405797102</c:v>
                </c:pt>
                <c:pt idx="4" formatCode="0.00">
                  <c:v>28.950967741935486</c:v>
                </c:pt>
                <c:pt idx="5" formatCode="0.00">
                  <c:v>24.37371794871795</c:v>
                </c:pt>
                <c:pt idx="6" formatCode="0.00">
                  <c:v>21.185325743200504</c:v>
                </c:pt>
                <c:pt idx="7" formatCode="0.00">
                  <c:v>19.849242922975645</c:v>
                </c:pt>
                <c:pt idx="8" formatCode="0.00">
                  <c:v>18.450370370370369</c:v>
                </c:pt>
                <c:pt idx="9" formatCode="0.00">
                  <c:v>18.809297912713472</c:v>
                </c:pt>
                <c:pt idx="10" formatCode="0.00">
                  <c:v>17.868992248062014</c:v>
                </c:pt>
                <c:pt idx="11" formatCode="0.00">
                  <c:v>18.494930875576038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43A4-426C-8E6B-FE17F7770A97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27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Sheet1!$N$2:$N$13</c:f>
              <c:numCache>
                <c:formatCode>General</c:formatCode>
                <c:ptCount val="12"/>
                <c:pt idx="3" formatCode="0.00">
                  <c:v>30.466923076923077</c:v>
                </c:pt>
                <c:pt idx="4" formatCode="0.00">
                  <c:v>36.336522689994531</c:v>
                </c:pt>
                <c:pt idx="5" formatCode="0.00">
                  <c:v>30.893913043478261</c:v>
                </c:pt>
                <c:pt idx="6" formatCode="0.00">
                  <c:v>32.421037868162692</c:v>
                </c:pt>
                <c:pt idx="7" formatCode="0.00">
                  <c:v>31.201334816462737</c:v>
                </c:pt>
                <c:pt idx="8" formatCode="0.00">
                  <c:v>26.30725806451613</c:v>
                </c:pt>
                <c:pt idx="9" formatCode="0.00">
                  <c:v>26.417962404270131</c:v>
                </c:pt>
                <c:pt idx="10" formatCode="0.00">
                  <c:v>28.539949109414756</c:v>
                </c:pt>
                <c:pt idx="11" formatCode="0.00">
                  <c:v>30.402322580645162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43A4-426C-8E6B-FE17F7770A97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32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Sheet1!$O$2:$O$13</c:f>
              <c:numCache>
                <c:formatCode>General</c:formatCode>
                <c:ptCount val="12"/>
                <c:pt idx="4" formatCode="0.00">
                  <c:v>31.551695616211745</c:v>
                </c:pt>
                <c:pt idx="5" formatCode="0.00">
                  <c:v>31.432520325203253</c:v>
                </c:pt>
                <c:pt idx="6" formatCode="0.00">
                  <c:v>26.094758064516128</c:v>
                </c:pt>
                <c:pt idx="7" formatCode="0.00">
                  <c:v>28.961952026468154</c:v>
                </c:pt>
                <c:pt idx="8" formatCode="0.00">
                  <c:v>29.350925925925928</c:v>
                </c:pt>
                <c:pt idx="9" formatCode="0.00">
                  <c:v>27.714285714285712</c:v>
                </c:pt>
                <c:pt idx="10" formatCode="0.00">
                  <c:v>25.343859649122805</c:v>
                </c:pt>
                <c:pt idx="11" formatCode="0.00">
                  <c:v>32.198588709677416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43A4-426C-8E6B-FE17F7770A97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36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Sheet1!$P$2:$P$13</c:f>
              <c:numCache>
                <c:formatCode>General</c:formatCode>
                <c:ptCount val="12"/>
                <c:pt idx="3" formatCode="0.00">
                  <c:v>47.93333333333333</c:v>
                </c:pt>
                <c:pt idx="4" formatCode="0.00">
                  <c:v>44.915381019167839</c:v>
                </c:pt>
                <c:pt idx="5" formatCode="0.00">
                  <c:v>36.931884057971018</c:v>
                </c:pt>
                <c:pt idx="6" formatCode="0.00">
                  <c:v>34.694717157550258</c:v>
                </c:pt>
                <c:pt idx="7" formatCode="0.00">
                  <c:v>32.743298500681512</c:v>
                </c:pt>
                <c:pt idx="8" formatCode="0.00">
                  <c:v>30.589639639639639</c:v>
                </c:pt>
                <c:pt idx="9" formatCode="0.00">
                  <c:v>30.22258064516129</c:v>
                </c:pt>
                <c:pt idx="10" formatCode="0.00">
                  <c:v>29.650228310502282</c:v>
                </c:pt>
                <c:pt idx="11" formatCode="0.00">
                  <c:v>35.266129032258064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43A4-426C-8E6B-FE17F7770A97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48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Sheet1!$Q$2:$Q$13</c:f>
              <c:numCache>
                <c:formatCode>General</c:formatCode>
                <c:ptCount val="12"/>
                <c:pt idx="3" formatCode="0.00">
                  <c:v>33.352272727272727</c:v>
                </c:pt>
                <c:pt idx="4" formatCode="0.00">
                  <c:v>42.963709677419352</c:v>
                </c:pt>
                <c:pt idx="5" formatCode="0.00">
                  <c:v>45.242553191489364</c:v>
                </c:pt>
                <c:pt idx="6" formatCode="0.00">
                  <c:v>41.840684660961159</c:v>
                </c:pt>
                <c:pt idx="7" formatCode="0.00">
                  <c:v>36.27956989247312</c:v>
                </c:pt>
                <c:pt idx="8" formatCode="0.00">
                  <c:v>38.124113475177303</c:v>
                </c:pt>
                <c:pt idx="9" formatCode="0.00">
                  <c:v>34.445564516129032</c:v>
                </c:pt>
                <c:pt idx="10" formatCode="0.00">
                  <c:v>32.021527777777777</c:v>
                </c:pt>
                <c:pt idx="11" formatCode="0.00">
                  <c:v>29.328190743338009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43A4-426C-8E6B-FE17F7770A97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56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Sheet1!$R$2:$R$13</c:f>
              <c:numCache>
                <c:formatCode>General</c:formatCode>
                <c:ptCount val="12"/>
                <c:pt idx="3" formatCode="0.00">
                  <c:v>32.837777777777781</c:v>
                </c:pt>
                <c:pt idx="4" formatCode="0.00">
                  <c:v>35.324970131421743</c:v>
                </c:pt>
                <c:pt idx="5" formatCode="0.00">
                  <c:v>40.907575757575756</c:v>
                </c:pt>
                <c:pt idx="6" formatCode="0.00">
                  <c:v>37.936290322580646</c:v>
                </c:pt>
                <c:pt idx="7" formatCode="0.00">
                  <c:v>32.193548387096776</c:v>
                </c:pt>
                <c:pt idx="8" formatCode="0.00">
                  <c:v>41.166666666666664</c:v>
                </c:pt>
                <c:pt idx="9" formatCode="0.00">
                  <c:v>28.802867383512545</c:v>
                </c:pt>
                <c:pt idx="10" formatCode="0.00">
                  <c:v>25.982738095238098</c:v>
                </c:pt>
                <c:pt idx="11" formatCode="0.00">
                  <c:v>25.665739710789769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43A4-426C-8E6B-FE17F7770A97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58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Sheet1!$S$2:$S$13</c:f>
              <c:numCache>
                <c:formatCode>General</c:formatCode>
                <c:ptCount val="12"/>
                <c:pt idx="3" formatCode="0.00">
                  <c:v>29.885245901639344</c:v>
                </c:pt>
                <c:pt idx="4" formatCode="0.00">
                  <c:v>45.737839221710189</c:v>
                </c:pt>
                <c:pt idx="5" formatCode="0.00">
                  <c:v>40.983854166666667</c:v>
                </c:pt>
                <c:pt idx="6" formatCode="0.00">
                  <c:v>44.505645161290325</c:v>
                </c:pt>
                <c:pt idx="7" formatCode="0.00">
                  <c:v>32.618548387096773</c:v>
                </c:pt>
                <c:pt idx="8" formatCode="0.00">
                  <c:v>30.742276422764228</c:v>
                </c:pt>
                <c:pt idx="9" formatCode="0.00">
                  <c:v>40.7208211143695</c:v>
                </c:pt>
                <c:pt idx="10" formatCode="0.00">
                  <c:v>36.025730994152042</c:v>
                </c:pt>
                <c:pt idx="11" formatCode="0.00">
                  <c:v>30.85675232367414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43A4-426C-8E6B-FE17F7770A97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66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Sheet1!$T$2:$T$13</c:f>
              <c:numCache>
                <c:formatCode>General</c:formatCode>
                <c:ptCount val="12"/>
                <c:pt idx="3" formatCode="0.00">
                  <c:v>28.282098765432099</c:v>
                </c:pt>
                <c:pt idx="4" formatCode="0.00">
                  <c:v>39.069295101553159</c:v>
                </c:pt>
                <c:pt idx="5" formatCode="0.00">
                  <c:v>34.614358974358979</c:v>
                </c:pt>
                <c:pt idx="6" formatCode="0.00">
                  <c:v>29.595058339052848</c:v>
                </c:pt>
                <c:pt idx="7" formatCode="0.00">
                  <c:v>37.611827956989245</c:v>
                </c:pt>
                <c:pt idx="8" formatCode="0.00">
                  <c:v>13.272413793103448</c:v>
                </c:pt>
                <c:pt idx="9" formatCode="0.00">
                  <c:v>23.621392190152804</c:v>
                </c:pt>
                <c:pt idx="10" formatCode="0.00">
                  <c:v>34.523076923076921</c:v>
                </c:pt>
                <c:pt idx="11" formatCode="0.00">
                  <c:v>43.071211199026173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43A4-426C-8E6B-FE17F7770A97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69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Sheet1!$U$2:$U$13</c:f>
              <c:numCache>
                <c:formatCode>General</c:formatCode>
                <c:ptCount val="12"/>
                <c:pt idx="3" formatCode="0.00">
                  <c:v>30.533333333333335</c:v>
                </c:pt>
                <c:pt idx="4" formatCode="0.00">
                  <c:v>33.181451612903224</c:v>
                </c:pt>
                <c:pt idx="5" formatCode="0.00">
                  <c:v>31.533333333333335</c:v>
                </c:pt>
                <c:pt idx="6" formatCode="0.00">
                  <c:v>27.869501466275661</c:v>
                </c:pt>
                <c:pt idx="7" formatCode="0.00">
                  <c:v>28.605571847507331</c:v>
                </c:pt>
                <c:pt idx="8" formatCode="0.00">
                  <c:v>25.784848484848485</c:v>
                </c:pt>
                <c:pt idx="9" formatCode="0.00">
                  <c:v>29.69269949066214</c:v>
                </c:pt>
                <c:pt idx="10" formatCode="0.00">
                  <c:v>25.912280701754387</c:v>
                </c:pt>
                <c:pt idx="11" formatCode="0.00">
                  <c:v>28.075806451612905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43A4-426C-8E6B-FE17F7770A97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Sheet1!$W$2:$W$13</c:f>
              <c:numCache>
                <c:formatCode>0.00</c:formatCode>
                <c:ptCount val="12"/>
                <c:pt idx="0">
                  <c:v>27.221670802315966</c:v>
                </c:pt>
                <c:pt idx="1">
                  <c:v>24.971254355400699</c:v>
                </c:pt>
                <c:pt idx="2">
                  <c:v>21.574028122415221</c:v>
                </c:pt>
                <c:pt idx="3">
                  <c:v>31.714912280701753</c:v>
                </c:pt>
                <c:pt idx="4">
                  <c:v>30.493189964157708</c:v>
                </c:pt>
                <c:pt idx="5">
                  <c:v>30.90392156862745</c:v>
                </c:pt>
                <c:pt idx="6">
                  <c:v>27.325806451612905</c:v>
                </c:pt>
                <c:pt idx="7">
                  <c:v>26.846102150537632</c:v>
                </c:pt>
                <c:pt idx="8">
                  <c:v>22.24814814814815</c:v>
                </c:pt>
                <c:pt idx="9">
                  <c:v>20.179838709677419</c:v>
                </c:pt>
                <c:pt idx="10">
                  <c:v>17.28083333333333</c:v>
                </c:pt>
                <c:pt idx="11">
                  <c:v>16.826907946498821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43A4-426C-8E6B-FE17F7770A97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3a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Sheet1!$X$2:$X$13</c:f>
              <c:numCache>
                <c:formatCode>0.00</c:formatCode>
                <c:ptCount val="12"/>
                <c:pt idx="0">
                  <c:v>35.685161290322583</c:v>
                </c:pt>
                <c:pt idx="1">
                  <c:v>37.570080862533693</c:v>
                </c:pt>
                <c:pt idx="2">
                  <c:v>31.640092165898619</c:v>
                </c:pt>
                <c:pt idx="3">
                  <c:v>27.569082125603867</c:v>
                </c:pt>
                <c:pt idx="4">
                  <c:v>26.692540322580644</c:v>
                </c:pt>
                <c:pt idx="5">
                  <c:v>28.960109289617488</c:v>
                </c:pt>
                <c:pt idx="6">
                  <c:v>24.641397849462365</c:v>
                </c:pt>
                <c:pt idx="7">
                  <c:v>19.468562055768178</c:v>
                </c:pt>
                <c:pt idx="8">
                  <c:v>24.589115646258502</c:v>
                </c:pt>
                <c:pt idx="9">
                  <c:v>26.118644067796609</c:v>
                </c:pt>
                <c:pt idx="10">
                  <c:v>21.630256410256411</c:v>
                </c:pt>
                <c:pt idx="11">
                  <c:v>23.162779156327545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43A4-426C-8E6B-FE17F7770A97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Sheet1!$Y$2:$Y$13</c:f>
              <c:numCache>
                <c:formatCode>0.00</c:formatCode>
                <c:ptCount val="12"/>
                <c:pt idx="0">
                  <c:v>46.68936678614098</c:v>
                </c:pt>
                <c:pt idx="1">
                  <c:v>39.767857142857146</c:v>
                </c:pt>
                <c:pt idx="2">
                  <c:v>50.964809384164226</c:v>
                </c:pt>
                <c:pt idx="3">
                  <c:v>51.551666666666662</c:v>
                </c:pt>
                <c:pt idx="4">
                  <c:v>59.102918586789556</c:v>
                </c:pt>
                <c:pt idx="5">
                  <c:v>47.075000000000003</c:v>
                </c:pt>
                <c:pt idx="6">
                  <c:v>42.215619694397283</c:v>
                </c:pt>
                <c:pt idx="7">
                  <c:v>43.10339123242349</c:v>
                </c:pt>
                <c:pt idx="8">
                  <c:v>43.470175438596492</c:v>
                </c:pt>
                <c:pt idx="9">
                  <c:v>38.169779286926996</c:v>
                </c:pt>
                <c:pt idx="10">
                  <c:v>43.833333333333336</c:v>
                </c:pt>
                <c:pt idx="11">
                  <c:v>50.724654377880185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43A4-426C-8E6B-FE17F7770A97}"/>
            </c:ext>
          </c:extLst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Sheet1!$Z$2:$Z$13</c:f>
              <c:numCache>
                <c:formatCode>0.00</c:formatCode>
                <c:ptCount val="12"/>
                <c:pt idx="0">
                  <c:v>44.906226556639162</c:v>
                </c:pt>
                <c:pt idx="1">
                  <c:v>44.392045454545453</c:v>
                </c:pt>
                <c:pt idx="2">
                  <c:v>43.568914956011731</c:v>
                </c:pt>
                <c:pt idx="3">
                  <c:v>42.775757575757574</c:v>
                </c:pt>
                <c:pt idx="4">
                  <c:v>47.901823281907433</c:v>
                </c:pt>
                <c:pt idx="5">
                  <c:v>47.346491228070171</c:v>
                </c:pt>
                <c:pt idx="6">
                  <c:v>38.238351254480285</c:v>
                </c:pt>
                <c:pt idx="7">
                  <c:v>39.635023041474653</c:v>
                </c:pt>
                <c:pt idx="8">
                  <c:v>37.940909090909095</c:v>
                </c:pt>
                <c:pt idx="9">
                  <c:v>41.34970674486803</c:v>
                </c:pt>
                <c:pt idx="10">
                  <c:v>46.805691056910568</c:v>
                </c:pt>
                <c:pt idx="11">
                  <c:v>47.909824046920825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43A4-426C-8E6B-FE17F7770A97}"/>
            </c:ext>
          </c:extLst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10a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Sheet1!$AA$2:$AA$13</c:f>
              <c:numCache>
                <c:formatCode>0.00</c:formatCode>
                <c:ptCount val="12"/>
                <c:pt idx="0">
                  <c:v>14.15268817204301</c:v>
                </c:pt>
                <c:pt idx="1">
                  <c:v>17.087362637362638</c:v>
                </c:pt>
                <c:pt idx="2">
                  <c:v>25.224219989423585</c:v>
                </c:pt>
                <c:pt idx="3">
                  <c:v>22.510784313725491</c:v>
                </c:pt>
                <c:pt idx="4">
                  <c:v>26.849607672188316</c:v>
                </c:pt>
                <c:pt idx="5">
                  <c:v>25.317521367521366</c:v>
                </c:pt>
                <c:pt idx="6">
                  <c:v>20.846276383910791</c:v>
                </c:pt>
                <c:pt idx="7">
                  <c:v>23.70405101275319</c:v>
                </c:pt>
                <c:pt idx="8">
                  <c:v>22.164285714285715</c:v>
                </c:pt>
                <c:pt idx="9">
                  <c:v>18.871381306865178</c:v>
                </c:pt>
                <c:pt idx="10">
                  <c:v>16.401515151515152</c:v>
                </c:pt>
                <c:pt idx="11">
                  <c:v>19.354342431761786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43A4-426C-8E6B-FE17F7770A97}"/>
            </c:ext>
          </c:extLst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11a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Sheet1!$AB$2:$AB$13</c:f>
              <c:numCache>
                <c:formatCode>0.00</c:formatCode>
                <c:ptCount val="12"/>
                <c:pt idx="0">
                  <c:v>29.61520737327189</c:v>
                </c:pt>
                <c:pt idx="1">
                  <c:v>28.603794642857142</c:v>
                </c:pt>
                <c:pt idx="2">
                  <c:v>27.790878754171302</c:v>
                </c:pt>
                <c:pt idx="3">
                  <c:v>32.72</c:v>
                </c:pt>
                <c:pt idx="4">
                  <c:v>41.304915514592935</c:v>
                </c:pt>
                <c:pt idx="5">
                  <c:v>34.698765432098767</c:v>
                </c:pt>
                <c:pt idx="6">
                  <c:v>29.964461454346637</c:v>
                </c:pt>
                <c:pt idx="7">
                  <c:v>26.708211143695017</c:v>
                </c:pt>
                <c:pt idx="8">
                  <c:v>30.193846153846152</c:v>
                </c:pt>
                <c:pt idx="9">
                  <c:v>31.519602977667496</c:v>
                </c:pt>
                <c:pt idx="10">
                  <c:v>28.380701754385964</c:v>
                </c:pt>
                <c:pt idx="11">
                  <c:v>22.855879292403745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43A4-426C-8E6B-FE17F7770A97}"/>
            </c:ext>
          </c:extLst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12a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Sheet1!$AC$2:$AC$13</c:f>
              <c:numCache>
                <c:formatCode>0.00</c:formatCode>
                <c:ptCount val="12"/>
                <c:pt idx="0">
                  <c:v>23.618293785503486</c:v>
                </c:pt>
                <c:pt idx="1">
                  <c:v>32.614285714285714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43A4-426C-8E6B-FE17F7770A97}"/>
            </c:ext>
          </c:extLst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14a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Sheet1!$AD$2:$AD$13</c:f>
              <c:numCache>
                <c:formatCode>0.00</c:formatCode>
                <c:ptCount val="12"/>
                <c:pt idx="0">
                  <c:v>30.059285091543156</c:v>
                </c:pt>
                <c:pt idx="1">
                  <c:v>35.821428571428569</c:v>
                </c:pt>
                <c:pt idx="2">
                  <c:v>35.488479262672811</c:v>
                </c:pt>
                <c:pt idx="3">
                  <c:v>32.192063492063497</c:v>
                </c:pt>
                <c:pt idx="4">
                  <c:v>30.563709677419357</c:v>
                </c:pt>
                <c:pt idx="5">
                  <c:v>30.534285714285716</c:v>
                </c:pt>
                <c:pt idx="6">
                  <c:v>27.804707933740193</c:v>
                </c:pt>
                <c:pt idx="7">
                  <c:v>28.636866359447005</c:v>
                </c:pt>
                <c:pt idx="8">
                  <c:v>30.226666666666667</c:v>
                </c:pt>
                <c:pt idx="9">
                  <c:v>32.337701612903224</c:v>
                </c:pt>
                <c:pt idx="10">
                  <c:v>28.865686274509805</c:v>
                </c:pt>
                <c:pt idx="11">
                  <c:v>30.834914611005694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43A4-426C-8E6B-FE17F7770A97}"/>
            </c:ext>
          </c:extLst>
        </c:ser>
        <c:ser>
          <c:idx val="29"/>
          <c:order val="29"/>
          <c:tx>
            <c:strRef>
              <c:f>Sheet1!$AE$1</c:f>
              <c:strCache>
                <c:ptCount val="1"/>
                <c:pt idx="0">
                  <c:v>15a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Sheet1!$AE$2:$AE$13</c:f>
              <c:numCache>
                <c:formatCode>0.00</c:formatCode>
                <c:ptCount val="12"/>
                <c:pt idx="0">
                  <c:v>31.670444638186574</c:v>
                </c:pt>
                <c:pt idx="1">
                  <c:v>32.557142857142857</c:v>
                </c:pt>
                <c:pt idx="2">
                  <c:v>32.52831541218638</c:v>
                </c:pt>
                <c:pt idx="3">
                  <c:v>29.4</c:v>
                </c:pt>
                <c:pt idx="4">
                  <c:v>30.64516129032258</c:v>
                </c:pt>
                <c:pt idx="5">
                  <c:v>32.387387387387392</c:v>
                </c:pt>
                <c:pt idx="6">
                  <c:v>30.297491039426522</c:v>
                </c:pt>
                <c:pt idx="7">
                  <c:v>29.218637992831543</c:v>
                </c:pt>
                <c:pt idx="8">
                  <c:v>31.756190476190476</c:v>
                </c:pt>
                <c:pt idx="9">
                  <c:v>30.882056451612904</c:v>
                </c:pt>
                <c:pt idx="10">
                  <c:v>29.658620689655169</c:v>
                </c:pt>
                <c:pt idx="11">
                  <c:v>32.039702233250622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43A4-426C-8E6B-FE17F7770A97}"/>
            </c:ext>
          </c:extLst>
        </c:ser>
        <c:ser>
          <c:idx val="30"/>
          <c:order val="30"/>
          <c:tx>
            <c:strRef>
              <c:f>Sheet1!$AF$1</c:f>
              <c:strCache>
                <c:ptCount val="1"/>
                <c:pt idx="0">
                  <c:v>16a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Sheet1!$AF$2:$AF$13</c:f>
              <c:numCache>
                <c:formatCode>0.00</c:formatCode>
                <c:ptCount val="12"/>
                <c:pt idx="0">
                  <c:v>41.808870967741939</c:v>
                </c:pt>
                <c:pt idx="1">
                  <c:v>39.933035714285715</c:v>
                </c:pt>
                <c:pt idx="2">
                  <c:v>32.913489736070382</c:v>
                </c:pt>
                <c:pt idx="3">
                  <c:v>38.293518518518525</c:v>
                </c:pt>
                <c:pt idx="4">
                  <c:v>43.296015180265655</c:v>
                </c:pt>
                <c:pt idx="5">
                  <c:v>34.813725490196084</c:v>
                </c:pt>
                <c:pt idx="6">
                  <c:v>40.078341013824883</c:v>
                </c:pt>
                <c:pt idx="7">
                  <c:v>39.0673624288425</c:v>
                </c:pt>
                <c:pt idx="8">
                  <c:v>41.90625</c:v>
                </c:pt>
                <c:pt idx="9">
                  <c:v>37.810483870967744</c:v>
                </c:pt>
                <c:pt idx="10">
                  <c:v>32.549999999999997</c:v>
                </c:pt>
                <c:pt idx="11">
                  <c:v>46.492831541218642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0-43A4-426C-8E6B-FE17F7770A97}"/>
            </c:ext>
          </c:extLst>
        </c:ser>
        <c:ser>
          <c:idx val="31"/>
          <c:order val="31"/>
          <c:tx>
            <c:strRef>
              <c:f>Sheet1!$AG$1</c:f>
              <c:strCache>
                <c:ptCount val="1"/>
                <c:pt idx="0">
                  <c:v>21a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Sheet1!$AG$2:$AG$13</c:f>
              <c:numCache>
                <c:formatCode>0.00</c:formatCode>
                <c:ptCount val="12"/>
                <c:pt idx="0">
                  <c:v>26.405017921146953</c:v>
                </c:pt>
                <c:pt idx="1">
                  <c:v>26.907366071428573</c:v>
                </c:pt>
                <c:pt idx="2">
                  <c:v>26.809475806451612</c:v>
                </c:pt>
                <c:pt idx="3">
                  <c:v>26.73</c:v>
                </c:pt>
                <c:pt idx="4">
                  <c:v>33.914611005692599</c:v>
                </c:pt>
                <c:pt idx="5">
                  <c:v>37.537719298245612</c:v>
                </c:pt>
                <c:pt idx="6">
                  <c:v>38.262672811059907</c:v>
                </c:pt>
                <c:pt idx="7">
                  <c:v>33.48018433179724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43A4-426C-8E6B-FE17F7770A97}"/>
            </c:ext>
          </c:extLst>
        </c:ser>
        <c:ser>
          <c:idx val="32"/>
          <c:order val="32"/>
          <c:tx>
            <c:strRef>
              <c:f>Sheet1!$AH$1</c:f>
              <c:strCache>
                <c:ptCount val="1"/>
                <c:pt idx="0">
                  <c:v>25a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Sheet1!$AH$2:$AH$13</c:f>
              <c:numCache>
                <c:formatCode>0.00</c:formatCode>
                <c:ptCount val="12"/>
                <c:pt idx="0">
                  <c:v>20.849769585253458</c:v>
                </c:pt>
                <c:pt idx="1">
                  <c:v>18.852272727272727</c:v>
                </c:pt>
                <c:pt idx="2">
                  <c:v>18.956575682382134</c:v>
                </c:pt>
                <c:pt idx="3">
                  <c:v>16.699435028248587</c:v>
                </c:pt>
                <c:pt idx="4">
                  <c:v>18.419911012235819</c:v>
                </c:pt>
                <c:pt idx="5">
                  <c:v>16.803703703703704</c:v>
                </c:pt>
                <c:pt idx="6">
                  <c:v>15.757560483870968</c:v>
                </c:pt>
                <c:pt idx="7">
                  <c:v>15.208636836628511</c:v>
                </c:pt>
                <c:pt idx="8">
                  <c:v>14.294086021505375</c:v>
                </c:pt>
                <c:pt idx="9">
                  <c:v>13.587557603686637</c:v>
                </c:pt>
                <c:pt idx="10">
                  <c:v>12.93125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2-43A4-426C-8E6B-FE17F7770A97}"/>
            </c:ext>
          </c:extLst>
        </c:ser>
        <c:ser>
          <c:idx val="33"/>
          <c:order val="33"/>
          <c:tx>
            <c:strRef>
              <c:f>Sheet1!$AI$1</c:f>
              <c:strCache>
                <c:ptCount val="1"/>
                <c:pt idx="0">
                  <c:v>27a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Sheet1!$AI$2:$AI$13</c:f>
              <c:numCache>
                <c:formatCode>0.00</c:formatCode>
                <c:ptCount val="12"/>
                <c:pt idx="0">
                  <c:v>33.234651404786682</c:v>
                </c:pt>
                <c:pt idx="1">
                  <c:v>33.828798185941039</c:v>
                </c:pt>
                <c:pt idx="2">
                  <c:v>33.046786505786748</c:v>
                </c:pt>
                <c:pt idx="3">
                  <c:v>35.211388888888891</c:v>
                </c:pt>
                <c:pt idx="4">
                  <c:v>36.374486803519055</c:v>
                </c:pt>
                <c:pt idx="5">
                  <c:v>32.093663911845731</c:v>
                </c:pt>
                <c:pt idx="6">
                  <c:v>29.21539243078486</c:v>
                </c:pt>
                <c:pt idx="7">
                  <c:v>29.412577934399565</c:v>
                </c:pt>
                <c:pt idx="8">
                  <c:v>30.214583333333334</c:v>
                </c:pt>
                <c:pt idx="9">
                  <c:v>30.777806451612904</c:v>
                </c:pt>
                <c:pt idx="10">
                  <c:v>31.333086419753087</c:v>
                </c:pt>
                <c:pt idx="11">
                  <c:v>33.347358578775129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43A4-426C-8E6B-FE17F7770A97}"/>
            </c:ext>
          </c:extLst>
        </c:ser>
        <c:ser>
          <c:idx val="34"/>
          <c:order val="34"/>
          <c:tx>
            <c:strRef>
              <c:f>Sheet1!$AJ$1</c:f>
              <c:strCache>
                <c:ptCount val="1"/>
                <c:pt idx="0">
                  <c:v>32a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Sheet1!$AJ$2:$AJ$13</c:f>
              <c:numCache>
                <c:formatCode>0.00</c:formatCode>
                <c:ptCount val="12"/>
                <c:pt idx="0">
                  <c:v>25.664874551971327</c:v>
                </c:pt>
                <c:pt idx="1">
                  <c:v>20.38803088803089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4-43A4-426C-8E6B-FE17F7770A97}"/>
            </c:ext>
          </c:extLst>
        </c:ser>
        <c:ser>
          <c:idx val="35"/>
          <c:order val="35"/>
          <c:tx>
            <c:strRef>
              <c:f>Sheet1!$AK$1</c:f>
              <c:strCache>
                <c:ptCount val="1"/>
                <c:pt idx="0">
                  <c:v>36a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Sheet1!$AK$2:$AK$13</c:f>
              <c:numCache>
                <c:formatCode>0.00</c:formatCode>
                <c:ptCount val="12"/>
                <c:pt idx="0">
                  <c:v>36.618421052631582</c:v>
                </c:pt>
                <c:pt idx="1">
                  <c:v>34.835056390977442</c:v>
                </c:pt>
                <c:pt idx="2">
                  <c:v>35.724533106960948</c:v>
                </c:pt>
                <c:pt idx="3">
                  <c:v>32.516033755274265</c:v>
                </c:pt>
                <c:pt idx="4">
                  <c:v>37.119269949066215</c:v>
                </c:pt>
                <c:pt idx="5">
                  <c:v>34.969298245614034</c:v>
                </c:pt>
                <c:pt idx="6">
                  <c:v>32.945933666515224</c:v>
                </c:pt>
                <c:pt idx="7">
                  <c:v>34.165142031776604</c:v>
                </c:pt>
                <c:pt idx="8">
                  <c:v>30.384541062801933</c:v>
                </c:pt>
                <c:pt idx="9">
                  <c:v>33.702304147465433</c:v>
                </c:pt>
                <c:pt idx="10">
                  <c:v>37.931455399061036</c:v>
                </c:pt>
                <c:pt idx="11">
                  <c:v>39.394820536119951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43A4-426C-8E6B-FE17F7770A97}"/>
            </c:ext>
          </c:extLst>
        </c:ser>
        <c:ser>
          <c:idx val="36"/>
          <c:order val="36"/>
          <c:tx>
            <c:strRef>
              <c:f>Sheet1!$AL$1</c:f>
              <c:strCache>
                <c:ptCount val="1"/>
                <c:pt idx="0">
                  <c:v>48a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Sheet1!$AL$2:$AL$13</c:f>
              <c:numCache>
                <c:formatCode>0.00</c:formatCode>
                <c:ptCount val="12"/>
                <c:pt idx="0">
                  <c:v>30.473835125448026</c:v>
                </c:pt>
                <c:pt idx="1">
                  <c:v>30.69376899696049</c:v>
                </c:pt>
                <c:pt idx="2">
                  <c:v>32.359707851491173</c:v>
                </c:pt>
                <c:pt idx="3">
                  <c:v>28.89506172839506</c:v>
                </c:pt>
                <c:pt idx="4">
                  <c:v>40.195937873357231</c:v>
                </c:pt>
                <c:pt idx="5">
                  <c:v>31.24462365591398</c:v>
                </c:pt>
                <c:pt idx="6">
                  <c:v>26.593267882187938</c:v>
                </c:pt>
                <c:pt idx="7">
                  <c:v>26.614773258532026</c:v>
                </c:pt>
                <c:pt idx="8">
                  <c:v>28.267156862745097</c:v>
                </c:pt>
                <c:pt idx="9">
                  <c:v>23.7466105656849</c:v>
                </c:pt>
                <c:pt idx="10">
                  <c:v>21.880676328502418</c:v>
                </c:pt>
                <c:pt idx="11">
                  <c:v>25.797165200391007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6-43A4-426C-8E6B-FE17F7770A97}"/>
            </c:ext>
          </c:extLst>
        </c:ser>
        <c:ser>
          <c:idx val="37"/>
          <c:order val="37"/>
          <c:tx>
            <c:strRef>
              <c:f>Sheet1!$AM$1</c:f>
              <c:strCache>
                <c:ptCount val="1"/>
                <c:pt idx="0">
                  <c:v>56a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Sheet1!$AM$2:$AM$13</c:f>
              <c:numCache>
                <c:formatCode>0.00</c:formatCode>
                <c:ptCount val="12"/>
                <c:pt idx="0">
                  <c:v>28.164277180406213</c:v>
                </c:pt>
                <c:pt idx="1">
                  <c:v>25.873086734693878</c:v>
                </c:pt>
                <c:pt idx="2">
                  <c:v>23.763237979306147</c:v>
                </c:pt>
                <c:pt idx="3">
                  <c:v>31.067999999999998</c:v>
                </c:pt>
                <c:pt idx="4">
                  <c:v>27.764400921658986</c:v>
                </c:pt>
                <c:pt idx="5">
                  <c:v>32.43266666666667</c:v>
                </c:pt>
                <c:pt idx="6">
                  <c:v>26.349778621125871</c:v>
                </c:pt>
                <c:pt idx="7">
                  <c:v>32.473118279569889</c:v>
                </c:pt>
                <c:pt idx="8">
                  <c:v>29.65</c:v>
                </c:pt>
                <c:pt idx="9">
                  <c:v>29.16382036685642</c:v>
                </c:pt>
                <c:pt idx="10">
                  <c:v>29.681045751633985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43A4-426C-8E6B-FE17F7770A97}"/>
            </c:ext>
          </c:extLst>
        </c:ser>
        <c:ser>
          <c:idx val="38"/>
          <c:order val="38"/>
          <c:tx>
            <c:strRef>
              <c:f>Sheet1!$AN$1</c:f>
              <c:strCache>
                <c:ptCount val="1"/>
                <c:pt idx="0">
                  <c:v>58a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Sheet1!$AN$2:$AN$13</c:f>
              <c:numCache>
                <c:formatCode>0.00</c:formatCode>
                <c:ptCount val="12"/>
                <c:pt idx="0">
                  <c:v>34.775862068965516</c:v>
                </c:pt>
                <c:pt idx="1">
                  <c:v>36.346361185983831</c:v>
                </c:pt>
                <c:pt idx="2">
                  <c:v>37.065918653576439</c:v>
                </c:pt>
                <c:pt idx="3">
                  <c:v>36.363398692810463</c:v>
                </c:pt>
                <c:pt idx="4">
                  <c:v>40.342147012162883</c:v>
                </c:pt>
                <c:pt idx="5">
                  <c:v>38.666666666666664</c:v>
                </c:pt>
                <c:pt idx="6">
                  <c:v>34.712998102466791</c:v>
                </c:pt>
                <c:pt idx="7">
                  <c:v>35.042305658381807</c:v>
                </c:pt>
                <c:pt idx="8">
                  <c:v>29.832000000000001</c:v>
                </c:pt>
                <c:pt idx="9">
                  <c:v>33.689677419354844</c:v>
                </c:pt>
                <c:pt idx="10">
                  <c:v>27.256084656084656</c:v>
                </c:pt>
                <c:pt idx="11">
                  <c:v>34.374495967741936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8-43A4-426C-8E6B-FE17F7770A97}"/>
            </c:ext>
          </c:extLst>
        </c:ser>
        <c:ser>
          <c:idx val="39"/>
          <c:order val="39"/>
          <c:tx>
            <c:strRef>
              <c:f>Sheet1!$AO$1</c:f>
              <c:strCache>
                <c:ptCount val="1"/>
                <c:pt idx="0">
                  <c:v>66a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Sheet1!$AO$2:$AO$13</c:f>
              <c:numCache>
                <c:formatCode>0.00</c:formatCode>
                <c:ptCount val="12"/>
                <c:pt idx="0">
                  <c:v>32.173655913978493</c:v>
                </c:pt>
                <c:pt idx="1">
                  <c:v>36.375974025974024</c:v>
                </c:pt>
                <c:pt idx="2">
                  <c:v>32.341191066997517</c:v>
                </c:pt>
                <c:pt idx="3">
                  <c:v>27.00060606060606</c:v>
                </c:pt>
                <c:pt idx="4">
                  <c:v>32.718475073313783</c:v>
                </c:pt>
                <c:pt idx="5">
                  <c:v>34.35448717948718</c:v>
                </c:pt>
                <c:pt idx="6">
                  <c:v>29.591164095371671</c:v>
                </c:pt>
                <c:pt idx="7">
                  <c:v>32.404761904761905</c:v>
                </c:pt>
                <c:pt idx="8">
                  <c:v>34.690070921985814</c:v>
                </c:pt>
                <c:pt idx="9">
                  <c:v>35.954417952314166</c:v>
                </c:pt>
                <c:pt idx="10">
                  <c:v>30.607638888888889</c:v>
                </c:pt>
                <c:pt idx="11">
                  <c:v>35.018817204301072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9-43A4-426C-8E6B-FE17F7770A97}"/>
            </c:ext>
          </c:extLst>
        </c:ser>
        <c:ser>
          <c:idx val="40"/>
          <c:order val="40"/>
          <c:tx>
            <c:strRef>
              <c:f>Sheet1!$AP$1</c:f>
              <c:strCache>
                <c:ptCount val="1"/>
                <c:pt idx="0">
                  <c:v>69a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Sheet1!$AP$2:$AP$13</c:f>
              <c:numCache>
                <c:formatCode>0.00</c:formatCode>
                <c:ptCount val="12"/>
                <c:pt idx="0">
                  <c:v>28.814193548387099</c:v>
                </c:pt>
                <c:pt idx="1">
                  <c:v>30.061224489795915</c:v>
                </c:pt>
                <c:pt idx="2">
                  <c:v>28.839950372208438</c:v>
                </c:pt>
                <c:pt idx="3">
                  <c:v>26.801388888888887</c:v>
                </c:pt>
                <c:pt idx="4">
                  <c:v>34.380376344086024</c:v>
                </c:pt>
                <c:pt idx="5">
                  <c:v>34.398666666666671</c:v>
                </c:pt>
                <c:pt idx="6">
                  <c:v>28.622828784119104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A-43A4-426C-8E6B-FE17F7770A97}"/>
            </c:ext>
          </c:extLst>
        </c:ser>
        <c:ser>
          <c:idx val="42"/>
          <c:order val="42"/>
          <c:tx>
            <c:strRef>
              <c:f>Sheet1!$AR$1</c:f>
              <c:strCache>
                <c:ptCount val="1"/>
                <c:pt idx="0">
                  <c:v>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Sheet1!$AR$2:$AR$13</c:f>
              <c:numCache>
                <c:formatCode>0.00</c:formatCode>
                <c:ptCount val="12"/>
                <c:pt idx="0">
                  <c:v>16.044261065266316</c:v>
                </c:pt>
                <c:pt idx="1">
                  <c:v>28.912337662337659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43A4-426C-8E6B-FE17F7770A97}"/>
            </c:ext>
          </c:extLst>
        </c:ser>
        <c:ser>
          <c:idx val="43"/>
          <c:order val="43"/>
          <c:tx>
            <c:strRef>
              <c:f>Sheet1!$AS$1</c:f>
              <c:strCache>
                <c:ptCount val="1"/>
                <c:pt idx="0">
                  <c:v>3s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Sheet1!$AS$2:$AS$13</c:f>
              <c:numCache>
                <c:formatCode>0.00</c:formatCode>
                <c:ptCount val="12"/>
                <c:pt idx="0">
                  <c:v>27.681380871533673</c:v>
                </c:pt>
                <c:pt idx="1">
                  <c:v>28.679802955665025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C-43A4-426C-8E6B-FE17F7770A97}"/>
            </c:ext>
          </c:extLst>
        </c:ser>
        <c:ser>
          <c:idx val="44"/>
          <c:order val="44"/>
          <c:tx>
            <c:strRef>
              <c:f>Sheet1!$AT$1</c:f>
              <c:strCache>
                <c:ptCount val="1"/>
                <c:pt idx="0">
                  <c:v>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Sheet1!$AT$2:$AT$13</c:f>
              <c:numCache>
                <c:formatCode>0.00</c:formatCode>
                <c:ptCount val="12"/>
                <c:pt idx="0">
                  <c:v>49.397465437788021</c:v>
                </c:pt>
                <c:pt idx="1">
                  <c:v>53.151098901098905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D-43A4-426C-8E6B-FE17F7770A97}"/>
            </c:ext>
          </c:extLst>
        </c:ser>
        <c:ser>
          <c:idx val="45"/>
          <c:order val="45"/>
          <c:tx>
            <c:strRef>
              <c:f>Sheet1!$AU$1</c:f>
              <c:strCache>
                <c:ptCount val="1"/>
                <c:pt idx="0">
                  <c:v>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Sheet1!$AU$2:$AU$13</c:f>
              <c:numCache>
                <c:formatCode>0.00</c:formatCode>
                <c:ptCount val="12"/>
                <c:pt idx="0">
                  <c:v>47.982334869431646</c:v>
                </c:pt>
                <c:pt idx="1">
                  <c:v>50.521915584415581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E-43A4-426C-8E6B-FE17F7770A97}"/>
            </c:ext>
          </c:extLst>
        </c:ser>
        <c:ser>
          <c:idx val="46"/>
          <c:order val="46"/>
          <c:tx>
            <c:strRef>
              <c:f>Sheet1!$AV$1</c:f>
              <c:strCache>
                <c:ptCount val="1"/>
                <c:pt idx="0">
                  <c:v>10s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Sheet1!$AV$2:$AV$13</c:f>
              <c:numCache>
                <c:formatCode>0.00</c:formatCode>
                <c:ptCount val="12"/>
                <c:pt idx="0">
                  <c:v>19.4087626384208</c:v>
                </c:pt>
                <c:pt idx="1">
                  <c:v>17.636820925553319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F-43A4-426C-8E6B-FE17F7770A97}"/>
            </c:ext>
          </c:extLst>
        </c:ser>
        <c:ser>
          <c:idx val="47"/>
          <c:order val="47"/>
          <c:tx>
            <c:strRef>
              <c:f>Sheet1!$AW$1</c:f>
              <c:strCache>
                <c:ptCount val="1"/>
                <c:pt idx="0">
                  <c:v>11s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Sheet1!$AW$2:$AW$13</c:f>
              <c:numCache>
                <c:formatCode>0.00</c:formatCode>
                <c:ptCount val="12"/>
                <c:pt idx="0">
                  <c:v>28.60483870967742</c:v>
                </c:pt>
                <c:pt idx="1">
                  <c:v>20.987351190476193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0-43A4-426C-8E6B-FE17F7770A97}"/>
            </c:ext>
          </c:extLst>
        </c:ser>
        <c:ser>
          <c:idx val="48"/>
          <c:order val="48"/>
          <c:tx>
            <c:strRef>
              <c:f>Sheet1!$AX$1</c:f>
              <c:strCache>
                <c:ptCount val="1"/>
                <c:pt idx="0">
                  <c:v>14s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Sheet1!$AX$2:$AX$13</c:f>
              <c:numCache>
                <c:formatCode>0.00</c:formatCode>
                <c:ptCount val="12"/>
                <c:pt idx="0">
                  <c:v>33.395161290322584</c:v>
                </c:pt>
                <c:pt idx="1">
                  <c:v>30.273809523809522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1-43A4-426C-8E6B-FE17F7770A97}"/>
            </c:ext>
          </c:extLst>
        </c:ser>
        <c:ser>
          <c:idx val="49"/>
          <c:order val="49"/>
          <c:tx>
            <c:strRef>
              <c:f>Sheet1!$AY$1</c:f>
              <c:strCache>
                <c:ptCount val="1"/>
                <c:pt idx="0">
                  <c:v>15s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Sheet1!$AY$2:$AY$13</c:f>
              <c:numCache>
                <c:formatCode>0.00</c:formatCode>
                <c:ptCount val="12"/>
                <c:pt idx="0">
                  <c:v>35.90625</c:v>
                </c:pt>
                <c:pt idx="1">
                  <c:v>31.282051282051281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2-43A4-426C-8E6B-FE17F7770A97}"/>
            </c:ext>
          </c:extLst>
        </c:ser>
        <c:ser>
          <c:idx val="50"/>
          <c:order val="50"/>
          <c:tx>
            <c:strRef>
              <c:f>Sheet1!$AZ$1</c:f>
              <c:strCache>
                <c:ptCount val="1"/>
                <c:pt idx="0">
                  <c:v>16s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Sheet1!$AZ$2:$AZ$13</c:f>
              <c:numCache>
                <c:formatCode>0.00</c:formatCode>
                <c:ptCount val="12"/>
                <c:pt idx="0">
                  <c:v>35.705469845722298</c:v>
                </c:pt>
                <c:pt idx="1">
                  <c:v>31.832298136645964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3-43A4-426C-8E6B-FE17F7770A97}"/>
            </c:ext>
          </c:extLst>
        </c:ser>
        <c:ser>
          <c:idx val="51"/>
          <c:order val="51"/>
          <c:tx>
            <c:strRef>
              <c:f>Sheet1!$BA$1</c:f>
              <c:strCache>
                <c:ptCount val="1"/>
                <c:pt idx="0">
                  <c:v>27s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Sheet1!$BA$2:$BA$13</c:f>
              <c:numCache>
                <c:formatCode>0.00</c:formatCode>
                <c:ptCount val="12"/>
                <c:pt idx="0">
                  <c:v>30.612445664607641</c:v>
                </c:pt>
                <c:pt idx="1">
                  <c:v>31.052197802197803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4-43A4-426C-8E6B-FE17F7770A97}"/>
            </c:ext>
          </c:extLst>
        </c:ser>
        <c:ser>
          <c:idx val="52"/>
          <c:order val="52"/>
          <c:tx>
            <c:strRef>
              <c:f>Sheet1!$BB$1</c:f>
              <c:strCache>
                <c:ptCount val="1"/>
                <c:pt idx="0">
                  <c:v>36s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Sheet1!$BB$2:$BB$13</c:f>
              <c:numCache>
                <c:formatCode>0.00</c:formatCode>
                <c:ptCount val="12"/>
                <c:pt idx="0">
                  <c:v>45.975576036866364</c:v>
                </c:pt>
                <c:pt idx="1">
                  <c:v>42.104207436399221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5-43A4-426C-8E6B-FE17F7770A97}"/>
            </c:ext>
          </c:extLst>
        </c:ser>
        <c:ser>
          <c:idx val="53"/>
          <c:order val="53"/>
          <c:tx>
            <c:strRef>
              <c:f>Sheet1!$BC$1</c:f>
              <c:strCache>
                <c:ptCount val="1"/>
                <c:pt idx="0">
                  <c:v>48s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Sheet1!$BC$2:$BC$13</c:f>
              <c:numCache>
                <c:formatCode>0.00</c:formatCode>
                <c:ptCount val="12"/>
                <c:pt idx="0">
                  <c:v>24.866431451612904</c:v>
                </c:pt>
                <c:pt idx="1">
                  <c:v>24.698051948051948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6-43A4-426C-8E6B-FE17F7770A97}"/>
            </c:ext>
          </c:extLst>
        </c:ser>
        <c:ser>
          <c:idx val="54"/>
          <c:order val="54"/>
          <c:tx>
            <c:strRef>
              <c:f>Sheet1!$BD$1</c:f>
              <c:strCache>
                <c:ptCount val="1"/>
                <c:pt idx="0">
                  <c:v>58s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Sheet1!$BD$2:$BD$13</c:f>
              <c:numCache>
                <c:formatCode>0.00</c:formatCode>
                <c:ptCount val="12"/>
                <c:pt idx="0">
                  <c:v>38.909677419354843</c:v>
                </c:pt>
                <c:pt idx="1">
                  <c:v>38.004726890756309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7-43A4-426C-8E6B-FE17F7770A97}"/>
            </c:ext>
          </c:extLst>
        </c:ser>
        <c:ser>
          <c:idx val="55"/>
          <c:order val="55"/>
          <c:tx>
            <c:strRef>
              <c:f>Sheet1!$BE$1</c:f>
              <c:strCache>
                <c:ptCount val="1"/>
                <c:pt idx="0">
                  <c:v>66s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Sheet1!$BE$2:$BE$13</c:f>
              <c:numCache>
                <c:formatCode>0.00</c:formatCode>
                <c:ptCount val="12"/>
                <c:pt idx="0">
                  <c:v>31.223747426218257</c:v>
                </c:pt>
                <c:pt idx="1">
                  <c:v>30.797619047619047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8-43A4-426C-8E6B-FE17F7770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3849952"/>
        <c:axId val="1223843712"/>
      </c:scatterChart>
      <c:catAx>
        <c:axId val="122384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843712"/>
        <c:crosses val="autoZero"/>
        <c:auto val="1"/>
        <c:lblAlgn val="ctr"/>
        <c:lblOffset val="100"/>
        <c:noMultiLvlLbl val="0"/>
      </c:catAx>
      <c:valAx>
        <c:axId val="1223843712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38499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egendEntry>
        <c:idx val="26"/>
        <c:delete val="1"/>
      </c:legendEntry>
      <c:legendEntry>
        <c:idx val="27"/>
        <c:delete val="1"/>
      </c:legendEntry>
      <c:legendEntry>
        <c:idx val="28"/>
        <c:delete val="1"/>
      </c:legendEntry>
      <c:legendEntry>
        <c:idx val="29"/>
        <c:delete val="1"/>
      </c:legendEntry>
      <c:legendEntry>
        <c:idx val="30"/>
        <c:delete val="1"/>
      </c:legendEntry>
      <c:legendEntry>
        <c:idx val="31"/>
        <c:delete val="1"/>
      </c:legendEntry>
      <c:legendEntry>
        <c:idx val="32"/>
        <c:delete val="1"/>
      </c:legendEntry>
      <c:legendEntry>
        <c:idx val="33"/>
        <c:delete val="1"/>
      </c:legendEntry>
      <c:legendEntry>
        <c:idx val="34"/>
        <c:delete val="1"/>
      </c:legendEntry>
      <c:legendEntry>
        <c:idx val="35"/>
        <c:delete val="1"/>
      </c:legendEntry>
      <c:legendEntry>
        <c:idx val="36"/>
        <c:delete val="1"/>
      </c:legendEntry>
      <c:legendEntry>
        <c:idx val="37"/>
        <c:delete val="1"/>
      </c:legendEntry>
      <c:legendEntry>
        <c:idx val="38"/>
        <c:delete val="1"/>
      </c:legendEntry>
      <c:legendEntry>
        <c:idx val="39"/>
        <c:delete val="1"/>
      </c:legendEntry>
      <c:legendEntry>
        <c:idx val="40"/>
        <c:delete val="1"/>
      </c:legendEntry>
      <c:legendEntry>
        <c:idx val="41"/>
        <c:delete val="1"/>
      </c:legendEntry>
      <c:legendEntry>
        <c:idx val="42"/>
        <c:delete val="1"/>
      </c:legendEntry>
      <c:legendEntry>
        <c:idx val="43"/>
        <c:delete val="1"/>
      </c:legendEntry>
      <c:legendEntry>
        <c:idx val="44"/>
        <c:delete val="1"/>
      </c:legendEntry>
      <c:legendEntry>
        <c:idx val="45"/>
        <c:delete val="1"/>
      </c:legendEntry>
      <c:legendEntry>
        <c:idx val="46"/>
        <c:delete val="1"/>
      </c:legendEntry>
      <c:legendEntry>
        <c:idx val="47"/>
        <c:delete val="1"/>
      </c:legendEntry>
      <c:legendEntry>
        <c:idx val="48"/>
        <c:delete val="1"/>
      </c:legendEntry>
      <c:legendEntry>
        <c:idx val="49"/>
        <c:delete val="1"/>
      </c:legendEntry>
      <c:legendEntry>
        <c:idx val="50"/>
        <c:delete val="1"/>
      </c:legendEntry>
      <c:legendEntry>
        <c:idx val="51"/>
        <c:delete val="1"/>
      </c:legendEntry>
      <c:legendEntry>
        <c:idx val="52"/>
        <c:delete val="1"/>
      </c:legendEntry>
      <c:legendEntry>
        <c:idx val="53"/>
        <c:delete val="1"/>
      </c:legendEntry>
      <c:legendEntry>
        <c:idx val="54"/>
        <c:delete val="1"/>
      </c:legendEntry>
      <c:legendEntry>
        <c:idx val="55"/>
        <c:delete val="1"/>
      </c:legendEntry>
      <c:legendEntry>
        <c:idx val="56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SCC!$B$1</c:f>
              <c:strCache>
                <c:ptCount val="1"/>
                <c:pt idx="0">
                  <c:v>Maple Hill Premium Cutoff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SCC!$B$2:$B$13</c:f>
              <c:numCache>
                <c:formatCode>General</c:formatCode>
                <c:ptCount val="12"/>
                <c:pt idx="0">
                  <c:v>300000</c:v>
                </c:pt>
                <c:pt idx="1">
                  <c:v>300000</c:v>
                </c:pt>
                <c:pt idx="2">
                  <c:v>300000</c:v>
                </c:pt>
                <c:pt idx="3">
                  <c:v>300000</c:v>
                </c:pt>
                <c:pt idx="4">
                  <c:v>300000</c:v>
                </c:pt>
                <c:pt idx="5">
                  <c:v>300000</c:v>
                </c:pt>
                <c:pt idx="6">
                  <c:v>300000</c:v>
                </c:pt>
                <c:pt idx="7">
                  <c:v>300000</c:v>
                </c:pt>
                <c:pt idx="8">
                  <c:v>300000</c:v>
                </c:pt>
                <c:pt idx="9">
                  <c:v>300000</c:v>
                </c:pt>
                <c:pt idx="10">
                  <c:v>300000</c:v>
                </c:pt>
                <c:pt idx="11">
                  <c:v>300000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FD-4EEF-B7A4-EE56AA7946A3}"/>
            </c:ext>
          </c:extLst>
        </c:ser>
        <c:ser>
          <c:idx val="1"/>
          <c:order val="1"/>
          <c:tx>
            <c:strRef>
              <c:f>SCC!$C$1</c:f>
              <c:strCache>
                <c:ptCount val="1"/>
                <c:pt idx="0">
                  <c:v>Organic Valley Premium Cutoff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SCC!$C$2:$C$13</c:f>
              <c:numCache>
                <c:formatCode>General</c:formatCode>
                <c:ptCount val="12"/>
                <c:pt idx="0">
                  <c:v>290000</c:v>
                </c:pt>
                <c:pt idx="1">
                  <c:v>290000</c:v>
                </c:pt>
                <c:pt idx="2">
                  <c:v>290000</c:v>
                </c:pt>
                <c:pt idx="3">
                  <c:v>290000</c:v>
                </c:pt>
                <c:pt idx="4">
                  <c:v>290000</c:v>
                </c:pt>
                <c:pt idx="5">
                  <c:v>290000</c:v>
                </c:pt>
                <c:pt idx="6">
                  <c:v>290000</c:v>
                </c:pt>
                <c:pt idx="7">
                  <c:v>290000</c:v>
                </c:pt>
                <c:pt idx="8">
                  <c:v>290000</c:v>
                </c:pt>
                <c:pt idx="9">
                  <c:v>290000</c:v>
                </c:pt>
                <c:pt idx="10">
                  <c:v>290000</c:v>
                </c:pt>
                <c:pt idx="11">
                  <c:v>290000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FD-4EEF-B7A4-EE56AA7946A3}"/>
            </c:ext>
          </c:extLst>
        </c:ser>
        <c:ser>
          <c:idx val="22"/>
          <c:order val="22"/>
          <c:tx>
            <c:strRef>
              <c:f>SCC!$X$1</c:f>
              <c:strCache>
                <c:ptCount val="1"/>
                <c:pt idx="0">
                  <c:v>2017 Average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SCC!$X$2:$X$13</c:f>
              <c:numCache>
                <c:formatCode>General</c:formatCode>
                <c:ptCount val="12"/>
                <c:pt idx="2">
                  <c:v>170444.44444444444</c:v>
                </c:pt>
                <c:pt idx="3">
                  <c:v>188350</c:v>
                </c:pt>
                <c:pt idx="4">
                  <c:v>182250</c:v>
                </c:pt>
                <c:pt idx="5">
                  <c:v>184350</c:v>
                </c:pt>
                <c:pt idx="6">
                  <c:v>208950</c:v>
                </c:pt>
                <c:pt idx="7">
                  <c:v>204426.9</c:v>
                </c:pt>
                <c:pt idx="8">
                  <c:v>194750</c:v>
                </c:pt>
                <c:pt idx="9">
                  <c:v>197579</c:v>
                </c:pt>
                <c:pt idx="10">
                  <c:v>179000</c:v>
                </c:pt>
                <c:pt idx="11">
                  <c:v>176250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FD-4EEF-B7A4-EE56AA7946A3}"/>
            </c:ext>
          </c:extLst>
        </c:ser>
        <c:ser>
          <c:idx val="43"/>
          <c:order val="43"/>
          <c:tx>
            <c:strRef>
              <c:f>SCC!$AS$1</c:f>
              <c:strCache>
                <c:ptCount val="1"/>
                <c:pt idx="0">
                  <c:v>2018 Average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SCC!$AS$2:$AS$13</c:f>
              <c:numCache>
                <c:formatCode>General</c:formatCode>
                <c:ptCount val="12"/>
                <c:pt idx="0">
                  <c:v>177950</c:v>
                </c:pt>
                <c:pt idx="1">
                  <c:v>168900</c:v>
                </c:pt>
                <c:pt idx="2">
                  <c:v>161500</c:v>
                </c:pt>
                <c:pt idx="3">
                  <c:v>165666.66666666666</c:v>
                </c:pt>
                <c:pt idx="4">
                  <c:v>173283.94444444444</c:v>
                </c:pt>
                <c:pt idx="5">
                  <c:v>190444.44444444444</c:v>
                </c:pt>
                <c:pt idx="6">
                  <c:v>219500</c:v>
                </c:pt>
                <c:pt idx="7">
                  <c:v>237647.0588235294</c:v>
                </c:pt>
                <c:pt idx="8">
                  <c:v>218625</c:v>
                </c:pt>
                <c:pt idx="9">
                  <c:v>185000</c:v>
                </c:pt>
                <c:pt idx="10">
                  <c:v>198062.5</c:v>
                </c:pt>
                <c:pt idx="11">
                  <c:v>211571.42857142858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FD-4EEF-B7A4-EE56AA7946A3}"/>
            </c:ext>
          </c:extLst>
        </c:ser>
        <c:ser>
          <c:idx val="58"/>
          <c:order val="58"/>
          <c:tx>
            <c:strRef>
              <c:f>SCC!$BH$1</c:f>
              <c:strCache>
                <c:ptCount val="1"/>
                <c:pt idx="0">
                  <c:v>2019 Average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SCC!$BH$2:$BH$13</c:f>
              <c:numCache>
                <c:formatCode>General</c:formatCode>
                <c:ptCount val="12"/>
                <c:pt idx="0">
                  <c:v>182285.71428571429</c:v>
                </c:pt>
                <c:pt idx="1">
                  <c:v>182714.28571428571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FD-4EEF-B7A4-EE56AA794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2948176"/>
        <c:axId val="1222945680"/>
      </c:lineChart>
      <c:scatterChart>
        <c:scatterStyle val="lineMarker"/>
        <c:varyColors val="0"/>
        <c:ser>
          <c:idx val="2"/>
          <c:order val="2"/>
          <c:tx>
            <c:v>All Farms, All Years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SCC!$D$2:$D$13</c:f>
              <c:numCache>
                <c:formatCode>General</c:formatCode>
                <c:ptCount val="12"/>
                <c:pt idx="2">
                  <c:v>117000</c:v>
                </c:pt>
                <c:pt idx="3">
                  <c:v>371000</c:v>
                </c:pt>
                <c:pt idx="4">
                  <c:v>250000</c:v>
                </c:pt>
                <c:pt idx="5">
                  <c:v>266000</c:v>
                </c:pt>
                <c:pt idx="6">
                  <c:v>270000</c:v>
                </c:pt>
                <c:pt idx="7">
                  <c:v>259000</c:v>
                </c:pt>
                <c:pt idx="8">
                  <c:v>228000</c:v>
                </c:pt>
                <c:pt idx="9">
                  <c:v>210000</c:v>
                </c:pt>
                <c:pt idx="10">
                  <c:v>212000</c:v>
                </c:pt>
                <c:pt idx="11">
                  <c:v>187000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7AFD-4EEF-B7A4-EE56AA7946A3}"/>
            </c:ext>
          </c:extLst>
        </c:ser>
        <c:ser>
          <c:idx val="3"/>
          <c:order val="3"/>
          <c:tx>
            <c:strRef>
              <c:f>SCC!$E$1</c:f>
              <c:strCache>
                <c:ptCount val="1"/>
                <c:pt idx="0">
                  <c:v>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SCC!$E$2:$E$13</c:f>
              <c:numCache>
                <c:formatCode>General</c:formatCode>
                <c:ptCount val="12"/>
                <c:pt idx="2">
                  <c:v>169000</c:v>
                </c:pt>
                <c:pt idx="3">
                  <c:v>190000</c:v>
                </c:pt>
                <c:pt idx="4">
                  <c:v>164000</c:v>
                </c:pt>
                <c:pt idx="5">
                  <c:v>115000</c:v>
                </c:pt>
                <c:pt idx="6">
                  <c:v>251000</c:v>
                </c:pt>
                <c:pt idx="7">
                  <c:v>203000</c:v>
                </c:pt>
                <c:pt idx="8">
                  <c:v>300000</c:v>
                </c:pt>
                <c:pt idx="9">
                  <c:v>140000</c:v>
                </c:pt>
                <c:pt idx="10">
                  <c:v>137000</c:v>
                </c:pt>
                <c:pt idx="11">
                  <c:v>141000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AFD-4EEF-B7A4-EE56AA7946A3}"/>
            </c:ext>
          </c:extLst>
        </c:ser>
        <c:ser>
          <c:idx val="4"/>
          <c:order val="4"/>
          <c:tx>
            <c:strRef>
              <c:f>SCC!$F$1</c:f>
              <c:strCache>
                <c:ptCount val="1"/>
                <c:pt idx="0">
                  <c:v>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SCC!$F$2:$F$13</c:f>
              <c:numCache>
                <c:formatCode>General</c:formatCode>
                <c:ptCount val="12"/>
                <c:pt idx="2">
                  <c:v>276000</c:v>
                </c:pt>
                <c:pt idx="3">
                  <c:v>217000</c:v>
                </c:pt>
                <c:pt idx="4">
                  <c:v>184000</c:v>
                </c:pt>
                <c:pt idx="5">
                  <c:v>200000</c:v>
                </c:pt>
                <c:pt idx="6">
                  <c:v>174000</c:v>
                </c:pt>
                <c:pt idx="7">
                  <c:v>230000</c:v>
                </c:pt>
                <c:pt idx="8">
                  <c:v>150000</c:v>
                </c:pt>
                <c:pt idx="9">
                  <c:v>153000</c:v>
                </c:pt>
                <c:pt idx="10">
                  <c:v>246000</c:v>
                </c:pt>
                <c:pt idx="11">
                  <c:v>270000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AFD-4EEF-B7A4-EE56AA7946A3}"/>
            </c:ext>
          </c:extLst>
        </c:ser>
        <c:ser>
          <c:idx val="5"/>
          <c:order val="5"/>
          <c:tx>
            <c:strRef>
              <c:f>SCC!$G$1</c:f>
              <c:strCache>
                <c:ptCount val="1"/>
                <c:pt idx="0">
                  <c:v>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SCC!$G$2:$G$13</c:f>
              <c:numCache>
                <c:formatCode>General</c:formatCode>
                <c:ptCount val="12"/>
                <c:pt idx="2">
                  <c:v>194000</c:v>
                </c:pt>
                <c:pt idx="3">
                  <c:v>194000</c:v>
                </c:pt>
                <c:pt idx="4">
                  <c:v>218000</c:v>
                </c:pt>
                <c:pt idx="5">
                  <c:v>154000</c:v>
                </c:pt>
                <c:pt idx="6">
                  <c:v>175000</c:v>
                </c:pt>
                <c:pt idx="7">
                  <c:v>188000</c:v>
                </c:pt>
                <c:pt idx="8">
                  <c:v>134000</c:v>
                </c:pt>
                <c:pt idx="9">
                  <c:v>182000</c:v>
                </c:pt>
                <c:pt idx="10">
                  <c:v>107000</c:v>
                </c:pt>
                <c:pt idx="11">
                  <c:v>117000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AFD-4EEF-B7A4-EE56AA7946A3}"/>
            </c:ext>
          </c:extLst>
        </c:ser>
        <c:ser>
          <c:idx val="6"/>
          <c:order val="6"/>
          <c:tx>
            <c:strRef>
              <c:f>SCC!$H$1</c:f>
              <c:strCache>
                <c:ptCount val="1"/>
                <c:pt idx="0">
                  <c:v>10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SCC!$H$2:$H$13</c:f>
              <c:numCache>
                <c:formatCode>General</c:formatCode>
                <c:ptCount val="12"/>
                <c:pt idx="2" formatCode="#,##0">
                  <c:v>388000</c:v>
                </c:pt>
                <c:pt idx="3" formatCode="#,##0">
                  <c:v>339000</c:v>
                </c:pt>
                <c:pt idx="4" formatCode="#,##0">
                  <c:v>325000</c:v>
                </c:pt>
                <c:pt idx="5" formatCode="#,##0">
                  <c:v>510000</c:v>
                </c:pt>
                <c:pt idx="6" formatCode="#,##0">
                  <c:v>585000</c:v>
                </c:pt>
                <c:pt idx="7" formatCode="#,##0">
                  <c:v>636000</c:v>
                </c:pt>
                <c:pt idx="8" formatCode="#,##0">
                  <c:v>438000</c:v>
                </c:pt>
                <c:pt idx="9" formatCode="#,##0">
                  <c:v>444000</c:v>
                </c:pt>
                <c:pt idx="10" formatCode="#,##0">
                  <c:v>374000</c:v>
                </c:pt>
                <c:pt idx="11" formatCode="#,##0">
                  <c:v>527000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7AFD-4EEF-B7A4-EE56AA7946A3}"/>
            </c:ext>
          </c:extLst>
        </c:ser>
        <c:ser>
          <c:idx val="7"/>
          <c:order val="7"/>
          <c:tx>
            <c:strRef>
              <c:f>SCC!$I$1</c:f>
              <c:strCache>
                <c:ptCount val="1"/>
                <c:pt idx="0">
                  <c:v>11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SCC!$I$2:$I$13</c:f>
              <c:numCache>
                <c:formatCode>General</c:formatCode>
                <c:ptCount val="12"/>
                <c:pt idx="2">
                  <c:v>256000</c:v>
                </c:pt>
                <c:pt idx="3">
                  <c:v>190000</c:v>
                </c:pt>
                <c:pt idx="4">
                  <c:v>211000</c:v>
                </c:pt>
                <c:pt idx="5">
                  <c:v>214000</c:v>
                </c:pt>
                <c:pt idx="6">
                  <c:v>296000</c:v>
                </c:pt>
                <c:pt idx="7">
                  <c:v>170000</c:v>
                </c:pt>
                <c:pt idx="8">
                  <c:v>258000</c:v>
                </c:pt>
                <c:pt idx="9">
                  <c:v>252000</c:v>
                </c:pt>
                <c:pt idx="10">
                  <c:v>243000</c:v>
                </c:pt>
                <c:pt idx="11">
                  <c:v>145000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7AFD-4EEF-B7A4-EE56AA7946A3}"/>
            </c:ext>
          </c:extLst>
        </c:ser>
        <c:ser>
          <c:idx val="8"/>
          <c:order val="8"/>
          <c:tx>
            <c:strRef>
              <c:f>SCC!$J$1</c:f>
              <c:strCache>
                <c:ptCount val="1"/>
                <c:pt idx="0">
                  <c:v>12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SCC!$J$2:$J$13</c:f>
              <c:numCache>
                <c:formatCode>General</c:formatCode>
                <c:ptCount val="12"/>
                <c:pt idx="3">
                  <c:v>150000</c:v>
                </c:pt>
                <c:pt idx="4">
                  <c:v>150000</c:v>
                </c:pt>
                <c:pt idx="5">
                  <c:v>110000</c:v>
                </c:pt>
                <c:pt idx="6">
                  <c:v>150000</c:v>
                </c:pt>
                <c:pt idx="7">
                  <c:v>140000</c:v>
                </c:pt>
                <c:pt idx="8">
                  <c:v>84000</c:v>
                </c:pt>
                <c:pt idx="9">
                  <c:v>120000</c:v>
                </c:pt>
                <c:pt idx="10">
                  <c:v>115000</c:v>
                </c:pt>
                <c:pt idx="11">
                  <c:v>114000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7AFD-4EEF-B7A4-EE56AA7946A3}"/>
            </c:ext>
          </c:extLst>
        </c:ser>
        <c:ser>
          <c:idx val="9"/>
          <c:order val="9"/>
          <c:tx>
            <c:strRef>
              <c:f>SCC!$K$1</c:f>
              <c:strCache>
                <c:ptCount val="1"/>
                <c:pt idx="0">
                  <c:v>14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SCC!$K$2:$K$13</c:f>
              <c:numCache>
                <c:formatCode>General</c:formatCode>
                <c:ptCount val="12"/>
                <c:pt idx="2">
                  <c:v>165000</c:v>
                </c:pt>
                <c:pt idx="3">
                  <c:v>148000</c:v>
                </c:pt>
                <c:pt idx="4">
                  <c:v>124000</c:v>
                </c:pt>
                <c:pt idx="5">
                  <c:v>161000</c:v>
                </c:pt>
                <c:pt idx="6">
                  <c:v>245000</c:v>
                </c:pt>
                <c:pt idx="7">
                  <c:v>392000</c:v>
                </c:pt>
                <c:pt idx="8">
                  <c:v>284000</c:v>
                </c:pt>
                <c:pt idx="9">
                  <c:v>179000</c:v>
                </c:pt>
                <c:pt idx="10">
                  <c:v>164000</c:v>
                </c:pt>
                <c:pt idx="11">
                  <c:v>159000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7AFD-4EEF-B7A4-EE56AA7946A3}"/>
            </c:ext>
          </c:extLst>
        </c:ser>
        <c:ser>
          <c:idx val="10"/>
          <c:order val="10"/>
          <c:tx>
            <c:strRef>
              <c:f>SCC!$L$1</c:f>
              <c:strCache>
                <c:ptCount val="1"/>
                <c:pt idx="0">
                  <c:v>15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SCC!$L$2:$L$13</c:f>
              <c:numCache>
                <c:formatCode>General</c:formatCode>
                <c:ptCount val="12"/>
                <c:pt idx="2">
                  <c:v>192000</c:v>
                </c:pt>
                <c:pt idx="3">
                  <c:v>223000</c:v>
                </c:pt>
                <c:pt idx="4">
                  <c:v>186000</c:v>
                </c:pt>
                <c:pt idx="5">
                  <c:v>276000</c:v>
                </c:pt>
                <c:pt idx="6">
                  <c:v>329000</c:v>
                </c:pt>
                <c:pt idx="7">
                  <c:v>246000</c:v>
                </c:pt>
                <c:pt idx="8">
                  <c:v>278000</c:v>
                </c:pt>
                <c:pt idx="9">
                  <c:v>312000</c:v>
                </c:pt>
                <c:pt idx="10">
                  <c:v>319000</c:v>
                </c:pt>
                <c:pt idx="11">
                  <c:v>254000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7AFD-4EEF-B7A4-EE56AA7946A3}"/>
            </c:ext>
          </c:extLst>
        </c:ser>
        <c:ser>
          <c:idx val="11"/>
          <c:order val="11"/>
          <c:tx>
            <c:strRef>
              <c:f>SCC!$M$1</c:f>
              <c:strCache>
                <c:ptCount val="1"/>
                <c:pt idx="0">
                  <c:v>16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SCC!$M$2:$M$13</c:f>
              <c:numCache>
                <c:formatCode>General</c:formatCode>
                <c:ptCount val="12"/>
                <c:pt idx="2">
                  <c:v>151000</c:v>
                </c:pt>
                <c:pt idx="3">
                  <c:v>106000</c:v>
                </c:pt>
                <c:pt idx="4">
                  <c:v>152000</c:v>
                </c:pt>
                <c:pt idx="5">
                  <c:v>152000</c:v>
                </c:pt>
                <c:pt idx="6">
                  <c:v>122000</c:v>
                </c:pt>
                <c:pt idx="7">
                  <c:v>83538</c:v>
                </c:pt>
                <c:pt idx="8">
                  <c:v>80000</c:v>
                </c:pt>
                <c:pt idx="9">
                  <c:v>88580</c:v>
                </c:pt>
                <c:pt idx="10">
                  <c:v>104000</c:v>
                </c:pt>
                <c:pt idx="11">
                  <c:v>92000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7AFD-4EEF-B7A4-EE56AA7946A3}"/>
            </c:ext>
          </c:extLst>
        </c:ser>
        <c:ser>
          <c:idx val="12"/>
          <c:order val="12"/>
          <c:tx>
            <c:strRef>
              <c:f>SCC!$N$1</c:f>
              <c:strCache>
                <c:ptCount val="1"/>
                <c:pt idx="0">
                  <c:v>21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SCC!$N$2:$N$13</c:f>
              <c:numCache>
                <c:formatCode>General</c:formatCode>
                <c:ptCount val="12"/>
                <c:pt idx="2">
                  <c:v>136000</c:v>
                </c:pt>
                <c:pt idx="3">
                  <c:v>206000</c:v>
                </c:pt>
                <c:pt idx="4">
                  <c:v>206000</c:v>
                </c:pt>
                <c:pt idx="5">
                  <c:v>238000</c:v>
                </c:pt>
                <c:pt idx="6">
                  <c:v>210000</c:v>
                </c:pt>
                <c:pt idx="7">
                  <c:v>145000</c:v>
                </c:pt>
                <c:pt idx="8">
                  <c:v>160000</c:v>
                </c:pt>
                <c:pt idx="9">
                  <c:v>170000</c:v>
                </c:pt>
                <c:pt idx="10">
                  <c:v>208000</c:v>
                </c:pt>
                <c:pt idx="11">
                  <c:v>180000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7AFD-4EEF-B7A4-EE56AA7946A3}"/>
            </c:ext>
          </c:extLst>
        </c:ser>
        <c:ser>
          <c:idx val="13"/>
          <c:order val="13"/>
          <c:tx>
            <c:strRef>
              <c:f>SCC!$O$1</c:f>
              <c:strCache>
                <c:ptCount val="1"/>
                <c:pt idx="0">
                  <c:v>25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SCC!$O$2:$O$13</c:f>
              <c:numCache>
                <c:formatCode>General</c:formatCode>
                <c:ptCount val="12"/>
                <c:pt idx="2">
                  <c:v>114000</c:v>
                </c:pt>
                <c:pt idx="3">
                  <c:v>86000</c:v>
                </c:pt>
                <c:pt idx="4">
                  <c:v>99000</c:v>
                </c:pt>
                <c:pt idx="5">
                  <c:v>128000</c:v>
                </c:pt>
                <c:pt idx="6">
                  <c:v>127000</c:v>
                </c:pt>
                <c:pt idx="7">
                  <c:v>130000</c:v>
                </c:pt>
                <c:pt idx="8">
                  <c:v>130000</c:v>
                </c:pt>
                <c:pt idx="9">
                  <c:v>160000</c:v>
                </c:pt>
                <c:pt idx="10">
                  <c:v>111000</c:v>
                </c:pt>
                <c:pt idx="11">
                  <c:v>87000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7AFD-4EEF-B7A4-EE56AA7946A3}"/>
            </c:ext>
          </c:extLst>
        </c:ser>
        <c:ser>
          <c:idx val="14"/>
          <c:order val="14"/>
          <c:tx>
            <c:strRef>
              <c:f>SCC!$P$1</c:f>
              <c:strCache>
                <c:ptCount val="1"/>
                <c:pt idx="0">
                  <c:v>27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SCC!$P$2:$P$13</c:f>
              <c:numCache>
                <c:formatCode>General</c:formatCode>
                <c:ptCount val="12"/>
                <c:pt idx="2">
                  <c:v>119000</c:v>
                </c:pt>
                <c:pt idx="3">
                  <c:v>125000</c:v>
                </c:pt>
                <c:pt idx="4">
                  <c:v>140000</c:v>
                </c:pt>
                <c:pt idx="5">
                  <c:v>140000</c:v>
                </c:pt>
                <c:pt idx="6">
                  <c:v>172000</c:v>
                </c:pt>
                <c:pt idx="7">
                  <c:v>172000</c:v>
                </c:pt>
                <c:pt idx="8">
                  <c:v>163000</c:v>
                </c:pt>
                <c:pt idx="9">
                  <c:v>169000</c:v>
                </c:pt>
                <c:pt idx="10">
                  <c:v>202000</c:v>
                </c:pt>
                <c:pt idx="11">
                  <c:v>184000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7AFD-4EEF-B7A4-EE56AA7946A3}"/>
            </c:ext>
          </c:extLst>
        </c:ser>
        <c:ser>
          <c:idx val="15"/>
          <c:order val="15"/>
          <c:tx>
            <c:strRef>
              <c:f>SCC!$Q$1</c:f>
              <c:strCache>
                <c:ptCount val="1"/>
                <c:pt idx="0">
                  <c:v>32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SCC!$Q$2:$Q$13</c:f>
              <c:numCache>
                <c:formatCode>General</c:formatCode>
                <c:ptCount val="12"/>
                <c:pt idx="3">
                  <c:v>368000</c:v>
                </c:pt>
                <c:pt idx="4">
                  <c:v>490000</c:v>
                </c:pt>
                <c:pt idx="5">
                  <c:v>240000</c:v>
                </c:pt>
                <c:pt idx="6">
                  <c:v>162000</c:v>
                </c:pt>
                <c:pt idx="7">
                  <c:v>157000</c:v>
                </c:pt>
                <c:pt idx="8">
                  <c:v>174000</c:v>
                </c:pt>
                <c:pt idx="9">
                  <c:v>200000</c:v>
                </c:pt>
                <c:pt idx="10">
                  <c:v>154000</c:v>
                </c:pt>
                <c:pt idx="11">
                  <c:v>100000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7AFD-4EEF-B7A4-EE56AA7946A3}"/>
            </c:ext>
          </c:extLst>
        </c:ser>
        <c:ser>
          <c:idx val="16"/>
          <c:order val="16"/>
          <c:tx>
            <c:strRef>
              <c:f>SCC!$R$1</c:f>
              <c:strCache>
                <c:ptCount val="1"/>
                <c:pt idx="0">
                  <c:v>36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SCC!$R$2:$R$13</c:f>
              <c:numCache>
                <c:formatCode>General</c:formatCode>
                <c:ptCount val="12"/>
                <c:pt idx="2">
                  <c:v>163000</c:v>
                </c:pt>
                <c:pt idx="3">
                  <c:v>163000</c:v>
                </c:pt>
                <c:pt idx="4">
                  <c:v>153000</c:v>
                </c:pt>
                <c:pt idx="5">
                  <c:v>156000</c:v>
                </c:pt>
                <c:pt idx="6">
                  <c:v>223000</c:v>
                </c:pt>
                <c:pt idx="7">
                  <c:v>185000</c:v>
                </c:pt>
                <c:pt idx="8">
                  <c:v>167000</c:v>
                </c:pt>
                <c:pt idx="9">
                  <c:v>152000</c:v>
                </c:pt>
                <c:pt idx="10">
                  <c:v>118000</c:v>
                </c:pt>
                <c:pt idx="11">
                  <c:v>163000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7AFD-4EEF-B7A4-EE56AA7946A3}"/>
            </c:ext>
          </c:extLst>
        </c:ser>
        <c:ser>
          <c:idx val="17"/>
          <c:order val="17"/>
          <c:tx>
            <c:strRef>
              <c:f>SCC!$S$1</c:f>
              <c:strCache>
                <c:ptCount val="1"/>
                <c:pt idx="0">
                  <c:v>48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SCC!$S$2:$S$13</c:f>
              <c:numCache>
                <c:formatCode>General</c:formatCode>
                <c:ptCount val="12"/>
                <c:pt idx="2">
                  <c:v>120000</c:v>
                </c:pt>
                <c:pt idx="3">
                  <c:v>144000</c:v>
                </c:pt>
                <c:pt idx="4">
                  <c:v>110000</c:v>
                </c:pt>
                <c:pt idx="5">
                  <c:v>145000</c:v>
                </c:pt>
                <c:pt idx="6">
                  <c:v>205000</c:v>
                </c:pt>
                <c:pt idx="7">
                  <c:v>241000</c:v>
                </c:pt>
                <c:pt idx="8">
                  <c:v>294000</c:v>
                </c:pt>
                <c:pt idx="9">
                  <c:v>259000</c:v>
                </c:pt>
                <c:pt idx="10">
                  <c:v>162000</c:v>
                </c:pt>
                <c:pt idx="11">
                  <c:v>167000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7AFD-4EEF-B7A4-EE56AA7946A3}"/>
            </c:ext>
          </c:extLst>
        </c:ser>
        <c:ser>
          <c:idx val="18"/>
          <c:order val="18"/>
          <c:tx>
            <c:strRef>
              <c:f>SCC!$T$1</c:f>
              <c:strCache>
                <c:ptCount val="1"/>
                <c:pt idx="0">
                  <c:v>56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SCC!$T$2:$T$13</c:f>
              <c:numCache>
                <c:formatCode>General</c:formatCode>
                <c:ptCount val="12"/>
                <c:pt idx="2">
                  <c:v>146000</c:v>
                </c:pt>
                <c:pt idx="3">
                  <c:v>120000</c:v>
                </c:pt>
                <c:pt idx="4">
                  <c:v>115000</c:v>
                </c:pt>
                <c:pt idx="5">
                  <c:v>173000</c:v>
                </c:pt>
                <c:pt idx="6">
                  <c:v>160000</c:v>
                </c:pt>
                <c:pt idx="7">
                  <c:v>180000</c:v>
                </c:pt>
                <c:pt idx="8">
                  <c:v>240000</c:v>
                </c:pt>
                <c:pt idx="9">
                  <c:v>240000</c:v>
                </c:pt>
                <c:pt idx="10">
                  <c:v>183000</c:v>
                </c:pt>
                <c:pt idx="11">
                  <c:v>318000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7AFD-4EEF-B7A4-EE56AA7946A3}"/>
            </c:ext>
          </c:extLst>
        </c:ser>
        <c:ser>
          <c:idx val="19"/>
          <c:order val="19"/>
          <c:tx>
            <c:strRef>
              <c:f>SCC!$U$1</c:f>
              <c:strCache>
                <c:ptCount val="1"/>
                <c:pt idx="0">
                  <c:v>58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SCC!$U$2:$U$13</c:f>
              <c:numCache>
                <c:formatCode>General</c:formatCode>
                <c:ptCount val="12"/>
                <c:pt idx="2">
                  <c:v>163000</c:v>
                </c:pt>
                <c:pt idx="3">
                  <c:v>163000</c:v>
                </c:pt>
                <c:pt idx="4">
                  <c:v>117000</c:v>
                </c:pt>
                <c:pt idx="5">
                  <c:v>120000</c:v>
                </c:pt>
                <c:pt idx="6">
                  <c:v>106000</c:v>
                </c:pt>
                <c:pt idx="7">
                  <c:v>121000</c:v>
                </c:pt>
                <c:pt idx="8">
                  <c:v>101000</c:v>
                </c:pt>
                <c:pt idx="9">
                  <c:v>131000</c:v>
                </c:pt>
                <c:pt idx="10">
                  <c:v>189000</c:v>
                </c:pt>
                <c:pt idx="11">
                  <c:v>148000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7AFD-4EEF-B7A4-EE56AA7946A3}"/>
            </c:ext>
          </c:extLst>
        </c:ser>
        <c:ser>
          <c:idx val="20"/>
          <c:order val="20"/>
          <c:tx>
            <c:strRef>
              <c:f>SCC!$V$1</c:f>
              <c:strCache>
                <c:ptCount val="1"/>
                <c:pt idx="0">
                  <c:v>66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SCC!$V$2:$V$13</c:f>
              <c:numCache>
                <c:formatCode>General</c:formatCode>
                <c:ptCount val="12"/>
                <c:pt idx="2">
                  <c:v>125000</c:v>
                </c:pt>
                <c:pt idx="3">
                  <c:v>168000</c:v>
                </c:pt>
                <c:pt idx="4">
                  <c:v>148000</c:v>
                </c:pt>
                <c:pt idx="5">
                  <c:v>121000</c:v>
                </c:pt>
                <c:pt idx="6">
                  <c:v>142000</c:v>
                </c:pt>
                <c:pt idx="7">
                  <c:v>121000</c:v>
                </c:pt>
                <c:pt idx="8">
                  <c:v>152000</c:v>
                </c:pt>
                <c:pt idx="9">
                  <c:v>315000</c:v>
                </c:pt>
                <c:pt idx="10">
                  <c:v>183000</c:v>
                </c:pt>
                <c:pt idx="11">
                  <c:v>108000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7AFD-4EEF-B7A4-EE56AA7946A3}"/>
            </c:ext>
          </c:extLst>
        </c:ser>
        <c:ser>
          <c:idx val="21"/>
          <c:order val="21"/>
          <c:tx>
            <c:strRef>
              <c:f>SCC!$W$1</c:f>
              <c:strCache>
                <c:ptCount val="1"/>
                <c:pt idx="0">
                  <c:v>69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SCC!$W$2:$W$13</c:f>
              <c:numCache>
                <c:formatCode>General</c:formatCode>
                <c:ptCount val="12"/>
                <c:pt idx="2">
                  <c:v>74000</c:v>
                </c:pt>
                <c:pt idx="3">
                  <c:v>96000</c:v>
                </c:pt>
                <c:pt idx="4">
                  <c:v>103000</c:v>
                </c:pt>
                <c:pt idx="5">
                  <c:v>68000</c:v>
                </c:pt>
                <c:pt idx="6">
                  <c:v>75000</c:v>
                </c:pt>
                <c:pt idx="7">
                  <c:v>89000</c:v>
                </c:pt>
                <c:pt idx="8">
                  <c:v>80000</c:v>
                </c:pt>
                <c:pt idx="9">
                  <c:v>75000</c:v>
                </c:pt>
                <c:pt idx="10">
                  <c:v>49000</c:v>
                </c:pt>
                <c:pt idx="11">
                  <c:v>64000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7AFD-4EEF-B7A4-EE56AA7946A3}"/>
            </c:ext>
          </c:extLst>
        </c:ser>
        <c:ser>
          <c:idx val="23"/>
          <c:order val="23"/>
          <c:tx>
            <c:strRef>
              <c:f>SCC!$Y$1</c:f>
              <c:strCache>
                <c:ptCount val="1"/>
                <c:pt idx="0">
                  <c:v>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SCC!$Y$2:$Y$13</c:f>
              <c:numCache>
                <c:formatCode>General</c:formatCode>
                <c:ptCount val="12"/>
                <c:pt idx="0">
                  <c:v>182000</c:v>
                </c:pt>
                <c:pt idx="1">
                  <c:v>217000</c:v>
                </c:pt>
                <c:pt idx="2">
                  <c:v>258000</c:v>
                </c:pt>
                <c:pt idx="3">
                  <c:v>263000</c:v>
                </c:pt>
                <c:pt idx="4">
                  <c:v>335000</c:v>
                </c:pt>
                <c:pt idx="5">
                  <c:v>309000</c:v>
                </c:pt>
                <c:pt idx="6">
                  <c:v>336000</c:v>
                </c:pt>
                <c:pt idx="7">
                  <c:v>302000</c:v>
                </c:pt>
                <c:pt idx="8">
                  <c:v>315000</c:v>
                </c:pt>
                <c:pt idx="9">
                  <c:v>212000</c:v>
                </c:pt>
                <c:pt idx="10">
                  <c:v>259000</c:v>
                </c:pt>
                <c:pt idx="11">
                  <c:v>397000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7AFD-4EEF-B7A4-EE56AA7946A3}"/>
            </c:ext>
          </c:extLst>
        </c:ser>
        <c:ser>
          <c:idx val="24"/>
          <c:order val="24"/>
          <c:tx>
            <c:strRef>
              <c:f>SCC!$Z$1</c:f>
              <c:strCache>
                <c:ptCount val="1"/>
                <c:pt idx="0">
                  <c:v>3a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SCC!$Z$2:$Z$13</c:f>
              <c:numCache>
                <c:formatCode>General</c:formatCode>
                <c:ptCount val="12"/>
                <c:pt idx="0">
                  <c:v>176000</c:v>
                </c:pt>
                <c:pt idx="1">
                  <c:v>156000</c:v>
                </c:pt>
                <c:pt idx="2">
                  <c:v>182000</c:v>
                </c:pt>
                <c:pt idx="3">
                  <c:v>159000</c:v>
                </c:pt>
                <c:pt idx="4">
                  <c:v>162000</c:v>
                </c:pt>
                <c:pt idx="5">
                  <c:v>203000</c:v>
                </c:pt>
                <c:pt idx="6">
                  <c:v>220000</c:v>
                </c:pt>
                <c:pt idx="7">
                  <c:v>247000</c:v>
                </c:pt>
                <c:pt idx="8">
                  <c:v>387000</c:v>
                </c:pt>
                <c:pt idx="9">
                  <c:v>210000</c:v>
                </c:pt>
                <c:pt idx="10">
                  <c:v>294000</c:v>
                </c:pt>
                <c:pt idx="11">
                  <c:v>205000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7AFD-4EEF-B7A4-EE56AA7946A3}"/>
            </c:ext>
          </c:extLst>
        </c:ser>
        <c:ser>
          <c:idx val="25"/>
          <c:order val="25"/>
          <c:tx>
            <c:strRef>
              <c:f>SCC!$AA$1</c:f>
              <c:strCache>
                <c:ptCount val="1"/>
                <c:pt idx="0">
                  <c:v>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SCC!$AA$2:$AA$13</c:f>
              <c:numCache>
                <c:formatCode>General</c:formatCode>
                <c:ptCount val="12"/>
                <c:pt idx="0">
                  <c:v>260000</c:v>
                </c:pt>
                <c:pt idx="1">
                  <c:v>248000</c:v>
                </c:pt>
                <c:pt idx="2">
                  <c:v>233000</c:v>
                </c:pt>
                <c:pt idx="3">
                  <c:v>163000</c:v>
                </c:pt>
                <c:pt idx="4">
                  <c:v>141000</c:v>
                </c:pt>
                <c:pt idx="5">
                  <c:v>240000</c:v>
                </c:pt>
                <c:pt idx="6">
                  <c:v>200000</c:v>
                </c:pt>
                <c:pt idx="7">
                  <c:v>210000</c:v>
                </c:pt>
                <c:pt idx="8">
                  <c:v>300000</c:v>
                </c:pt>
                <c:pt idx="9">
                  <c:v>250000</c:v>
                </c:pt>
                <c:pt idx="10">
                  <c:v>230000</c:v>
                </c:pt>
                <c:pt idx="11">
                  <c:v>215000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7AFD-4EEF-B7A4-EE56AA7946A3}"/>
            </c:ext>
          </c:extLst>
        </c:ser>
        <c:ser>
          <c:idx val="26"/>
          <c:order val="26"/>
          <c:tx>
            <c:strRef>
              <c:f>SCC!$AB$1</c:f>
              <c:strCache>
                <c:ptCount val="1"/>
                <c:pt idx="0">
                  <c:v>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SCC!$AB$2:$AB$13</c:f>
              <c:numCache>
                <c:formatCode>General</c:formatCode>
                <c:ptCount val="12"/>
                <c:pt idx="0">
                  <c:v>134000</c:v>
                </c:pt>
                <c:pt idx="1">
                  <c:v>122000</c:v>
                </c:pt>
                <c:pt idx="2">
                  <c:v>153000</c:v>
                </c:pt>
                <c:pt idx="3">
                  <c:v>124000</c:v>
                </c:pt>
                <c:pt idx="4">
                  <c:v>184000</c:v>
                </c:pt>
                <c:pt idx="5">
                  <c:v>192000</c:v>
                </c:pt>
                <c:pt idx="6">
                  <c:v>239000</c:v>
                </c:pt>
                <c:pt idx="7">
                  <c:v>331000</c:v>
                </c:pt>
                <c:pt idx="8">
                  <c:v>203000</c:v>
                </c:pt>
                <c:pt idx="9">
                  <c:v>141000</c:v>
                </c:pt>
                <c:pt idx="10">
                  <c:v>87000</c:v>
                </c:pt>
                <c:pt idx="11">
                  <c:v>118000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7AFD-4EEF-B7A4-EE56AA7946A3}"/>
            </c:ext>
          </c:extLst>
        </c:ser>
        <c:ser>
          <c:idx val="27"/>
          <c:order val="27"/>
          <c:tx>
            <c:strRef>
              <c:f>SCC!$AC$1</c:f>
              <c:strCache>
                <c:ptCount val="1"/>
                <c:pt idx="0">
                  <c:v>10a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SCC!$AC$2:$AC$13</c:f>
              <c:numCache>
                <c:formatCode>#,##0</c:formatCode>
                <c:ptCount val="12"/>
                <c:pt idx="0">
                  <c:v>527000</c:v>
                </c:pt>
                <c:pt idx="1">
                  <c:v>458000</c:v>
                </c:pt>
                <c:pt idx="2">
                  <c:v>346000</c:v>
                </c:pt>
                <c:pt idx="3">
                  <c:v>354000</c:v>
                </c:pt>
                <c:pt idx="4">
                  <c:v>339000</c:v>
                </c:pt>
                <c:pt idx="5">
                  <c:v>311000</c:v>
                </c:pt>
                <c:pt idx="6">
                  <c:v>395000</c:v>
                </c:pt>
                <c:pt idx="7">
                  <c:v>417000</c:v>
                </c:pt>
                <c:pt idx="8">
                  <c:v>364000</c:v>
                </c:pt>
                <c:pt idx="9">
                  <c:v>374000</c:v>
                </c:pt>
                <c:pt idx="10">
                  <c:v>425000</c:v>
                </c:pt>
                <c:pt idx="11">
                  <c:v>318000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7AFD-4EEF-B7A4-EE56AA7946A3}"/>
            </c:ext>
          </c:extLst>
        </c:ser>
        <c:ser>
          <c:idx val="28"/>
          <c:order val="28"/>
          <c:tx>
            <c:strRef>
              <c:f>SCC!$AD$1</c:f>
              <c:strCache>
                <c:ptCount val="1"/>
                <c:pt idx="0">
                  <c:v>11a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SCC!$AD$2:$AD$13</c:f>
              <c:numCache>
                <c:formatCode>General</c:formatCode>
                <c:ptCount val="12"/>
                <c:pt idx="0">
                  <c:v>137000</c:v>
                </c:pt>
                <c:pt idx="1">
                  <c:v>111000</c:v>
                </c:pt>
                <c:pt idx="2">
                  <c:v>115000</c:v>
                </c:pt>
                <c:pt idx="3">
                  <c:v>267000</c:v>
                </c:pt>
                <c:pt idx="4">
                  <c:v>236000</c:v>
                </c:pt>
                <c:pt idx="5">
                  <c:v>236000</c:v>
                </c:pt>
                <c:pt idx="6">
                  <c:v>308000</c:v>
                </c:pt>
                <c:pt idx="7">
                  <c:v>317000</c:v>
                </c:pt>
                <c:pt idx="8">
                  <c:v>290000</c:v>
                </c:pt>
                <c:pt idx="9">
                  <c:v>232000</c:v>
                </c:pt>
                <c:pt idx="10">
                  <c:v>253000</c:v>
                </c:pt>
                <c:pt idx="11">
                  <c:v>223000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7AFD-4EEF-B7A4-EE56AA7946A3}"/>
            </c:ext>
          </c:extLst>
        </c:ser>
        <c:ser>
          <c:idx val="29"/>
          <c:order val="29"/>
          <c:tx>
            <c:strRef>
              <c:f>SCC!$AE$1</c:f>
              <c:strCache>
                <c:ptCount val="1"/>
                <c:pt idx="0">
                  <c:v>12a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SCC!$AE$2:$AE$13</c:f>
              <c:numCache>
                <c:formatCode>General</c:formatCode>
                <c:ptCount val="12"/>
                <c:pt idx="0">
                  <c:v>61000</c:v>
                </c:pt>
                <c:pt idx="1">
                  <c:v>150000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7AFD-4EEF-B7A4-EE56AA7946A3}"/>
            </c:ext>
          </c:extLst>
        </c:ser>
        <c:ser>
          <c:idx val="30"/>
          <c:order val="30"/>
          <c:tx>
            <c:strRef>
              <c:f>SCC!$AF$1</c:f>
              <c:strCache>
                <c:ptCount val="1"/>
                <c:pt idx="0">
                  <c:v>14a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SCC!$AF$2:$AF$13</c:f>
              <c:numCache>
                <c:formatCode>General</c:formatCode>
                <c:ptCount val="12"/>
                <c:pt idx="0">
                  <c:v>143000</c:v>
                </c:pt>
                <c:pt idx="1">
                  <c:v>137000</c:v>
                </c:pt>
                <c:pt idx="2">
                  <c:v>148000</c:v>
                </c:pt>
                <c:pt idx="3">
                  <c:v>117000</c:v>
                </c:pt>
                <c:pt idx="4">
                  <c:v>112000</c:v>
                </c:pt>
                <c:pt idx="5">
                  <c:v>158000</c:v>
                </c:pt>
                <c:pt idx="6">
                  <c:v>186000</c:v>
                </c:pt>
                <c:pt idx="7">
                  <c:v>264000</c:v>
                </c:pt>
                <c:pt idx="8">
                  <c:v>204000</c:v>
                </c:pt>
                <c:pt idx="9">
                  <c:v>133000</c:v>
                </c:pt>
                <c:pt idx="10">
                  <c:v>173000</c:v>
                </c:pt>
                <c:pt idx="11">
                  <c:v>180000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0-7AFD-4EEF-B7A4-EE56AA7946A3}"/>
            </c:ext>
          </c:extLst>
        </c:ser>
        <c:ser>
          <c:idx val="31"/>
          <c:order val="31"/>
          <c:tx>
            <c:strRef>
              <c:f>SCC!$AG$1</c:f>
              <c:strCache>
                <c:ptCount val="1"/>
                <c:pt idx="0">
                  <c:v>15a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SCC!$AG$2:$AG$13</c:f>
              <c:numCache>
                <c:formatCode>General</c:formatCode>
                <c:ptCount val="12"/>
                <c:pt idx="0">
                  <c:v>175000</c:v>
                </c:pt>
                <c:pt idx="1">
                  <c:v>158000</c:v>
                </c:pt>
                <c:pt idx="2">
                  <c:v>130000</c:v>
                </c:pt>
                <c:pt idx="3">
                  <c:v>151000</c:v>
                </c:pt>
                <c:pt idx="4">
                  <c:v>179000</c:v>
                </c:pt>
                <c:pt idx="5">
                  <c:v>167000</c:v>
                </c:pt>
                <c:pt idx="6">
                  <c:v>210000</c:v>
                </c:pt>
                <c:pt idx="7">
                  <c:v>261000</c:v>
                </c:pt>
                <c:pt idx="8">
                  <c:v>175000</c:v>
                </c:pt>
                <c:pt idx="9">
                  <c:v>192000</c:v>
                </c:pt>
                <c:pt idx="10">
                  <c:v>268000</c:v>
                </c:pt>
                <c:pt idx="11">
                  <c:v>414000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7AFD-4EEF-B7A4-EE56AA7946A3}"/>
            </c:ext>
          </c:extLst>
        </c:ser>
        <c:ser>
          <c:idx val="32"/>
          <c:order val="32"/>
          <c:tx>
            <c:strRef>
              <c:f>SCC!$AH$1</c:f>
              <c:strCache>
                <c:ptCount val="1"/>
                <c:pt idx="0">
                  <c:v>16a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SCC!$AH$2:$AH$13</c:f>
              <c:numCache>
                <c:formatCode>General</c:formatCode>
                <c:ptCount val="12"/>
                <c:pt idx="0">
                  <c:v>110000</c:v>
                </c:pt>
                <c:pt idx="1">
                  <c:v>99000</c:v>
                </c:pt>
                <c:pt idx="2">
                  <c:v>122000</c:v>
                </c:pt>
                <c:pt idx="3">
                  <c:v>115000</c:v>
                </c:pt>
                <c:pt idx="4">
                  <c:v>84000</c:v>
                </c:pt>
                <c:pt idx="5">
                  <c:v>98000</c:v>
                </c:pt>
                <c:pt idx="6">
                  <c:v>88000</c:v>
                </c:pt>
                <c:pt idx="7">
                  <c:v>96000</c:v>
                </c:pt>
                <c:pt idx="8">
                  <c:v>96000</c:v>
                </c:pt>
                <c:pt idx="9">
                  <c:v>120000</c:v>
                </c:pt>
                <c:pt idx="10">
                  <c:v>122000</c:v>
                </c:pt>
                <c:pt idx="11">
                  <c:v>106000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2-7AFD-4EEF-B7A4-EE56AA7946A3}"/>
            </c:ext>
          </c:extLst>
        </c:ser>
        <c:ser>
          <c:idx val="33"/>
          <c:order val="33"/>
          <c:tx>
            <c:strRef>
              <c:f>SCC!$AI$1</c:f>
              <c:strCache>
                <c:ptCount val="1"/>
                <c:pt idx="0">
                  <c:v>21a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SCC!$AI$2:$AI$13</c:f>
              <c:numCache>
                <c:formatCode>General</c:formatCode>
                <c:ptCount val="12"/>
                <c:pt idx="0">
                  <c:v>140000</c:v>
                </c:pt>
                <c:pt idx="1">
                  <c:v>117000</c:v>
                </c:pt>
                <c:pt idx="2">
                  <c:v>138000</c:v>
                </c:pt>
                <c:pt idx="3">
                  <c:v>115000</c:v>
                </c:pt>
                <c:pt idx="4">
                  <c:v>111000</c:v>
                </c:pt>
                <c:pt idx="5">
                  <c:v>120000</c:v>
                </c:pt>
                <c:pt idx="6">
                  <c:v>158000</c:v>
                </c:pt>
                <c:pt idx="7">
                  <c:v>193000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7AFD-4EEF-B7A4-EE56AA7946A3}"/>
            </c:ext>
          </c:extLst>
        </c:ser>
        <c:ser>
          <c:idx val="34"/>
          <c:order val="34"/>
          <c:tx>
            <c:strRef>
              <c:f>SCC!$AJ$1</c:f>
              <c:strCache>
                <c:ptCount val="1"/>
                <c:pt idx="0">
                  <c:v>25a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SCC!$AJ$2:$AJ$13</c:f>
              <c:numCache>
                <c:formatCode>General</c:formatCode>
                <c:ptCount val="12"/>
                <c:pt idx="0">
                  <c:v>79000</c:v>
                </c:pt>
                <c:pt idx="1">
                  <c:v>106000</c:v>
                </c:pt>
                <c:pt idx="2">
                  <c:v>106000</c:v>
                </c:pt>
                <c:pt idx="3">
                  <c:v>130000</c:v>
                </c:pt>
                <c:pt idx="4">
                  <c:v>124000</c:v>
                </c:pt>
                <c:pt idx="5">
                  <c:v>140000</c:v>
                </c:pt>
                <c:pt idx="6">
                  <c:v>170000</c:v>
                </c:pt>
                <c:pt idx="7">
                  <c:v>180000</c:v>
                </c:pt>
                <c:pt idx="8">
                  <c:v>200000</c:v>
                </c:pt>
                <c:pt idx="9">
                  <c:v>160000</c:v>
                </c:pt>
                <c:pt idx="10">
                  <c:v>140000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4-7AFD-4EEF-B7A4-EE56AA7946A3}"/>
            </c:ext>
          </c:extLst>
        </c:ser>
        <c:ser>
          <c:idx val="35"/>
          <c:order val="35"/>
          <c:tx>
            <c:strRef>
              <c:f>SCC!$AK$1</c:f>
              <c:strCache>
                <c:ptCount val="1"/>
                <c:pt idx="0">
                  <c:v>27a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SCC!$AK$2:$AK$13</c:f>
              <c:numCache>
                <c:formatCode>General</c:formatCode>
                <c:ptCount val="12"/>
                <c:pt idx="0">
                  <c:v>151000</c:v>
                </c:pt>
                <c:pt idx="1">
                  <c:v>144000</c:v>
                </c:pt>
                <c:pt idx="2">
                  <c:v>119000</c:v>
                </c:pt>
                <c:pt idx="3">
                  <c:v>110000</c:v>
                </c:pt>
                <c:pt idx="4">
                  <c:v>171111</c:v>
                </c:pt>
                <c:pt idx="5">
                  <c:v>222000</c:v>
                </c:pt>
                <c:pt idx="6">
                  <c:v>225000</c:v>
                </c:pt>
                <c:pt idx="7">
                  <c:v>208000</c:v>
                </c:pt>
                <c:pt idx="8">
                  <c:v>177000</c:v>
                </c:pt>
                <c:pt idx="9">
                  <c:v>212000</c:v>
                </c:pt>
                <c:pt idx="10">
                  <c:v>214000</c:v>
                </c:pt>
                <c:pt idx="11">
                  <c:v>212000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7AFD-4EEF-B7A4-EE56AA7946A3}"/>
            </c:ext>
          </c:extLst>
        </c:ser>
        <c:ser>
          <c:idx val="36"/>
          <c:order val="36"/>
          <c:tx>
            <c:strRef>
              <c:f>SCC!$AL$1</c:f>
              <c:strCache>
                <c:ptCount val="1"/>
                <c:pt idx="0">
                  <c:v>32a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SCC!$AL$2:$AL$13</c:f>
              <c:numCache>
                <c:formatCode>General</c:formatCode>
                <c:ptCount val="12"/>
                <c:pt idx="0">
                  <c:v>170000</c:v>
                </c:pt>
                <c:pt idx="1">
                  <c:v>230000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6-7AFD-4EEF-B7A4-EE56AA7946A3}"/>
            </c:ext>
          </c:extLst>
        </c:ser>
        <c:ser>
          <c:idx val="37"/>
          <c:order val="37"/>
          <c:tx>
            <c:strRef>
              <c:f>SCC!$AM$1</c:f>
              <c:strCache>
                <c:ptCount val="1"/>
                <c:pt idx="0">
                  <c:v>36a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SCC!$AM$2:$AM$13</c:f>
              <c:numCache>
                <c:formatCode>General</c:formatCode>
                <c:ptCount val="12"/>
                <c:pt idx="0">
                  <c:v>208000</c:v>
                </c:pt>
                <c:pt idx="1">
                  <c:v>169000</c:v>
                </c:pt>
                <c:pt idx="2">
                  <c:v>206000</c:v>
                </c:pt>
                <c:pt idx="3">
                  <c:v>185000</c:v>
                </c:pt>
                <c:pt idx="4">
                  <c:v>265000</c:v>
                </c:pt>
                <c:pt idx="5">
                  <c:v>282000</c:v>
                </c:pt>
                <c:pt idx="6">
                  <c:v>319000</c:v>
                </c:pt>
                <c:pt idx="7">
                  <c:v>297000</c:v>
                </c:pt>
                <c:pt idx="8">
                  <c:v>216000</c:v>
                </c:pt>
                <c:pt idx="9">
                  <c:v>212000</c:v>
                </c:pt>
                <c:pt idx="10">
                  <c:v>189000</c:v>
                </c:pt>
                <c:pt idx="11">
                  <c:v>227000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7AFD-4EEF-B7A4-EE56AA7946A3}"/>
            </c:ext>
          </c:extLst>
        </c:ser>
        <c:ser>
          <c:idx val="38"/>
          <c:order val="38"/>
          <c:tx>
            <c:strRef>
              <c:f>SCC!$AN$1</c:f>
              <c:strCache>
                <c:ptCount val="1"/>
                <c:pt idx="0">
                  <c:v>48a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SCC!$AN$2:$AN$13</c:f>
              <c:numCache>
                <c:formatCode>General</c:formatCode>
                <c:ptCount val="12"/>
                <c:pt idx="0">
                  <c:v>286000</c:v>
                </c:pt>
                <c:pt idx="1">
                  <c:v>234000</c:v>
                </c:pt>
                <c:pt idx="2">
                  <c:v>205000</c:v>
                </c:pt>
                <c:pt idx="3">
                  <c:v>196000</c:v>
                </c:pt>
                <c:pt idx="4">
                  <c:v>194000</c:v>
                </c:pt>
                <c:pt idx="5">
                  <c:v>218000</c:v>
                </c:pt>
                <c:pt idx="6">
                  <c:v>265000</c:v>
                </c:pt>
                <c:pt idx="7">
                  <c:v>235000</c:v>
                </c:pt>
                <c:pt idx="8">
                  <c:v>188000</c:v>
                </c:pt>
                <c:pt idx="9">
                  <c:v>160000</c:v>
                </c:pt>
                <c:pt idx="10">
                  <c:v>127000</c:v>
                </c:pt>
                <c:pt idx="11">
                  <c:v>104000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8-7AFD-4EEF-B7A4-EE56AA7946A3}"/>
            </c:ext>
          </c:extLst>
        </c:ser>
        <c:ser>
          <c:idx val="39"/>
          <c:order val="39"/>
          <c:tx>
            <c:strRef>
              <c:f>SCC!$AO$1</c:f>
              <c:strCache>
                <c:ptCount val="1"/>
                <c:pt idx="0">
                  <c:v>56a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SCC!$AO$2:$AO$13</c:f>
              <c:numCache>
                <c:formatCode>General</c:formatCode>
                <c:ptCount val="12"/>
                <c:pt idx="0">
                  <c:v>322000</c:v>
                </c:pt>
                <c:pt idx="1">
                  <c:v>264000</c:v>
                </c:pt>
                <c:pt idx="2">
                  <c:v>181000</c:v>
                </c:pt>
                <c:pt idx="3">
                  <c:v>264000</c:v>
                </c:pt>
                <c:pt idx="4">
                  <c:v>199000</c:v>
                </c:pt>
                <c:pt idx="5">
                  <c:v>183000</c:v>
                </c:pt>
                <c:pt idx="6">
                  <c:v>216000</c:v>
                </c:pt>
                <c:pt idx="7">
                  <c:v>207000</c:v>
                </c:pt>
                <c:pt idx="8">
                  <c:v>149000</c:v>
                </c:pt>
                <c:pt idx="9">
                  <c:v>172000</c:v>
                </c:pt>
                <c:pt idx="10">
                  <c:v>163000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9-7AFD-4EEF-B7A4-EE56AA7946A3}"/>
            </c:ext>
          </c:extLst>
        </c:ser>
        <c:ser>
          <c:idx val="40"/>
          <c:order val="40"/>
          <c:tx>
            <c:strRef>
              <c:f>SCC!$AP$1</c:f>
              <c:strCache>
                <c:ptCount val="1"/>
                <c:pt idx="0">
                  <c:v>58a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SCC!$AP$2:$AP$13</c:f>
              <c:numCache>
                <c:formatCode>General</c:formatCode>
                <c:ptCount val="12"/>
                <c:pt idx="0">
                  <c:v>141000</c:v>
                </c:pt>
                <c:pt idx="1">
                  <c:v>138000</c:v>
                </c:pt>
                <c:pt idx="2">
                  <c:v>116000</c:v>
                </c:pt>
                <c:pt idx="3">
                  <c:v>96000</c:v>
                </c:pt>
                <c:pt idx="4">
                  <c:v>112000</c:v>
                </c:pt>
                <c:pt idx="5">
                  <c:v>125000</c:v>
                </c:pt>
                <c:pt idx="6">
                  <c:v>148000</c:v>
                </c:pt>
                <c:pt idx="7">
                  <c:v>132000</c:v>
                </c:pt>
                <c:pt idx="8">
                  <c:v>116000</c:v>
                </c:pt>
                <c:pt idx="9">
                  <c:v>65000</c:v>
                </c:pt>
                <c:pt idx="10">
                  <c:v>81000</c:v>
                </c:pt>
                <c:pt idx="11">
                  <c:v>56000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A-7AFD-4EEF-B7A4-EE56AA7946A3}"/>
            </c:ext>
          </c:extLst>
        </c:ser>
        <c:ser>
          <c:idx val="41"/>
          <c:order val="41"/>
          <c:tx>
            <c:strRef>
              <c:f>SCC!$AQ$1</c:f>
              <c:strCache>
                <c:ptCount val="1"/>
                <c:pt idx="0">
                  <c:v>66a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SCC!$AQ$2:$AQ$13</c:f>
              <c:numCache>
                <c:formatCode>General</c:formatCode>
                <c:ptCount val="12"/>
                <c:pt idx="0">
                  <c:v>108000</c:v>
                </c:pt>
                <c:pt idx="1">
                  <c:v>64000</c:v>
                </c:pt>
                <c:pt idx="2">
                  <c:v>89000</c:v>
                </c:pt>
                <c:pt idx="3">
                  <c:v>103000</c:v>
                </c:pt>
                <c:pt idx="4">
                  <c:v>103000</c:v>
                </c:pt>
                <c:pt idx="5">
                  <c:v>114000</c:v>
                </c:pt>
                <c:pt idx="6">
                  <c:v>162000</c:v>
                </c:pt>
                <c:pt idx="7">
                  <c:v>143000</c:v>
                </c:pt>
                <c:pt idx="8">
                  <c:v>118000</c:v>
                </c:pt>
                <c:pt idx="9">
                  <c:v>115000</c:v>
                </c:pt>
                <c:pt idx="10">
                  <c:v>144000</c:v>
                </c:pt>
                <c:pt idx="11">
                  <c:v>187000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7AFD-4EEF-B7A4-EE56AA7946A3}"/>
            </c:ext>
          </c:extLst>
        </c:ser>
        <c:ser>
          <c:idx val="42"/>
          <c:order val="42"/>
          <c:tx>
            <c:strRef>
              <c:f>SCC!$AR$1</c:f>
              <c:strCache>
                <c:ptCount val="1"/>
                <c:pt idx="0">
                  <c:v>69a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SCC!$AR$2:$AR$13</c:f>
              <c:numCache>
                <c:formatCode>General</c:formatCode>
                <c:ptCount val="12"/>
                <c:pt idx="0">
                  <c:v>49000</c:v>
                </c:pt>
                <c:pt idx="1">
                  <c:v>56000</c:v>
                </c:pt>
                <c:pt idx="2">
                  <c:v>60000</c:v>
                </c:pt>
                <c:pt idx="3">
                  <c:v>70000</c:v>
                </c:pt>
                <c:pt idx="4">
                  <c:v>68000</c:v>
                </c:pt>
                <c:pt idx="5">
                  <c:v>110000</c:v>
                </c:pt>
                <c:pt idx="6">
                  <c:v>106000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C-7AFD-4EEF-B7A4-EE56AA7946A3}"/>
            </c:ext>
          </c:extLst>
        </c:ser>
        <c:ser>
          <c:idx val="44"/>
          <c:order val="44"/>
          <c:tx>
            <c:strRef>
              <c:f>SCC!$AT$1</c:f>
              <c:strCache>
                <c:ptCount val="1"/>
                <c:pt idx="0">
                  <c:v>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SCC!$AT$2:$AT$13</c:f>
              <c:numCache>
                <c:formatCode>General</c:formatCode>
                <c:ptCount val="12"/>
                <c:pt idx="0">
                  <c:v>397000</c:v>
                </c:pt>
                <c:pt idx="1">
                  <c:v>270000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D-7AFD-4EEF-B7A4-EE56AA7946A3}"/>
            </c:ext>
          </c:extLst>
        </c:ser>
        <c:ser>
          <c:idx val="45"/>
          <c:order val="45"/>
          <c:tx>
            <c:strRef>
              <c:f>SCC!$AU$1</c:f>
              <c:strCache>
                <c:ptCount val="1"/>
                <c:pt idx="0">
                  <c:v>3s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SCC!$AU$2:$AU$13</c:f>
              <c:numCache>
                <c:formatCode>General</c:formatCode>
                <c:ptCount val="12"/>
                <c:pt idx="0">
                  <c:v>167000</c:v>
                </c:pt>
                <c:pt idx="1">
                  <c:v>241000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E-7AFD-4EEF-B7A4-EE56AA7946A3}"/>
            </c:ext>
          </c:extLst>
        </c:ser>
        <c:ser>
          <c:idx val="46"/>
          <c:order val="46"/>
          <c:tx>
            <c:strRef>
              <c:f>SCC!$AV$1</c:f>
              <c:strCache>
                <c:ptCount val="1"/>
                <c:pt idx="0">
                  <c:v>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SCC!$AV$2:$AV$13</c:f>
              <c:numCache>
                <c:formatCode>General</c:formatCode>
                <c:ptCount val="12"/>
                <c:pt idx="0">
                  <c:v>180000</c:v>
                </c:pt>
                <c:pt idx="1">
                  <c:v>165000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F-7AFD-4EEF-B7A4-EE56AA7946A3}"/>
            </c:ext>
          </c:extLst>
        </c:ser>
        <c:ser>
          <c:idx val="47"/>
          <c:order val="47"/>
          <c:tx>
            <c:strRef>
              <c:f>SCC!$AW$1</c:f>
              <c:strCache>
                <c:ptCount val="1"/>
                <c:pt idx="0">
                  <c:v>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SCC!$AW$2:$AW$13</c:f>
              <c:numCache>
                <c:formatCode>General</c:formatCode>
                <c:ptCount val="12"/>
                <c:pt idx="0">
                  <c:v>90000</c:v>
                </c:pt>
                <c:pt idx="1">
                  <c:v>94000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0-7AFD-4EEF-B7A4-EE56AA7946A3}"/>
            </c:ext>
          </c:extLst>
        </c:ser>
        <c:ser>
          <c:idx val="48"/>
          <c:order val="48"/>
          <c:tx>
            <c:strRef>
              <c:f>SCC!$AX$1</c:f>
              <c:strCache>
                <c:ptCount val="1"/>
                <c:pt idx="0">
                  <c:v>10s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SCC!$AX$2:$AX$13</c:f>
              <c:numCache>
                <c:formatCode>#,##0</c:formatCode>
                <c:ptCount val="12"/>
                <c:pt idx="0">
                  <c:v>403000</c:v>
                </c:pt>
                <c:pt idx="1">
                  <c:v>583000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1-7AFD-4EEF-B7A4-EE56AA7946A3}"/>
            </c:ext>
          </c:extLst>
        </c:ser>
        <c:ser>
          <c:idx val="49"/>
          <c:order val="49"/>
          <c:tx>
            <c:strRef>
              <c:f>SCC!$AY$1</c:f>
              <c:strCache>
                <c:ptCount val="1"/>
                <c:pt idx="0">
                  <c:v>11s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SCC!$AY$2:$AY$13</c:f>
              <c:numCache>
                <c:formatCode>General</c:formatCode>
                <c:ptCount val="12"/>
                <c:pt idx="0">
                  <c:v>231000</c:v>
                </c:pt>
                <c:pt idx="1">
                  <c:v>183000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2-7AFD-4EEF-B7A4-EE56AA7946A3}"/>
            </c:ext>
          </c:extLst>
        </c:ser>
        <c:ser>
          <c:idx val="50"/>
          <c:order val="50"/>
          <c:tx>
            <c:strRef>
              <c:f>SCC!$AZ$1</c:f>
              <c:strCache>
                <c:ptCount val="1"/>
                <c:pt idx="0">
                  <c:v>14s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SCC!$AZ$2:$AZ$13</c:f>
              <c:numCache>
                <c:formatCode>General</c:formatCode>
                <c:ptCount val="12"/>
                <c:pt idx="0">
                  <c:v>153000</c:v>
                </c:pt>
                <c:pt idx="1">
                  <c:v>78000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3-7AFD-4EEF-B7A4-EE56AA7946A3}"/>
            </c:ext>
          </c:extLst>
        </c:ser>
        <c:ser>
          <c:idx val="51"/>
          <c:order val="51"/>
          <c:tx>
            <c:strRef>
              <c:f>SCC!$BA$1</c:f>
              <c:strCache>
                <c:ptCount val="1"/>
                <c:pt idx="0">
                  <c:v>15s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SCC!$BA$2:$BA$13</c:f>
              <c:numCache>
                <c:formatCode>General</c:formatCode>
                <c:ptCount val="12"/>
                <c:pt idx="0">
                  <c:v>190000</c:v>
                </c:pt>
                <c:pt idx="1">
                  <c:v>172000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4-7AFD-4EEF-B7A4-EE56AA7946A3}"/>
            </c:ext>
          </c:extLst>
        </c:ser>
        <c:ser>
          <c:idx val="52"/>
          <c:order val="52"/>
          <c:tx>
            <c:strRef>
              <c:f>SCC!$BB$1</c:f>
              <c:strCache>
                <c:ptCount val="1"/>
                <c:pt idx="0">
                  <c:v>16s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SCC!$BB$2:$BB$13</c:f>
              <c:numCache>
                <c:formatCode>General</c:formatCode>
                <c:ptCount val="12"/>
                <c:pt idx="0">
                  <c:v>112000</c:v>
                </c:pt>
                <c:pt idx="1">
                  <c:v>92000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5-7AFD-4EEF-B7A4-EE56AA7946A3}"/>
            </c:ext>
          </c:extLst>
        </c:ser>
        <c:ser>
          <c:idx val="53"/>
          <c:order val="53"/>
          <c:tx>
            <c:strRef>
              <c:f>SCC!$BC$1</c:f>
              <c:strCache>
                <c:ptCount val="1"/>
                <c:pt idx="0">
                  <c:v>27s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SCC!$BC$2:$BC$13</c:f>
              <c:numCache>
                <c:formatCode>General</c:formatCode>
                <c:ptCount val="12"/>
                <c:pt idx="0">
                  <c:v>196000</c:v>
                </c:pt>
                <c:pt idx="1">
                  <c:v>206000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6-7AFD-4EEF-B7A4-EE56AA7946A3}"/>
            </c:ext>
          </c:extLst>
        </c:ser>
        <c:ser>
          <c:idx val="54"/>
          <c:order val="54"/>
          <c:tx>
            <c:strRef>
              <c:f>SCC!$BD$1</c:f>
              <c:strCache>
                <c:ptCount val="1"/>
                <c:pt idx="0">
                  <c:v>36s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SCC!$BD$2:$BD$13</c:f>
              <c:numCache>
                <c:formatCode>General</c:formatCode>
                <c:ptCount val="12"/>
                <c:pt idx="0">
                  <c:v>207000</c:v>
                </c:pt>
                <c:pt idx="1">
                  <c:v>194000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7-7AFD-4EEF-B7A4-EE56AA7946A3}"/>
            </c:ext>
          </c:extLst>
        </c:ser>
        <c:ser>
          <c:idx val="55"/>
          <c:order val="55"/>
          <c:tx>
            <c:strRef>
              <c:f>SCC!$BE$1</c:f>
              <c:strCache>
                <c:ptCount val="1"/>
                <c:pt idx="0">
                  <c:v>48s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SCC!$BE$2:$BE$13</c:f>
              <c:numCache>
                <c:formatCode>General</c:formatCode>
                <c:ptCount val="12"/>
                <c:pt idx="0">
                  <c:v>93000</c:v>
                </c:pt>
                <c:pt idx="1">
                  <c:v>106000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8-7AFD-4EEF-B7A4-EE56AA7946A3}"/>
            </c:ext>
          </c:extLst>
        </c:ser>
        <c:ser>
          <c:idx val="56"/>
          <c:order val="56"/>
          <c:tx>
            <c:strRef>
              <c:f>SCC!$BF$1</c:f>
              <c:strCache>
                <c:ptCount val="1"/>
                <c:pt idx="0">
                  <c:v>58s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SCC!$BF$2:$BF$13</c:f>
              <c:numCache>
                <c:formatCode>General</c:formatCode>
                <c:ptCount val="12"/>
                <c:pt idx="0">
                  <c:v>43000</c:v>
                </c:pt>
                <c:pt idx="1">
                  <c:v>64000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9-7AFD-4EEF-B7A4-EE56AA7946A3}"/>
            </c:ext>
          </c:extLst>
        </c:ser>
        <c:ser>
          <c:idx val="57"/>
          <c:order val="57"/>
          <c:tx>
            <c:strRef>
              <c:f>SCC!$BG$1</c:f>
              <c:strCache>
                <c:ptCount val="1"/>
                <c:pt idx="0">
                  <c:v>66s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SCC!$A$2:$A$13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SCC!$BG$2:$BG$13</c:f>
              <c:numCache>
                <c:formatCode>General</c:formatCode>
                <c:ptCount val="12"/>
                <c:pt idx="0">
                  <c:v>90000</c:v>
                </c:pt>
                <c:pt idx="1">
                  <c:v>110000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A-7AFD-4EEF-B7A4-EE56AA794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2948176"/>
        <c:axId val="1222945680"/>
      </c:scatterChart>
      <c:catAx>
        <c:axId val="122294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945680"/>
        <c:crosses val="autoZero"/>
        <c:auto val="1"/>
        <c:lblAlgn val="ctr"/>
        <c:lblOffset val="100"/>
        <c:noMultiLvlLbl val="0"/>
      </c:catAx>
      <c:valAx>
        <c:axId val="122294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94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egendEntry>
        <c:idx val="26"/>
        <c:delete val="1"/>
      </c:legendEntry>
      <c:legendEntry>
        <c:idx val="27"/>
        <c:delete val="1"/>
      </c:legendEntry>
      <c:legendEntry>
        <c:idx val="28"/>
        <c:delete val="1"/>
      </c:legendEntry>
      <c:legendEntry>
        <c:idx val="29"/>
        <c:delete val="1"/>
      </c:legendEntry>
      <c:legendEntry>
        <c:idx val="30"/>
        <c:delete val="1"/>
      </c:legendEntry>
      <c:legendEntry>
        <c:idx val="31"/>
        <c:delete val="1"/>
      </c:legendEntry>
      <c:legendEntry>
        <c:idx val="32"/>
        <c:delete val="1"/>
      </c:legendEntry>
      <c:legendEntry>
        <c:idx val="33"/>
        <c:delete val="1"/>
      </c:legendEntry>
      <c:legendEntry>
        <c:idx val="34"/>
        <c:delete val="1"/>
      </c:legendEntry>
      <c:legendEntry>
        <c:idx val="35"/>
        <c:delete val="1"/>
      </c:legendEntry>
      <c:legendEntry>
        <c:idx val="36"/>
        <c:delete val="1"/>
      </c:legendEntry>
      <c:legendEntry>
        <c:idx val="37"/>
        <c:delete val="1"/>
      </c:legendEntry>
      <c:legendEntry>
        <c:idx val="38"/>
        <c:delete val="1"/>
      </c:legendEntry>
      <c:legendEntry>
        <c:idx val="39"/>
        <c:delete val="1"/>
      </c:legendEntry>
      <c:legendEntry>
        <c:idx val="40"/>
        <c:delete val="1"/>
      </c:legendEntry>
      <c:legendEntry>
        <c:idx val="41"/>
        <c:delete val="1"/>
      </c:legendEntry>
      <c:legendEntry>
        <c:idx val="42"/>
        <c:delete val="1"/>
      </c:legendEntry>
      <c:legendEntry>
        <c:idx val="43"/>
        <c:delete val="1"/>
      </c:legendEntry>
      <c:legendEntry>
        <c:idx val="44"/>
        <c:delete val="1"/>
      </c:legendEntry>
      <c:legendEntry>
        <c:idx val="45"/>
        <c:delete val="1"/>
      </c:legendEntry>
      <c:legendEntry>
        <c:idx val="46"/>
        <c:delete val="1"/>
      </c:legendEntry>
      <c:legendEntry>
        <c:idx val="47"/>
        <c:delete val="1"/>
      </c:legendEntry>
      <c:legendEntry>
        <c:idx val="48"/>
        <c:delete val="1"/>
      </c:legendEntry>
      <c:legendEntry>
        <c:idx val="49"/>
        <c:delete val="1"/>
      </c:legendEntry>
      <c:legendEntry>
        <c:idx val="50"/>
        <c:delete val="1"/>
      </c:legendEntry>
      <c:legendEntry>
        <c:idx val="51"/>
        <c:delete val="1"/>
      </c:legendEntry>
      <c:legendEntry>
        <c:idx val="52"/>
        <c:delete val="1"/>
      </c:legendEntry>
      <c:legendEntry>
        <c:idx val="53"/>
        <c:delete val="1"/>
      </c:legendEntry>
      <c:legendEntry>
        <c:idx val="54"/>
        <c:delete val="1"/>
      </c:legendEntry>
      <c:legendEntry>
        <c:idx val="55"/>
        <c:delete val="1"/>
      </c:legendEntry>
      <c:legendEntry>
        <c:idx val="56"/>
        <c:delete val="1"/>
      </c:legendEntry>
      <c:legendEntry>
        <c:idx val="57"/>
        <c:delete val="1"/>
      </c:legendEntry>
      <c:legendEntry>
        <c:idx val="58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0"/>
          <c:order val="20"/>
          <c:tx>
            <c:strRef>
              <c:f>MUN!$V$1</c:f>
              <c:strCache>
                <c:ptCount val="1"/>
                <c:pt idx="0">
                  <c:v>2017 Average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MUN!$V$2:$V$13</c:f>
              <c:numCache>
                <c:formatCode>General</c:formatCode>
                <c:ptCount val="12"/>
                <c:pt idx="3">
                  <c:v>11.356999999999999</c:v>
                </c:pt>
                <c:pt idx="4">
                  <c:v>11.479674999999999</c:v>
                </c:pt>
                <c:pt idx="5">
                  <c:v>12.397766666666667</c:v>
                </c:pt>
                <c:pt idx="6">
                  <c:v>12.045458333333332</c:v>
                </c:pt>
                <c:pt idx="7">
                  <c:v>12.979750000000001</c:v>
                </c:pt>
                <c:pt idx="8">
                  <c:v>12.321947368421052</c:v>
                </c:pt>
                <c:pt idx="9">
                  <c:v>12.433490740740741</c:v>
                </c:pt>
                <c:pt idx="10">
                  <c:v>12.52825438596491</c:v>
                </c:pt>
                <c:pt idx="11">
                  <c:v>10.678491228070175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4D-4C3C-9E77-72B3B963E3F7}"/>
            </c:ext>
          </c:extLst>
        </c:ser>
        <c:ser>
          <c:idx val="41"/>
          <c:order val="41"/>
          <c:tx>
            <c:strRef>
              <c:f>MUN!$AQ$1</c:f>
              <c:strCache>
                <c:ptCount val="1"/>
                <c:pt idx="0">
                  <c:v>2018 Average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MUN!$AQ$2:$AQ$13</c:f>
              <c:numCache>
                <c:formatCode>General</c:formatCode>
                <c:ptCount val="12"/>
                <c:pt idx="0">
                  <c:v>10.766710526315791</c:v>
                </c:pt>
                <c:pt idx="1">
                  <c:v>10.083408333333329</c:v>
                </c:pt>
                <c:pt idx="2">
                  <c:v>9.2724583333333364</c:v>
                </c:pt>
                <c:pt idx="3">
                  <c:v>9.9557352941176465</c:v>
                </c:pt>
                <c:pt idx="4">
                  <c:v>10.168851851851853</c:v>
                </c:pt>
                <c:pt idx="5">
                  <c:v>11.964039215686276</c:v>
                </c:pt>
                <c:pt idx="6">
                  <c:v>11.121029411764704</c:v>
                </c:pt>
                <c:pt idx="7">
                  <c:v>13.034588235294116</c:v>
                </c:pt>
                <c:pt idx="8">
                  <c:v>15.10288888888889</c:v>
                </c:pt>
                <c:pt idx="9">
                  <c:v>14.608041666666669</c:v>
                </c:pt>
                <c:pt idx="10">
                  <c:v>12.830499999999999</c:v>
                </c:pt>
                <c:pt idx="11">
                  <c:v>11.424464285714285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4D-4C3C-9E77-72B3B963E3F7}"/>
            </c:ext>
          </c:extLst>
        </c:ser>
        <c:ser>
          <c:idx val="55"/>
          <c:order val="55"/>
          <c:tx>
            <c:strRef>
              <c:f>MUN!$BE$1</c:f>
              <c:strCache>
                <c:ptCount val="1"/>
                <c:pt idx="0">
                  <c:v>2019 Average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MUN!$BE$2:$BE$13</c:f>
              <c:numCache>
                <c:formatCode>General</c:formatCode>
                <c:ptCount val="12"/>
                <c:pt idx="0">
                  <c:v>11.069423076923076</c:v>
                </c:pt>
                <c:pt idx="1">
                  <c:v>10.658653846153847</c:v>
                </c:pt>
                <c:pt idx="2">
                  <c:v>10.566410256410254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4D-4C3C-9E77-72B3B963E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7725456"/>
        <c:axId val="1227719632"/>
      </c:lineChart>
      <c:scatterChart>
        <c:scatterStyle val="lineMarker"/>
        <c:varyColors val="0"/>
        <c:ser>
          <c:idx val="0"/>
          <c:order val="0"/>
          <c:tx>
            <c:v>All Farms, All Years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MUN!$B$2:$B$13</c:f>
              <c:numCache>
                <c:formatCode>General</c:formatCode>
                <c:ptCount val="12"/>
                <c:pt idx="3">
                  <c:v>9.48</c:v>
                </c:pt>
                <c:pt idx="4">
                  <c:v>6.5400000000000009</c:v>
                </c:pt>
                <c:pt idx="5">
                  <c:v>8.3500000000000014</c:v>
                </c:pt>
                <c:pt idx="6">
                  <c:v>6.9599999999999991</c:v>
                </c:pt>
                <c:pt idx="7">
                  <c:v>8.379999999999999</c:v>
                </c:pt>
                <c:pt idx="8">
                  <c:v>7.1</c:v>
                </c:pt>
                <c:pt idx="9">
                  <c:v>10.95</c:v>
                </c:pt>
                <c:pt idx="10">
                  <c:v>5.7200000000000006</c:v>
                </c:pt>
                <c:pt idx="11">
                  <c:v>7.5200000000000005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64D-4C3C-9E77-72B3B963E3F7}"/>
            </c:ext>
          </c:extLst>
        </c:ser>
        <c:ser>
          <c:idx val="1"/>
          <c:order val="1"/>
          <c:tx>
            <c:strRef>
              <c:f>MUN!$C$1</c:f>
              <c:strCache>
                <c:ptCount val="1"/>
                <c:pt idx="0">
                  <c:v>3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MUN!$C$2:$C$13</c:f>
              <c:numCache>
                <c:formatCode>General</c:formatCode>
                <c:ptCount val="12"/>
                <c:pt idx="3">
                  <c:v>12.040000000000001</c:v>
                </c:pt>
                <c:pt idx="4">
                  <c:v>9.4</c:v>
                </c:pt>
                <c:pt idx="5">
                  <c:v>10.459999999999999</c:v>
                </c:pt>
                <c:pt idx="6">
                  <c:v>11.26</c:v>
                </c:pt>
                <c:pt idx="7">
                  <c:v>12.566666666666668</c:v>
                </c:pt>
                <c:pt idx="8">
                  <c:v>12.7</c:v>
                </c:pt>
                <c:pt idx="9">
                  <c:v>10.9</c:v>
                </c:pt>
                <c:pt idx="10">
                  <c:v>12.6</c:v>
                </c:pt>
                <c:pt idx="11">
                  <c:v>10.799999999999999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64D-4C3C-9E77-72B3B963E3F7}"/>
            </c:ext>
          </c:extLst>
        </c:ser>
        <c:ser>
          <c:idx val="2"/>
          <c:order val="2"/>
          <c:tx>
            <c:strRef>
              <c:f>MUN!$D$1</c:f>
              <c:strCache>
                <c:ptCount val="1"/>
                <c:pt idx="0">
                  <c:v>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MUN!$D$2:$D$13</c:f>
              <c:numCache>
                <c:formatCode>General</c:formatCode>
                <c:ptCount val="12"/>
                <c:pt idx="3">
                  <c:v>12.440000000000001</c:v>
                </c:pt>
                <c:pt idx="4">
                  <c:v>12.3</c:v>
                </c:pt>
                <c:pt idx="5">
                  <c:v>12.86</c:v>
                </c:pt>
                <c:pt idx="6">
                  <c:v>12.459999999999999</c:v>
                </c:pt>
                <c:pt idx="7">
                  <c:v>14</c:v>
                </c:pt>
                <c:pt idx="8">
                  <c:v>12.68</c:v>
                </c:pt>
                <c:pt idx="9">
                  <c:v>8.7799999999999976</c:v>
                </c:pt>
                <c:pt idx="10">
                  <c:v>10.52</c:v>
                </c:pt>
                <c:pt idx="11">
                  <c:v>10.540000000000001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64D-4C3C-9E77-72B3B963E3F7}"/>
            </c:ext>
          </c:extLst>
        </c:ser>
        <c:ser>
          <c:idx val="3"/>
          <c:order val="3"/>
          <c:tx>
            <c:strRef>
              <c:f>MUN!$E$1</c:f>
              <c:strCache>
                <c:ptCount val="1"/>
                <c:pt idx="0">
                  <c:v>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MUN!$E$2:$E$13</c:f>
              <c:numCache>
                <c:formatCode>General</c:formatCode>
                <c:ptCount val="12"/>
                <c:pt idx="3">
                  <c:v>13.820000000000002</c:v>
                </c:pt>
                <c:pt idx="4">
                  <c:v>14.040000000000001</c:v>
                </c:pt>
                <c:pt idx="5">
                  <c:v>15.639999999999997</c:v>
                </c:pt>
                <c:pt idx="6">
                  <c:v>13.1</c:v>
                </c:pt>
                <c:pt idx="7">
                  <c:v>14.16</c:v>
                </c:pt>
                <c:pt idx="8">
                  <c:v>13.34</c:v>
                </c:pt>
                <c:pt idx="9">
                  <c:v>13.059999999999999</c:v>
                </c:pt>
                <c:pt idx="10">
                  <c:v>12.52</c:v>
                </c:pt>
                <c:pt idx="11">
                  <c:v>12.62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64D-4C3C-9E77-72B3B963E3F7}"/>
            </c:ext>
          </c:extLst>
        </c:ser>
        <c:ser>
          <c:idx val="4"/>
          <c:order val="4"/>
          <c:tx>
            <c:strRef>
              <c:f>MUN!$F$1</c:f>
              <c:strCache>
                <c:ptCount val="1"/>
                <c:pt idx="0">
                  <c:v>10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MUN!$F$2:$F$13</c:f>
              <c:numCache>
                <c:formatCode>General</c:formatCode>
                <c:ptCount val="12"/>
                <c:pt idx="3">
                  <c:v>11.3</c:v>
                </c:pt>
                <c:pt idx="4">
                  <c:v>12</c:v>
                </c:pt>
                <c:pt idx="5">
                  <c:v>10.38</c:v>
                </c:pt>
                <c:pt idx="6">
                  <c:v>8.120000000000001</c:v>
                </c:pt>
                <c:pt idx="7">
                  <c:v>6</c:v>
                </c:pt>
                <c:pt idx="8">
                  <c:v>6.26</c:v>
                </c:pt>
                <c:pt idx="9">
                  <c:v>9.1799999999999979</c:v>
                </c:pt>
                <c:pt idx="10">
                  <c:v>13.24</c:v>
                </c:pt>
                <c:pt idx="11">
                  <c:v>9.7200000000000006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064D-4C3C-9E77-72B3B963E3F7}"/>
            </c:ext>
          </c:extLst>
        </c:ser>
        <c:ser>
          <c:idx val="5"/>
          <c:order val="5"/>
          <c:tx>
            <c:strRef>
              <c:f>MUN!$G$1</c:f>
              <c:strCache>
                <c:ptCount val="1"/>
                <c:pt idx="0">
                  <c:v>11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MUN!$G$2:$G$13</c:f>
              <c:numCache>
                <c:formatCode>General</c:formatCode>
                <c:ptCount val="12"/>
                <c:pt idx="3">
                  <c:v>11.36</c:v>
                </c:pt>
                <c:pt idx="4">
                  <c:v>12.28</c:v>
                </c:pt>
                <c:pt idx="5">
                  <c:v>11.239999999999998</c:v>
                </c:pt>
                <c:pt idx="6">
                  <c:v>12.579999999999998</c:v>
                </c:pt>
                <c:pt idx="7">
                  <c:v>13.38</c:v>
                </c:pt>
                <c:pt idx="8">
                  <c:v>10.46</c:v>
                </c:pt>
                <c:pt idx="10">
                  <c:v>13.320000000000002</c:v>
                </c:pt>
                <c:pt idx="1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64D-4C3C-9E77-72B3B963E3F7}"/>
            </c:ext>
          </c:extLst>
        </c:ser>
        <c:ser>
          <c:idx val="6"/>
          <c:order val="6"/>
          <c:tx>
            <c:strRef>
              <c:f>MUN!$H$1</c:f>
              <c:strCache>
                <c:ptCount val="1"/>
                <c:pt idx="0">
                  <c:v>12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MUN!$H$2:$H$13</c:f>
              <c:numCache>
                <c:formatCode>General</c:formatCode>
                <c:ptCount val="12"/>
                <c:pt idx="4">
                  <c:v>10.09</c:v>
                </c:pt>
                <c:pt idx="5">
                  <c:v>12.799999999999999</c:v>
                </c:pt>
                <c:pt idx="6">
                  <c:v>12.2</c:v>
                </c:pt>
                <c:pt idx="7">
                  <c:v>14</c:v>
                </c:pt>
                <c:pt idx="8">
                  <c:v>11.15</c:v>
                </c:pt>
                <c:pt idx="9">
                  <c:v>12.26</c:v>
                </c:pt>
                <c:pt idx="10">
                  <c:v>14.333333333333334</c:v>
                </c:pt>
                <c:pt idx="11">
                  <c:v>14.2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064D-4C3C-9E77-72B3B963E3F7}"/>
            </c:ext>
          </c:extLst>
        </c:ser>
        <c:ser>
          <c:idx val="7"/>
          <c:order val="7"/>
          <c:tx>
            <c:strRef>
              <c:f>MUN!$I$1</c:f>
              <c:strCache>
                <c:ptCount val="1"/>
                <c:pt idx="0">
                  <c:v>14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MUN!$I$2:$I$13</c:f>
              <c:numCache>
                <c:formatCode>General</c:formatCode>
                <c:ptCount val="12"/>
                <c:pt idx="3">
                  <c:v>12</c:v>
                </c:pt>
                <c:pt idx="4">
                  <c:v>11.16</c:v>
                </c:pt>
                <c:pt idx="5">
                  <c:v>9.5500000000000007</c:v>
                </c:pt>
                <c:pt idx="6">
                  <c:v>9.24</c:v>
                </c:pt>
                <c:pt idx="7">
                  <c:v>10.879999999999999</c:v>
                </c:pt>
                <c:pt idx="8">
                  <c:v>13.160000000000002</c:v>
                </c:pt>
                <c:pt idx="9">
                  <c:v>14.040000000000001</c:v>
                </c:pt>
                <c:pt idx="10">
                  <c:v>13.459999999999999</c:v>
                </c:pt>
                <c:pt idx="11">
                  <c:v>12.4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064D-4C3C-9E77-72B3B963E3F7}"/>
            </c:ext>
          </c:extLst>
        </c:ser>
        <c:ser>
          <c:idx val="8"/>
          <c:order val="8"/>
          <c:tx>
            <c:strRef>
              <c:f>MUN!$J$1</c:f>
              <c:strCache>
                <c:ptCount val="1"/>
                <c:pt idx="0">
                  <c:v>15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MUN!$J$2:$J$13</c:f>
              <c:numCache>
                <c:formatCode>General</c:formatCode>
                <c:ptCount val="12"/>
                <c:pt idx="3">
                  <c:v>16.580000000000002</c:v>
                </c:pt>
                <c:pt idx="4">
                  <c:v>10.82</c:v>
                </c:pt>
                <c:pt idx="5">
                  <c:v>9.92</c:v>
                </c:pt>
                <c:pt idx="6">
                  <c:v>10.180000000000001</c:v>
                </c:pt>
                <c:pt idx="7">
                  <c:v>9.58</c:v>
                </c:pt>
                <c:pt idx="8">
                  <c:v>10.441999999999998</c:v>
                </c:pt>
                <c:pt idx="9">
                  <c:v>11.379999999999999</c:v>
                </c:pt>
                <c:pt idx="10">
                  <c:v>13.523000000000001</c:v>
                </c:pt>
                <c:pt idx="11">
                  <c:v>13.460000000000003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064D-4C3C-9E77-72B3B963E3F7}"/>
            </c:ext>
          </c:extLst>
        </c:ser>
        <c:ser>
          <c:idx val="9"/>
          <c:order val="9"/>
          <c:tx>
            <c:strRef>
              <c:f>MUN!$K$1</c:f>
              <c:strCache>
                <c:ptCount val="1"/>
                <c:pt idx="0">
                  <c:v>16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MUN!$K$2:$K$13</c:f>
              <c:numCache>
                <c:formatCode>General</c:formatCode>
                <c:ptCount val="12"/>
                <c:pt idx="3">
                  <c:v>12.58</c:v>
                </c:pt>
                <c:pt idx="4">
                  <c:v>11.86</c:v>
                </c:pt>
                <c:pt idx="5">
                  <c:v>14.020000000000001</c:v>
                </c:pt>
                <c:pt idx="6">
                  <c:v>13.62</c:v>
                </c:pt>
                <c:pt idx="7">
                  <c:v>14.080000000000002</c:v>
                </c:pt>
                <c:pt idx="8">
                  <c:v>13.960000000000003</c:v>
                </c:pt>
                <c:pt idx="9">
                  <c:v>14.26</c:v>
                </c:pt>
                <c:pt idx="10">
                  <c:v>17</c:v>
                </c:pt>
                <c:pt idx="11">
                  <c:v>12.38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064D-4C3C-9E77-72B3B963E3F7}"/>
            </c:ext>
          </c:extLst>
        </c:ser>
        <c:ser>
          <c:idx val="10"/>
          <c:order val="10"/>
          <c:tx>
            <c:strRef>
              <c:f>MUN!$L$1</c:f>
              <c:strCache>
                <c:ptCount val="1"/>
                <c:pt idx="0">
                  <c:v>21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MUN!$L$2:$L$13</c:f>
              <c:numCache>
                <c:formatCode>General</c:formatCode>
                <c:ptCount val="12"/>
                <c:pt idx="3">
                  <c:v>9.2000000000000011</c:v>
                </c:pt>
                <c:pt idx="4">
                  <c:v>20.333333333333332</c:v>
                </c:pt>
                <c:pt idx="5">
                  <c:v>20.333333333333332</c:v>
                </c:pt>
                <c:pt idx="6">
                  <c:v>21.666666666666668</c:v>
                </c:pt>
                <c:pt idx="7">
                  <c:v>22.036666666666672</c:v>
                </c:pt>
                <c:pt idx="8">
                  <c:v>18.900000000000002</c:v>
                </c:pt>
                <c:pt idx="9">
                  <c:v>19.566666666666666</c:v>
                </c:pt>
                <c:pt idx="10">
                  <c:v>12.577500000000001</c:v>
                </c:pt>
                <c:pt idx="11">
                  <c:v>10.757999999999999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064D-4C3C-9E77-72B3B963E3F7}"/>
            </c:ext>
          </c:extLst>
        </c:ser>
        <c:ser>
          <c:idx val="11"/>
          <c:order val="11"/>
          <c:tx>
            <c:strRef>
              <c:f>MUN!$M$1</c:f>
              <c:strCache>
                <c:ptCount val="1"/>
                <c:pt idx="0">
                  <c:v>25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MUN!$M$2:$M$13</c:f>
              <c:numCache>
                <c:formatCode>General</c:formatCode>
                <c:ptCount val="12"/>
                <c:pt idx="3">
                  <c:v>12.07</c:v>
                </c:pt>
                <c:pt idx="4">
                  <c:v>7.98</c:v>
                </c:pt>
                <c:pt idx="5">
                  <c:v>7.8</c:v>
                </c:pt>
                <c:pt idx="6">
                  <c:v>9.2799999999999994</c:v>
                </c:pt>
                <c:pt idx="7">
                  <c:v>10.199999999999999</c:v>
                </c:pt>
                <c:pt idx="8">
                  <c:v>12.5</c:v>
                </c:pt>
                <c:pt idx="9">
                  <c:v>8.3000000000000007</c:v>
                </c:pt>
                <c:pt idx="10">
                  <c:v>8.14</c:v>
                </c:pt>
                <c:pt idx="11">
                  <c:v>10.3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064D-4C3C-9E77-72B3B963E3F7}"/>
            </c:ext>
          </c:extLst>
        </c:ser>
        <c:ser>
          <c:idx val="12"/>
          <c:order val="12"/>
          <c:tx>
            <c:strRef>
              <c:f>MUN!$N$1</c:f>
              <c:strCache>
                <c:ptCount val="1"/>
                <c:pt idx="0">
                  <c:v>27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MUN!$N$2:$N$13</c:f>
              <c:numCache>
                <c:formatCode>General</c:formatCode>
                <c:ptCount val="12"/>
                <c:pt idx="3">
                  <c:v>11.48</c:v>
                </c:pt>
                <c:pt idx="4">
                  <c:v>12.23</c:v>
                </c:pt>
                <c:pt idx="5">
                  <c:v>10.68</c:v>
                </c:pt>
                <c:pt idx="6">
                  <c:v>11.45</c:v>
                </c:pt>
                <c:pt idx="7">
                  <c:v>11.9</c:v>
                </c:pt>
                <c:pt idx="8">
                  <c:v>11.9</c:v>
                </c:pt>
                <c:pt idx="9">
                  <c:v>12.1</c:v>
                </c:pt>
                <c:pt idx="10">
                  <c:v>12</c:v>
                </c:pt>
                <c:pt idx="11">
                  <c:v>9.9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064D-4C3C-9E77-72B3B963E3F7}"/>
            </c:ext>
          </c:extLst>
        </c:ser>
        <c:ser>
          <c:idx val="13"/>
          <c:order val="13"/>
          <c:tx>
            <c:strRef>
              <c:f>MUN!$O$1</c:f>
              <c:strCache>
                <c:ptCount val="1"/>
                <c:pt idx="0">
                  <c:v>32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MUN!$O$2:$O$13</c:f>
              <c:numCache>
                <c:formatCode>General</c:formatCode>
                <c:ptCount val="12"/>
                <c:pt idx="4">
                  <c:v>10.029999999999999</c:v>
                </c:pt>
                <c:pt idx="5">
                  <c:v>15.25</c:v>
                </c:pt>
                <c:pt idx="6">
                  <c:v>10.75</c:v>
                </c:pt>
                <c:pt idx="7">
                  <c:v>11.172499999999999</c:v>
                </c:pt>
                <c:pt idx="8">
                  <c:v>8.85</c:v>
                </c:pt>
                <c:pt idx="9">
                  <c:v>10.627500000000001</c:v>
                </c:pt>
                <c:pt idx="10">
                  <c:v>13.61</c:v>
                </c:pt>
                <c:pt idx="11">
                  <c:v>11.004999999999999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064D-4C3C-9E77-72B3B963E3F7}"/>
            </c:ext>
          </c:extLst>
        </c:ser>
        <c:ser>
          <c:idx val="14"/>
          <c:order val="14"/>
          <c:tx>
            <c:strRef>
              <c:f>MUN!$P$1</c:f>
              <c:strCache>
                <c:ptCount val="1"/>
                <c:pt idx="0">
                  <c:v>36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MUN!$P$2:$P$13</c:f>
              <c:numCache>
                <c:formatCode>General</c:formatCode>
                <c:ptCount val="12"/>
                <c:pt idx="3">
                  <c:v>7.9760000000000009</c:v>
                </c:pt>
                <c:pt idx="4">
                  <c:v>9.4</c:v>
                </c:pt>
                <c:pt idx="5">
                  <c:v>8.75</c:v>
                </c:pt>
                <c:pt idx="6">
                  <c:v>9</c:v>
                </c:pt>
                <c:pt idx="7">
                  <c:v>8.4</c:v>
                </c:pt>
                <c:pt idx="8">
                  <c:v>9.5</c:v>
                </c:pt>
                <c:pt idx="9">
                  <c:v>10.75</c:v>
                </c:pt>
                <c:pt idx="10">
                  <c:v>12</c:v>
                </c:pt>
                <c:pt idx="11">
                  <c:v>11.25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064D-4C3C-9E77-72B3B963E3F7}"/>
            </c:ext>
          </c:extLst>
        </c:ser>
        <c:ser>
          <c:idx val="15"/>
          <c:order val="15"/>
          <c:tx>
            <c:strRef>
              <c:f>MUN!$Q$1</c:f>
              <c:strCache>
                <c:ptCount val="1"/>
                <c:pt idx="0">
                  <c:v>48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MUN!$Q$2:$Q$13</c:f>
              <c:numCache>
                <c:formatCode>General</c:formatCode>
                <c:ptCount val="12"/>
                <c:pt idx="3">
                  <c:v>3.9249999999999998</c:v>
                </c:pt>
                <c:pt idx="4">
                  <c:v>3.45</c:v>
                </c:pt>
                <c:pt idx="5">
                  <c:v>12.98</c:v>
                </c:pt>
                <c:pt idx="6">
                  <c:v>9.98</c:v>
                </c:pt>
                <c:pt idx="7">
                  <c:v>13.41</c:v>
                </c:pt>
                <c:pt idx="8">
                  <c:v>14.78</c:v>
                </c:pt>
                <c:pt idx="10">
                  <c:v>15.167999999999999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064D-4C3C-9E77-72B3B963E3F7}"/>
            </c:ext>
          </c:extLst>
        </c:ser>
        <c:ser>
          <c:idx val="16"/>
          <c:order val="16"/>
          <c:tx>
            <c:strRef>
              <c:f>MUN!$R$1</c:f>
              <c:strCache>
                <c:ptCount val="1"/>
                <c:pt idx="0">
                  <c:v>56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MUN!$R$2:$R$13</c:f>
              <c:numCache>
                <c:formatCode>General</c:formatCode>
                <c:ptCount val="12"/>
                <c:pt idx="3">
                  <c:v>8.4</c:v>
                </c:pt>
                <c:pt idx="4">
                  <c:v>9.0666666666666664</c:v>
                </c:pt>
                <c:pt idx="5">
                  <c:v>9.9</c:v>
                </c:pt>
                <c:pt idx="6">
                  <c:v>12.899999999999999</c:v>
                </c:pt>
                <c:pt idx="7">
                  <c:v>11.733333333333334</c:v>
                </c:pt>
                <c:pt idx="8">
                  <c:v>11.875</c:v>
                </c:pt>
                <c:pt idx="9">
                  <c:v>11.1</c:v>
                </c:pt>
                <c:pt idx="10">
                  <c:v>11.1</c:v>
                </c:pt>
                <c:pt idx="11">
                  <c:v>6.6750000000000007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064D-4C3C-9E77-72B3B963E3F7}"/>
            </c:ext>
          </c:extLst>
        </c:ser>
        <c:ser>
          <c:idx val="17"/>
          <c:order val="17"/>
          <c:tx>
            <c:strRef>
              <c:f>MUN!$S$1</c:f>
              <c:strCache>
                <c:ptCount val="1"/>
                <c:pt idx="0">
                  <c:v>58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MUN!$S$2:$S$13</c:f>
              <c:numCache>
                <c:formatCode>General</c:formatCode>
                <c:ptCount val="12"/>
                <c:pt idx="3">
                  <c:v>19.074999999999999</c:v>
                </c:pt>
                <c:pt idx="4">
                  <c:v>22.657499999999999</c:v>
                </c:pt>
                <c:pt idx="5">
                  <c:v>19.752000000000002</c:v>
                </c:pt>
                <c:pt idx="6">
                  <c:v>18.400000000000002</c:v>
                </c:pt>
                <c:pt idx="7">
                  <c:v>19.922499999999999</c:v>
                </c:pt>
                <c:pt idx="8">
                  <c:v>22.06</c:v>
                </c:pt>
                <c:pt idx="9">
                  <c:v>20.666666666666668</c:v>
                </c:pt>
                <c:pt idx="10">
                  <c:v>18.545000000000002</c:v>
                </c:pt>
                <c:pt idx="11">
                  <c:v>13.633333333333333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064D-4C3C-9E77-72B3B963E3F7}"/>
            </c:ext>
          </c:extLst>
        </c:ser>
        <c:ser>
          <c:idx val="18"/>
          <c:order val="18"/>
          <c:tx>
            <c:strRef>
              <c:f>MUN!$T$1</c:f>
              <c:strCache>
                <c:ptCount val="1"/>
                <c:pt idx="0">
                  <c:v>66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MUN!$T$2:$T$13</c:f>
              <c:numCache>
                <c:formatCode>General</c:formatCode>
                <c:ptCount val="12"/>
                <c:pt idx="3">
                  <c:v>8.06</c:v>
                </c:pt>
                <c:pt idx="4">
                  <c:v>12.336000000000002</c:v>
                </c:pt>
                <c:pt idx="5">
                  <c:v>16.350000000000001</c:v>
                </c:pt>
                <c:pt idx="6">
                  <c:v>14.1625</c:v>
                </c:pt>
                <c:pt idx="7">
                  <c:v>18.373333333333335</c:v>
                </c:pt>
                <c:pt idx="9">
                  <c:v>13.522</c:v>
                </c:pt>
                <c:pt idx="11">
                  <c:v>8.41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064D-4C3C-9E77-72B3B963E3F7}"/>
            </c:ext>
          </c:extLst>
        </c:ser>
        <c:ser>
          <c:idx val="19"/>
          <c:order val="19"/>
          <c:tx>
            <c:strRef>
              <c:f>MUN!$U$1</c:f>
              <c:strCache>
                <c:ptCount val="1"/>
                <c:pt idx="0">
                  <c:v>69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MUN!$U$2:$U$13</c:f>
              <c:numCache>
                <c:formatCode>General</c:formatCode>
                <c:ptCount val="12"/>
                <c:pt idx="3">
                  <c:v>12.64</c:v>
                </c:pt>
                <c:pt idx="4">
                  <c:v>11.62</c:v>
                </c:pt>
                <c:pt idx="5">
                  <c:v>10.94</c:v>
                </c:pt>
                <c:pt idx="6">
                  <c:v>13.6</c:v>
                </c:pt>
                <c:pt idx="7">
                  <c:v>15.419999999999998</c:v>
                </c:pt>
                <c:pt idx="8">
                  <c:v>12.5</c:v>
                </c:pt>
                <c:pt idx="9">
                  <c:v>12.360000000000003</c:v>
                </c:pt>
                <c:pt idx="10">
                  <c:v>8.66</c:v>
                </c:pt>
                <c:pt idx="11">
                  <c:v>6.7199999999999989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064D-4C3C-9E77-72B3B963E3F7}"/>
            </c:ext>
          </c:extLst>
        </c:ser>
        <c:ser>
          <c:idx val="21"/>
          <c:order val="21"/>
          <c:tx>
            <c:strRef>
              <c:f>MUN!$W$1</c:f>
              <c:strCache>
                <c:ptCount val="1"/>
                <c:pt idx="0">
                  <c:v>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MUN!$W$2:$W$13</c:f>
              <c:numCache>
                <c:formatCode>General</c:formatCode>
                <c:ptCount val="12"/>
                <c:pt idx="0">
                  <c:v>7.44</c:v>
                </c:pt>
                <c:pt idx="1">
                  <c:v>8.4600000000000009</c:v>
                </c:pt>
                <c:pt idx="2">
                  <c:v>9.48</c:v>
                </c:pt>
                <c:pt idx="3">
                  <c:v>12.62</c:v>
                </c:pt>
                <c:pt idx="4">
                  <c:v>7.8800000000000008</c:v>
                </c:pt>
                <c:pt idx="5">
                  <c:v>8.8559999999999999</c:v>
                </c:pt>
                <c:pt idx="6">
                  <c:v>10.88</c:v>
                </c:pt>
                <c:pt idx="7">
                  <c:v>12.520000000000001</c:v>
                </c:pt>
                <c:pt idx="8">
                  <c:v>11.16</c:v>
                </c:pt>
                <c:pt idx="9">
                  <c:v>11.919999999999998</c:v>
                </c:pt>
                <c:pt idx="10">
                  <c:v>9.1399999999999988</c:v>
                </c:pt>
                <c:pt idx="11">
                  <c:v>8.16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064D-4C3C-9E77-72B3B963E3F7}"/>
            </c:ext>
          </c:extLst>
        </c:ser>
        <c:ser>
          <c:idx val="22"/>
          <c:order val="22"/>
          <c:tx>
            <c:strRef>
              <c:f>MUN!$X$1</c:f>
              <c:strCache>
                <c:ptCount val="1"/>
                <c:pt idx="0">
                  <c:v>3a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MUN!$X$2:$X$13</c:f>
              <c:numCache>
                <c:formatCode>General</c:formatCode>
                <c:ptCount val="12"/>
                <c:pt idx="0">
                  <c:v>10.5</c:v>
                </c:pt>
                <c:pt idx="1">
                  <c:v>10.220000000000001</c:v>
                </c:pt>
                <c:pt idx="2">
                  <c:v>9.8600000000000012</c:v>
                </c:pt>
                <c:pt idx="3">
                  <c:v>10.979999999999999</c:v>
                </c:pt>
                <c:pt idx="4">
                  <c:v>9.7200000000000006</c:v>
                </c:pt>
                <c:pt idx="5">
                  <c:v>12.08</c:v>
                </c:pt>
                <c:pt idx="6">
                  <c:v>11.260000000000002</c:v>
                </c:pt>
                <c:pt idx="7">
                  <c:v>12.960000000000003</c:v>
                </c:pt>
                <c:pt idx="8">
                  <c:v>15.079999999999998</c:v>
                </c:pt>
                <c:pt idx="9">
                  <c:v>15.3</c:v>
                </c:pt>
                <c:pt idx="10">
                  <c:v>13.920000000000002</c:v>
                </c:pt>
                <c:pt idx="11">
                  <c:v>13.74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064D-4C3C-9E77-72B3B963E3F7}"/>
            </c:ext>
          </c:extLst>
        </c:ser>
        <c:ser>
          <c:idx val="23"/>
          <c:order val="23"/>
          <c:tx>
            <c:strRef>
              <c:f>MUN!$Y$1</c:f>
              <c:strCache>
                <c:ptCount val="1"/>
                <c:pt idx="0">
                  <c:v>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MUN!$Y$2:$Y$13</c:f>
              <c:numCache>
                <c:formatCode>General</c:formatCode>
                <c:ptCount val="12"/>
                <c:pt idx="0">
                  <c:v>13.2</c:v>
                </c:pt>
                <c:pt idx="1">
                  <c:v>13.14</c:v>
                </c:pt>
                <c:pt idx="2">
                  <c:v>11.959999999999999</c:v>
                </c:pt>
                <c:pt idx="3">
                  <c:v>11.7</c:v>
                </c:pt>
                <c:pt idx="4">
                  <c:v>12.28</c:v>
                </c:pt>
                <c:pt idx="5">
                  <c:v>12.36</c:v>
                </c:pt>
                <c:pt idx="6">
                  <c:v>13.520000000000001</c:v>
                </c:pt>
                <c:pt idx="7">
                  <c:v>12.5</c:v>
                </c:pt>
                <c:pt idx="9">
                  <c:v>12.7</c:v>
                </c:pt>
                <c:pt idx="10">
                  <c:v>13.580000000000002</c:v>
                </c:pt>
                <c:pt idx="11">
                  <c:v>13.169999999999998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064D-4C3C-9E77-72B3B963E3F7}"/>
            </c:ext>
          </c:extLst>
        </c:ser>
        <c:ser>
          <c:idx val="24"/>
          <c:order val="24"/>
          <c:tx>
            <c:strRef>
              <c:f>MUN!$Z$1</c:f>
              <c:strCache>
                <c:ptCount val="1"/>
                <c:pt idx="0">
                  <c:v>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MUN!$Z$2:$Z$13</c:f>
              <c:numCache>
                <c:formatCode>General</c:formatCode>
                <c:ptCount val="12"/>
                <c:pt idx="0">
                  <c:v>12.280000000000001</c:v>
                </c:pt>
                <c:pt idx="1">
                  <c:v>12.280000000000001</c:v>
                </c:pt>
                <c:pt idx="2">
                  <c:v>14</c:v>
                </c:pt>
                <c:pt idx="3">
                  <c:v>12.8</c:v>
                </c:pt>
                <c:pt idx="4">
                  <c:v>12.639999999999999</c:v>
                </c:pt>
                <c:pt idx="5">
                  <c:v>12.22</c:v>
                </c:pt>
                <c:pt idx="6">
                  <c:v>12.139999999999999</c:v>
                </c:pt>
                <c:pt idx="7">
                  <c:v>14.280000000000001</c:v>
                </c:pt>
                <c:pt idx="8">
                  <c:v>16.52</c:v>
                </c:pt>
                <c:pt idx="9">
                  <c:v>16.22</c:v>
                </c:pt>
                <c:pt idx="10">
                  <c:v>14.020000000000001</c:v>
                </c:pt>
                <c:pt idx="11">
                  <c:v>15.040000000000001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064D-4C3C-9E77-72B3B963E3F7}"/>
            </c:ext>
          </c:extLst>
        </c:ser>
        <c:ser>
          <c:idx val="25"/>
          <c:order val="25"/>
          <c:tx>
            <c:strRef>
              <c:f>MUN!$AA$1</c:f>
              <c:strCache>
                <c:ptCount val="1"/>
                <c:pt idx="0">
                  <c:v>10a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MUN!$AA$2:$AA$13</c:f>
              <c:numCache>
                <c:formatCode>General</c:formatCode>
                <c:ptCount val="12"/>
                <c:pt idx="0">
                  <c:v>11.080000000000002</c:v>
                </c:pt>
                <c:pt idx="1">
                  <c:v>9.98</c:v>
                </c:pt>
                <c:pt idx="2">
                  <c:v>8.4</c:v>
                </c:pt>
                <c:pt idx="3">
                  <c:v>8.14</c:v>
                </c:pt>
                <c:pt idx="4">
                  <c:v>8.5599999999999987</c:v>
                </c:pt>
                <c:pt idx="5">
                  <c:v>10.68</c:v>
                </c:pt>
                <c:pt idx="6">
                  <c:v>5.26</c:v>
                </c:pt>
                <c:pt idx="7">
                  <c:v>9.34</c:v>
                </c:pt>
                <c:pt idx="8">
                  <c:v>12.86</c:v>
                </c:pt>
                <c:pt idx="9">
                  <c:v>13</c:v>
                </c:pt>
                <c:pt idx="10">
                  <c:v>15.620000000000001</c:v>
                </c:pt>
                <c:pt idx="11">
                  <c:v>10.66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064D-4C3C-9E77-72B3B963E3F7}"/>
            </c:ext>
          </c:extLst>
        </c:ser>
        <c:ser>
          <c:idx val="26"/>
          <c:order val="26"/>
          <c:tx>
            <c:strRef>
              <c:f>MUN!$AB$1</c:f>
              <c:strCache>
                <c:ptCount val="1"/>
                <c:pt idx="0">
                  <c:v>11a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MUN!$AB$2:$AB$13</c:f>
              <c:numCache>
                <c:formatCode>General</c:formatCode>
                <c:ptCount val="12"/>
                <c:pt idx="0">
                  <c:v>13.040000000000001</c:v>
                </c:pt>
                <c:pt idx="1">
                  <c:v>15.5</c:v>
                </c:pt>
                <c:pt idx="2">
                  <c:v>9.0800000000000018</c:v>
                </c:pt>
                <c:pt idx="3">
                  <c:v>12.5</c:v>
                </c:pt>
                <c:pt idx="4">
                  <c:v>11.979999999999999</c:v>
                </c:pt>
                <c:pt idx="5">
                  <c:v>9</c:v>
                </c:pt>
                <c:pt idx="6">
                  <c:v>12.36</c:v>
                </c:pt>
                <c:pt idx="7">
                  <c:v>12.559999999999999</c:v>
                </c:pt>
                <c:pt idx="8">
                  <c:v>14.279999999999998</c:v>
                </c:pt>
                <c:pt idx="9">
                  <c:v>14.780000000000001</c:v>
                </c:pt>
                <c:pt idx="10">
                  <c:v>12.959999999999999</c:v>
                </c:pt>
                <c:pt idx="11">
                  <c:v>10.66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C-064D-4C3C-9E77-72B3B963E3F7}"/>
            </c:ext>
          </c:extLst>
        </c:ser>
        <c:ser>
          <c:idx val="27"/>
          <c:order val="27"/>
          <c:tx>
            <c:strRef>
              <c:f>MUN!$AC$1</c:f>
              <c:strCache>
                <c:ptCount val="1"/>
                <c:pt idx="0">
                  <c:v>12a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MUN!$AC$2:$AC$13</c:f>
              <c:numCache>
                <c:formatCode>General</c:formatCode>
                <c:ptCount val="12"/>
                <c:pt idx="0">
                  <c:v>13.2</c:v>
                </c:pt>
                <c:pt idx="1">
                  <c:v>10.066666666666668</c:v>
                </c:pt>
                <c:pt idx="2">
                  <c:v>9.6000000000000014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064D-4C3C-9E77-72B3B963E3F7}"/>
            </c:ext>
          </c:extLst>
        </c:ser>
        <c:ser>
          <c:idx val="28"/>
          <c:order val="28"/>
          <c:tx>
            <c:strRef>
              <c:f>MUN!$AD$1</c:f>
              <c:strCache>
                <c:ptCount val="1"/>
                <c:pt idx="0">
                  <c:v>14a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MUN!$AD$2:$AD$13</c:f>
              <c:numCache>
                <c:formatCode>General</c:formatCode>
                <c:ptCount val="12"/>
                <c:pt idx="0">
                  <c:v>13.559999999999999</c:v>
                </c:pt>
                <c:pt idx="1">
                  <c:v>10.940000000000001</c:v>
                </c:pt>
                <c:pt idx="2">
                  <c:v>9.5400000000000009</c:v>
                </c:pt>
                <c:pt idx="3">
                  <c:v>8.9000000000000021</c:v>
                </c:pt>
                <c:pt idx="4">
                  <c:v>12.7</c:v>
                </c:pt>
                <c:pt idx="5">
                  <c:v>11.8</c:v>
                </c:pt>
                <c:pt idx="6">
                  <c:v>7.42</c:v>
                </c:pt>
                <c:pt idx="7">
                  <c:v>13.34</c:v>
                </c:pt>
                <c:pt idx="8">
                  <c:v>14.520000000000001</c:v>
                </c:pt>
                <c:pt idx="9">
                  <c:v>11.66</c:v>
                </c:pt>
                <c:pt idx="10">
                  <c:v>9.7799999999999976</c:v>
                </c:pt>
                <c:pt idx="11">
                  <c:v>10.6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E-064D-4C3C-9E77-72B3B963E3F7}"/>
            </c:ext>
          </c:extLst>
        </c:ser>
        <c:ser>
          <c:idx val="29"/>
          <c:order val="29"/>
          <c:tx>
            <c:strRef>
              <c:f>MUN!$AE$1</c:f>
              <c:strCache>
                <c:ptCount val="1"/>
                <c:pt idx="0">
                  <c:v>15a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MUN!$AE$2:$AE$13</c:f>
              <c:numCache>
                <c:formatCode>General</c:formatCode>
                <c:ptCount val="12"/>
                <c:pt idx="0">
                  <c:v>12.58</c:v>
                </c:pt>
                <c:pt idx="1">
                  <c:v>11.879999999999999</c:v>
                </c:pt>
                <c:pt idx="2">
                  <c:v>11.459999999999999</c:v>
                </c:pt>
                <c:pt idx="3">
                  <c:v>11.3</c:v>
                </c:pt>
                <c:pt idx="4">
                  <c:v>11.76</c:v>
                </c:pt>
                <c:pt idx="5">
                  <c:v>8.26</c:v>
                </c:pt>
                <c:pt idx="6">
                  <c:v>8.58</c:v>
                </c:pt>
                <c:pt idx="7">
                  <c:v>10.239999999999998</c:v>
                </c:pt>
                <c:pt idx="8">
                  <c:v>11.42</c:v>
                </c:pt>
                <c:pt idx="9">
                  <c:v>12.32</c:v>
                </c:pt>
                <c:pt idx="10">
                  <c:v>12.84</c:v>
                </c:pt>
                <c:pt idx="11">
                  <c:v>14.16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064D-4C3C-9E77-72B3B963E3F7}"/>
            </c:ext>
          </c:extLst>
        </c:ser>
        <c:ser>
          <c:idx val="30"/>
          <c:order val="30"/>
          <c:tx>
            <c:strRef>
              <c:f>MUN!$AF$1</c:f>
              <c:strCache>
                <c:ptCount val="1"/>
                <c:pt idx="0">
                  <c:v>16a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MUN!$AF$2:$AF$13</c:f>
              <c:numCache>
                <c:formatCode>General</c:formatCode>
                <c:ptCount val="12"/>
                <c:pt idx="0">
                  <c:v>8.82</c:v>
                </c:pt>
                <c:pt idx="1">
                  <c:v>8.02</c:v>
                </c:pt>
                <c:pt idx="2">
                  <c:v>7.7200000000000006</c:v>
                </c:pt>
                <c:pt idx="3">
                  <c:v>9.6</c:v>
                </c:pt>
                <c:pt idx="4">
                  <c:v>10.040000000000001</c:v>
                </c:pt>
                <c:pt idx="5">
                  <c:v>12.7</c:v>
                </c:pt>
                <c:pt idx="6">
                  <c:v>14.819999999999999</c:v>
                </c:pt>
                <c:pt idx="7">
                  <c:v>15.14</c:v>
                </c:pt>
                <c:pt idx="8">
                  <c:v>17.080000000000002</c:v>
                </c:pt>
                <c:pt idx="9">
                  <c:v>18.959999999999997</c:v>
                </c:pt>
                <c:pt idx="10">
                  <c:v>10.44</c:v>
                </c:pt>
                <c:pt idx="11">
                  <c:v>11.6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0-064D-4C3C-9E77-72B3B963E3F7}"/>
            </c:ext>
          </c:extLst>
        </c:ser>
        <c:ser>
          <c:idx val="31"/>
          <c:order val="31"/>
          <c:tx>
            <c:strRef>
              <c:f>MUN!$AG$1</c:f>
              <c:strCache>
                <c:ptCount val="1"/>
                <c:pt idx="0">
                  <c:v>21a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MUN!$AG$2:$AG$13</c:f>
              <c:numCache>
                <c:formatCode>General</c:formatCode>
                <c:ptCount val="12"/>
                <c:pt idx="0">
                  <c:v>11.25</c:v>
                </c:pt>
                <c:pt idx="1">
                  <c:v>8.8840000000000003</c:v>
                </c:pt>
                <c:pt idx="2">
                  <c:v>8.6725000000000012</c:v>
                </c:pt>
                <c:pt idx="3">
                  <c:v>8.91</c:v>
                </c:pt>
                <c:pt idx="4">
                  <c:v>13.603333333333333</c:v>
                </c:pt>
                <c:pt idx="5">
                  <c:v>18.666666666666668</c:v>
                </c:pt>
                <c:pt idx="6">
                  <c:v>13.5</c:v>
                </c:pt>
                <c:pt idx="7">
                  <c:v>17.5</c:v>
                </c:pt>
                <c:pt idx="8">
                  <c:v>20.333333333333332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064D-4C3C-9E77-72B3B963E3F7}"/>
            </c:ext>
          </c:extLst>
        </c:ser>
        <c:ser>
          <c:idx val="32"/>
          <c:order val="32"/>
          <c:tx>
            <c:strRef>
              <c:f>MUN!$AH$1</c:f>
              <c:strCache>
                <c:ptCount val="1"/>
                <c:pt idx="0">
                  <c:v>25a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MUN!$AH$2:$AH$13</c:f>
              <c:numCache>
                <c:formatCode>General</c:formatCode>
                <c:ptCount val="12"/>
                <c:pt idx="0">
                  <c:v>10.3</c:v>
                </c:pt>
                <c:pt idx="1">
                  <c:v>7.8</c:v>
                </c:pt>
                <c:pt idx="2">
                  <c:v>7.9</c:v>
                </c:pt>
                <c:pt idx="3">
                  <c:v>9.6999999999999993</c:v>
                </c:pt>
                <c:pt idx="4">
                  <c:v>6.5</c:v>
                </c:pt>
                <c:pt idx="5">
                  <c:v>9.9</c:v>
                </c:pt>
                <c:pt idx="6">
                  <c:v>12.6</c:v>
                </c:pt>
                <c:pt idx="7">
                  <c:v>14.1</c:v>
                </c:pt>
                <c:pt idx="8">
                  <c:v>15.1</c:v>
                </c:pt>
                <c:pt idx="9">
                  <c:v>10.1</c:v>
                </c:pt>
                <c:pt idx="10">
                  <c:v>6.5</c:v>
                </c:pt>
                <c:pt idx="11">
                  <c:v>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2-064D-4C3C-9E77-72B3B963E3F7}"/>
            </c:ext>
          </c:extLst>
        </c:ser>
        <c:ser>
          <c:idx val="33"/>
          <c:order val="33"/>
          <c:tx>
            <c:strRef>
              <c:f>MUN!$AI$1</c:f>
              <c:strCache>
                <c:ptCount val="1"/>
                <c:pt idx="0">
                  <c:v>27a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MUN!$AI$2:$AI$13</c:f>
              <c:numCache>
                <c:formatCode>General</c:formatCode>
                <c:ptCount val="12"/>
                <c:pt idx="0">
                  <c:v>10.45</c:v>
                </c:pt>
                <c:pt idx="1">
                  <c:v>10.7</c:v>
                </c:pt>
                <c:pt idx="2">
                  <c:v>11.2</c:v>
                </c:pt>
                <c:pt idx="3">
                  <c:v>10.9</c:v>
                </c:pt>
                <c:pt idx="4">
                  <c:v>13.9</c:v>
                </c:pt>
                <c:pt idx="5">
                  <c:v>9.6</c:v>
                </c:pt>
                <c:pt idx="6">
                  <c:v>12.2</c:v>
                </c:pt>
                <c:pt idx="7">
                  <c:v>14.5</c:v>
                </c:pt>
                <c:pt idx="8">
                  <c:v>15.4</c:v>
                </c:pt>
                <c:pt idx="9">
                  <c:v>14.8</c:v>
                </c:pt>
                <c:pt idx="10">
                  <c:v>14.7</c:v>
                </c:pt>
                <c:pt idx="1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064D-4C3C-9E77-72B3B963E3F7}"/>
            </c:ext>
          </c:extLst>
        </c:ser>
        <c:ser>
          <c:idx val="34"/>
          <c:order val="34"/>
          <c:tx>
            <c:strRef>
              <c:f>MUN!$AJ$1</c:f>
              <c:strCache>
                <c:ptCount val="1"/>
                <c:pt idx="0">
                  <c:v>32a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MUN!$AJ$2:$AJ$13</c:f>
              <c:numCache>
                <c:formatCode>General</c:formatCode>
                <c:ptCount val="12"/>
                <c:pt idx="0">
                  <c:v>8.8000000000000007</c:v>
                </c:pt>
                <c:pt idx="1">
                  <c:v>5</c:v>
                </c:pt>
                <c:pt idx="2">
                  <c:v>3.3333333333333335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4-064D-4C3C-9E77-72B3B963E3F7}"/>
            </c:ext>
          </c:extLst>
        </c:ser>
        <c:ser>
          <c:idx val="35"/>
          <c:order val="35"/>
          <c:tx>
            <c:strRef>
              <c:f>MUN!$AK$1</c:f>
              <c:strCache>
                <c:ptCount val="1"/>
                <c:pt idx="0">
                  <c:v>36a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MUN!$AK$2:$AK$13</c:f>
              <c:numCache>
                <c:formatCode>General</c:formatCode>
                <c:ptCount val="12"/>
                <c:pt idx="0">
                  <c:v>13</c:v>
                </c:pt>
                <c:pt idx="1">
                  <c:v>12</c:v>
                </c:pt>
                <c:pt idx="2">
                  <c:v>10.4</c:v>
                </c:pt>
                <c:pt idx="3">
                  <c:v>8</c:v>
                </c:pt>
                <c:pt idx="4">
                  <c:v>8.4</c:v>
                </c:pt>
                <c:pt idx="5">
                  <c:v>10.75</c:v>
                </c:pt>
                <c:pt idx="6">
                  <c:v>8</c:v>
                </c:pt>
                <c:pt idx="7">
                  <c:v>8.4</c:v>
                </c:pt>
                <c:pt idx="8">
                  <c:v>11.8</c:v>
                </c:pt>
                <c:pt idx="9">
                  <c:v>11.5</c:v>
                </c:pt>
                <c:pt idx="10">
                  <c:v>14</c:v>
                </c:pt>
                <c:pt idx="11">
                  <c:v>8.75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064D-4C3C-9E77-72B3B963E3F7}"/>
            </c:ext>
          </c:extLst>
        </c:ser>
        <c:ser>
          <c:idx val="36"/>
          <c:order val="36"/>
          <c:tx>
            <c:strRef>
              <c:f>MUN!$AL$1</c:f>
              <c:strCache>
                <c:ptCount val="1"/>
                <c:pt idx="0">
                  <c:v>48a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MUN!$AL$2:$AL$13</c:f>
              <c:numCache>
                <c:formatCode>General</c:formatCode>
                <c:ptCount val="12"/>
                <c:pt idx="0">
                  <c:v>7.3250000000000002</c:v>
                </c:pt>
                <c:pt idx="1">
                  <c:v>6.54</c:v>
                </c:pt>
                <c:pt idx="2">
                  <c:v>7.8</c:v>
                </c:pt>
                <c:pt idx="3">
                  <c:v>6.65</c:v>
                </c:pt>
                <c:pt idx="4">
                  <c:v>7.08</c:v>
                </c:pt>
                <c:pt idx="5">
                  <c:v>17.91</c:v>
                </c:pt>
                <c:pt idx="6">
                  <c:v>9.11</c:v>
                </c:pt>
                <c:pt idx="7">
                  <c:v>10.199999999999999</c:v>
                </c:pt>
                <c:pt idx="8">
                  <c:v>14</c:v>
                </c:pt>
                <c:pt idx="9">
                  <c:v>18.079999999999998</c:v>
                </c:pt>
                <c:pt idx="10">
                  <c:v>14.64</c:v>
                </c:pt>
                <c:pt idx="11">
                  <c:v>9.64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6-064D-4C3C-9E77-72B3B963E3F7}"/>
            </c:ext>
          </c:extLst>
        </c:ser>
        <c:ser>
          <c:idx val="37"/>
          <c:order val="37"/>
          <c:tx>
            <c:strRef>
              <c:f>MUN!$AM$1</c:f>
              <c:strCache>
                <c:ptCount val="1"/>
                <c:pt idx="0">
                  <c:v>56a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MUN!$AM$2:$AM$13</c:f>
              <c:numCache>
                <c:formatCode>General</c:formatCode>
                <c:ptCount val="12"/>
                <c:pt idx="0">
                  <c:v>6.8249999999999993</c:v>
                </c:pt>
                <c:pt idx="1">
                  <c:v>6.8249999999999993</c:v>
                </c:pt>
                <c:pt idx="2">
                  <c:v>4.7</c:v>
                </c:pt>
                <c:pt idx="3">
                  <c:v>4.9000000000000004</c:v>
                </c:pt>
                <c:pt idx="4">
                  <c:v>4.7</c:v>
                </c:pt>
                <c:pt idx="5">
                  <c:v>9.36</c:v>
                </c:pt>
                <c:pt idx="6">
                  <c:v>8.42</c:v>
                </c:pt>
                <c:pt idx="7">
                  <c:v>10.34</c:v>
                </c:pt>
                <c:pt idx="8">
                  <c:v>13.219999999999999</c:v>
                </c:pt>
                <c:pt idx="9">
                  <c:v>14.266666666666666</c:v>
                </c:pt>
                <c:pt idx="10">
                  <c:v>10.499999999999998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064D-4C3C-9E77-72B3B963E3F7}"/>
            </c:ext>
          </c:extLst>
        </c:ser>
        <c:ser>
          <c:idx val="38"/>
          <c:order val="38"/>
          <c:tx>
            <c:strRef>
              <c:f>MUN!$AN$1</c:f>
              <c:strCache>
                <c:ptCount val="1"/>
                <c:pt idx="0">
                  <c:v>58a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MUN!$AN$2:$AN$13</c:f>
              <c:numCache>
                <c:formatCode>General</c:formatCode>
                <c:ptCount val="12"/>
                <c:pt idx="0">
                  <c:v>13.897500000000001</c:v>
                </c:pt>
                <c:pt idx="1">
                  <c:v>15.229999999999999</c:v>
                </c:pt>
                <c:pt idx="2">
                  <c:v>14.363333333333335</c:v>
                </c:pt>
                <c:pt idx="3">
                  <c:v>12.987500000000001</c:v>
                </c:pt>
                <c:pt idx="4">
                  <c:v>11.85</c:v>
                </c:pt>
                <c:pt idx="5">
                  <c:v>21.186</c:v>
                </c:pt>
                <c:pt idx="6">
                  <c:v>20.907499999999999</c:v>
                </c:pt>
                <c:pt idx="7">
                  <c:v>20.907999999999998</c:v>
                </c:pt>
                <c:pt idx="8">
                  <c:v>23.77</c:v>
                </c:pt>
                <c:pt idx="9">
                  <c:v>21.11</c:v>
                </c:pt>
                <c:pt idx="10">
                  <c:v>19.817499999999999</c:v>
                </c:pt>
                <c:pt idx="11">
                  <c:v>13.362499999999999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8-064D-4C3C-9E77-72B3B963E3F7}"/>
            </c:ext>
          </c:extLst>
        </c:ser>
        <c:ser>
          <c:idx val="39"/>
          <c:order val="39"/>
          <c:tx>
            <c:strRef>
              <c:f>MUN!$AO$1</c:f>
              <c:strCache>
                <c:ptCount val="1"/>
                <c:pt idx="0">
                  <c:v>66a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MUN!$AO$2:$AO$13</c:f>
              <c:numCache>
                <c:formatCode>General</c:formatCode>
                <c:ptCount val="12"/>
                <c:pt idx="1">
                  <c:v>8.5024999999999995</c:v>
                </c:pt>
                <c:pt idx="2">
                  <c:v>8.6800000000000015</c:v>
                </c:pt>
                <c:pt idx="4">
                  <c:v>8.8659999999999997</c:v>
                </c:pt>
                <c:pt idx="9">
                  <c:v>17.012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9-064D-4C3C-9E77-72B3B963E3F7}"/>
            </c:ext>
          </c:extLst>
        </c:ser>
        <c:ser>
          <c:idx val="40"/>
          <c:order val="40"/>
          <c:tx>
            <c:strRef>
              <c:f>MUN!$AP$1</c:f>
              <c:strCache>
                <c:ptCount val="1"/>
                <c:pt idx="0">
                  <c:v>69a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MUN!$AP$2:$AP$13</c:f>
              <c:numCache>
                <c:formatCode>General</c:formatCode>
                <c:ptCount val="12"/>
                <c:pt idx="0">
                  <c:v>7.0200000000000005</c:v>
                </c:pt>
                <c:pt idx="1">
                  <c:v>9.6999999999999993</c:v>
                </c:pt>
                <c:pt idx="2">
                  <c:v>7.3</c:v>
                </c:pt>
                <c:pt idx="3">
                  <c:v>8.66</c:v>
                </c:pt>
                <c:pt idx="4">
                  <c:v>10.58</c:v>
                </c:pt>
                <c:pt idx="5">
                  <c:v>8.0599999999999987</c:v>
                </c:pt>
                <c:pt idx="6">
                  <c:v>8.0800000000000018</c:v>
                </c:pt>
                <c:pt idx="7">
                  <c:v>12.76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A-064D-4C3C-9E77-72B3B963E3F7}"/>
            </c:ext>
          </c:extLst>
        </c:ser>
        <c:ser>
          <c:idx val="42"/>
          <c:order val="42"/>
          <c:tx>
            <c:strRef>
              <c:f>MUN!$AR$1</c:f>
              <c:strCache>
                <c:ptCount val="1"/>
                <c:pt idx="0">
                  <c:v>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MUN!$AR$2:$AR$13</c:f>
              <c:numCache>
                <c:formatCode>General</c:formatCode>
                <c:ptCount val="12"/>
                <c:pt idx="0">
                  <c:v>9.0249999999999986</c:v>
                </c:pt>
                <c:pt idx="1">
                  <c:v>8.4400000000000013</c:v>
                </c:pt>
                <c:pt idx="2">
                  <c:v>9.4599999999999991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064D-4C3C-9E77-72B3B963E3F7}"/>
            </c:ext>
          </c:extLst>
        </c:ser>
        <c:ser>
          <c:idx val="43"/>
          <c:order val="43"/>
          <c:tx>
            <c:strRef>
              <c:f>MUN!$AS$1</c:f>
              <c:strCache>
                <c:ptCount val="1"/>
                <c:pt idx="0">
                  <c:v>3s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MUN!$AS$2:$AS$13</c:f>
              <c:numCache>
                <c:formatCode>General</c:formatCode>
                <c:ptCount val="12"/>
                <c:pt idx="0">
                  <c:v>12.100000000000001</c:v>
                </c:pt>
                <c:pt idx="1">
                  <c:v>12.440000000000001</c:v>
                </c:pt>
                <c:pt idx="2">
                  <c:v>10.64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C-064D-4C3C-9E77-72B3B963E3F7}"/>
            </c:ext>
          </c:extLst>
        </c:ser>
        <c:ser>
          <c:idx val="44"/>
          <c:order val="44"/>
          <c:tx>
            <c:strRef>
              <c:f>MUN!$AT$1</c:f>
              <c:strCache>
                <c:ptCount val="1"/>
                <c:pt idx="0">
                  <c:v>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MUN!$AT$2:$AT$13</c:f>
              <c:numCache>
                <c:formatCode>General</c:formatCode>
                <c:ptCount val="12"/>
                <c:pt idx="0">
                  <c:v>9.7399999999999984</c:v>
                </c:pt>
                <c:pt idx="1">
                  <c:v>9.0400000000000009</c:v>
                </c:pt>
                <c:pt idx="2">
                  <c:v>10.4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D-064D-4C3C-9E77-72B3B963E3F7}"/>
            </c:ext>
          </c:extLst>
        </c:ser>
        <c:ser>
          <c:idx val="45"/>
          <c:order val="45"/>
          <c:tx>
            <c:strRef>
              <c:f>MUN!$AU$1</c:f>
              <c:strCache>
                <c:ptCount val="1"/>
                <c:pt idx="0">
                  <c:v>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MUN!$AU$2:$AU$13</c:f>
              <c:numCache>
                <c:formatCode>General</c:formatCode>
                <c:ptCount val="12"/>
                <c:pt idx="0">
                  <c:v>16</c:v>
                </c:pt>
                <c:pt idx="1">
                  <c:v>16</c:v>
                </c:pt>
                <c:pt idx="2">
                  <c:v>16.119999999999997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E-064D-4C3C-9E77-72B3B963E3F7}"/>
            </c:ext>
          </c:extLst>
        </c:ser>
        <c:ser>
          <c:idx val="46"/>
          <c:order val="46"/>
          <c:tx>
            <c:strRef>
              <c:f>MUN!$AV$1</c:f>
              <c:strCache>
                <c:ptCount val="1"/>
                <c:pt idx="0">
                  <c:v>10s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MUN!$AV$2:$AV$13</c:f>
              <c:numCache>
                <c:formatCode>General</c:formatCode>
                <c:ptCount val="12"/>
                <c:pt idx="0">
                  <c:v>8</c:v>
                </c:pt>
                <c:pt idx="1">
                  <c:v>6.6800000000000015</c:v>
                </c:pt>
                <c:pt idx="2">
                  <c:v>6.0600000000000005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F-064D-4C3C-9E77-72B3B963E3F7}"/>
            </c:ext>
          </c:extLst>
        </c:ser>
        <c:ser>
          <c:idx val="47"/>
          <c:order val="47"/>
          <c:tx>
            <c:strRef>
              <c:f>MUN!$AW$1</c:f>
              <c:strCache>
                <c:ptCount val="1"/>
                <c:pt idx="0">
                  <c:v>11s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MUN!$AW$2:$AW$13</c:f>
              <c:numCache>
                <c:formatCode>General</c:formatCode>
                <c:ptCount val="12"/>
                <c:pt idx="0">
                  <c:v>8.92</c:v>
                </c:pt>
                <c:pt idx="1">
                  <c:v>8.9</c:v>
                </c:pt>
                <c:pt idx="2">
                  <c:v>9.2999999999999989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0-064D-4C3C-9E77-72B3B963E3F7}"/>
            </c:ext>
          </c:extLst>
        </c:ser>
        <c:ser>
          <c:idx val="48"/>
          <c:order val="48"/>
          <c:tx>
            <c:strRef>
              <c:f>MUN!$AX$1</c:f>
              <c:strCache>
                <c:ptCount val="1"/>
                <c:pt idx="0">
                  <c:v>14s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MUN!$AX$2:$AX$13</c:f>
              <c:numCache>
                <c:formatCode>General</c:formatCode>
                <c:ptCount val="12"/>
                <c:pt idx="0">
                  <c:v>10.080000000000002</c:v>
                </c:pt>
                <c:pt idx="1">
                  <c:v>8.74</c:v>
                </c:pt>
                <c:pt idx="2">
                  <c:v>8.64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1-064D-4C3C-9E77-72B3B963E3F7}"/>
            </c:ext>
          </c:extLst>
        </c:ser>
        <c:ser>
          <c:idx val="49"/>
          <c:order val="49"/>
          <c:tx>
            <c:strRef>
              <c:f>MUN!$AY$1</c:f>
              <c:strCache>
                <c:ptCount val="1"/>
                <c:pt idx="0">
                  <c:v>15s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MUN!$AY$2:$AY$13</c:f>
              <c:numCache>
                <c:formatCode>General</c:formatCode>
                <c:ptCount val="12"/>
                <c:pt idx="0">
                  <c:v>16.099999999999998</c:v>
                </c:pt>
                <c:pt idx="1">
                  <c:v>10.36</c:v>
                </c:pt>
                <c:pt idx="2">
                  <c:v>10.82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2-064D-4C3C-9E77-72B3B963E3F7}"/>
            </c:ext>
          </c:extLst>
        </c:ser>
        <c:ser>
          <c:idx val="50"/>
          <c:order val="50"/>
          <c:tx>
            <c:strRef>
              <c:f>MUN!$AZ$1</c:f>
              <c:strCache>
                <c:ptCount val="1"/>
                <c:pt idx="0">
                  <c:v>16s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MUN!$AZ$2:$AZ$13</c:f>
              <c:numCache>
                <c:formatCode>General</c:formatCode>
                <c:ptCount val="12"/>
                <c:pt idx="0">
                  <c:v>9.16</c:v>
                </c:pt>
                <c:pt idx="1">
                  <c:v>10.180000000000001</c:v>
                </c:pt>
                <c:pt idx="2">
                  <c:v>7.1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3-064D-4C3C-9E77-72B3B963E3F7}"/>
            </c:ext>
          </c:extLst>
        </c:ser>
        <c:ser>
          <c:idx val="51"/>
          <c:order val="51"/>
          <c:tx>
            <c:strRef>
              <c:f>MUN!$BA$1</c:f>
              <c:strCache>
                <c:ptCount val="1"/>
                <c:pt idx="0">
                  <c:v>27s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MUN!$BA$2:$BA$13</c:f>
              <c:numCache>
                <c:formatCode>General</c:formatCode>
                <c:ptCount val="12"/>
                <c:pt idx="0">
                  <c:v>12.1</c:v>
                </c:pt>
                <c:pt idx="1">
                  <c:v>11.9</c:v>
                </c:pt>
                <c:pt idx="2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4-064D-4C3C-9E77-72B3B963E3F7}"/>
            </c:ext>
          </c:extLst>
        </c:ser>
        <c:ser>
          <c:idx val="52"/>
          <c:order val="52"/>
          <c:tx>
            <c:strRef>
              <c:f>MUN!$BB$1</c:f>
              <c:strCache>
                <c:ptCount val="1"/>
                <c:pt idx="0">
                  <c:v>36s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MUN!$BB$2:$BB$13</c:f>
              <c:numCache>
                <c:formatCode>General</c:formatCode>
                <c:ptCount val="12"/>
                <c:pt idx="0">
                  <c:v>10.75</c:v>
                </c:pt>
                <c:pt idx="1">
                  <c:v>10.25</c:v>
                </c:pt>
                <c:pt idx="2">
                  <c:v>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5-064D-4C3C-9E77-72B3B963E3F7}"/>
            </c:ext>
          </c:extLst>
        </c:ser>
        <c:ser>
          <c:idx val="53"/>
          <c:order val="53"/>
          <c:tx>
            <c:strRef>
              <c:f>MUN!$BC$1</c:f>
              <c:strCache>
                <c:ptCount val="1"/>
                <c:pt idx="0">
                  <c:v>48s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MUN!$BC$2:$BC$13</c:f>
              <c:numCache>
                <c:formatCode>General</c:formatCode>
                <c:ptCount val="12"/>
                <c:pt idx="0">
                  <c:v>7.6275000000000004</c:v>
                </c:pt>
                <c:pt idx="1">
                  <c:v>9.19</c:v>
                </c:pt>
                <c:pt idx="2">
                  <c:v>9.39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6-064D-4C3C-9E77-72B3B963E3F7}"/>
            </c:ext>
          </c:extLst>
        </c:ser>
        <c:ser>
          <c:idx val="54"/>
          <c:order val="54"/>
          <c:tx>
            <c:strRef>
              <c:f>MUN!$BD$1</c:f>
              <c:strCache>
                <c:ptCount val="1"/>
                <c:pt idx="0">
                  <c:v>58s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strRef>
              <c:f>MUN!$A$2:$A$13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xVal>
          <c:yVal>
            <c:numRef>
              <c:f>MUN!$BD$2:$BD$13</c:f>
              <c:numCache>
                <c:formatCode>General</c:formatCode>
                <c:ptCount val="12"/>
                <c:pt idx="0">
                  <c:v>14.3</c:v>
                </c:pt>
                <c:pt idx="1">
                  <c:v>16.442499999999999</c:v>
                </c:pt>
                <c:pt idx="2">
                  <c:v>16.933333333333334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7-064D-4C3C-9E77-72B3B963E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7725456"/>
        <c:axId val="1227719632"/>
      </c:scatterChart>
      <c:catAx>
        <c:axId val="122772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719632"/>
        <c:crosses val="autoZero"/>
        <c:auto val="1"/>
        <c:lblAlgn val="ctr"/>
        <c:lblOffset val="100"/>
        <c:noMultiLvlLbl val="0"/>
      </c:catAx>
      <c:valAx>
        <c:axId val="122771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7725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19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egendEntry>
        <c:idx val="26"/>
        <c:delete val="1"/>
      </c:legendEntry>
      <c:legendEntry>
        <c:idx val="27"/>
        <c:delete val="1"/>
      </c:legendEntry>
      <c:legendEntry>
        <c:idx val="28"/>
        <c:delete val="1"/>
      </c:legendEntry>
      <c:legendEntry>
        <c:idx val="29"/>
        <c:delete val="1"/>
      </c:legendEntry>
      <c:legendEntry>
        <c:idx val="30"/>
        <c:delete val="1"/>
      </c:legendEntry>
      <c:legendEntry>
        <c:idx val="31"/>
        <c:delete val="1"/>
      </c:legendEntry>
      <c:legendEntry>
        <c:idx val="32"/>
        <c:delete val="1"/>
      </c:legendEntry>
      <c:legendEntry>
        <c:idx val="33"/>
        <c:delete val="1"/>
      </c:legendEntry>
      <c:legendEntry>
        <c:idx val="34"/>
        <c:delete val="1"/>
      </c:legendEntry>
      <c:legendEntry>
        <c:idx val="35"/>
        <c:delete val="1"/>
      </c:legendEntry>
      <c:legendEntry>
        <c:idx val="36"/>
        <c:delete val="1"/>
      </c:legendEntry>
      <c:legendEntry>
        <c:idx val="37"/>
        <c:delete val="1"/>
      </c:legendEntry>
      <c:legendEntry>
        <c:idx val="38"/>
        <c:delete val="1"/>
      </c:legendEntry>
      <c:legendEntry>
        <c:idx val="39"/>
        <c:delete val="1"/>
      </c:legendEntry>
      <c:legendEntry>
        <c:idx val="40"/>
        <c:delete val="1"/>
      </c:legendEntry>
      <c:legendEntry>
        <c:idx val="41"/>
        <c:delete val="1"/>
      </c:legendEntry>
      <c:legendEntry>
        <c:idx val="42"/>
        <c:delete val="1"/>
      </c:legendEntry>
      <c:legendEntry>
        <c:idx val="43"/>
        <c:delete val="1"/>
      </c:legendEntry>
      <c:legendEntry>
        <c:idx val="44"/>
        <c:delete val="1"/>
      </c:legendEntry>
      <c:legendEntry>
        <c:idx val="45"/>
        <c:delete val="1"/>
      </c:legendEntry>
      <c:legendEntry>
        <c:idx val="46"/>
        <c:delete val="1"/>
      </c:legendEntry>
      <c:legendEntry>
        <c:idx val="47"/>
        <c:delete val="1"/>
      </c:legendEntry>
      <c:legendEntry>
        <c:idx val="48"/>
        <c:delete val="1"/>
      </c:legendEntry>
      <c:legendEntry>
        <c:idx val="49"/>
        <c:delete val="1"/>
      </c:legendEntry>
      <c:legendEntry>
        <c:idx val="50"/>
        <c:delete val="1"/>
      </c:legendEntry>
      <c:legendEntry>
        <c:idx val="51"/>
        <c:delete val="1"/>
      </c:legendEntry>
      <c:legendEntry>
        <c:idx val="52"/>
        <c:delete val="1"/>
      </c:legendEntry>
      <c:legendEntry>
        <c:idx val="53"/>
        <c:delete val="1"/>
      </c:legendEntry>
      <c:legendEntry>
        <c:idx val="54"/>
        <c:delete val="1"/>
      </c:legendEntry>
      <c:legendEntry>
        <c:idx val="55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D23EAA-0EFD-4491-BE4B-686B9BBE746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D2A8E9-4219-42AF-B8C9-E8D582A56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52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DB61A6-0493-4347-8250-39353647659A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26A832-5B59-4023-A158-0DE2CD2D5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0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0525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0777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87582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66411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0444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30953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5BDE2708-E5F9-2040-B134-48188DB56B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444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98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12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03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53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46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6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5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74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31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373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F439D2-D65F-5142-BB39-89C6EA9B109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6/4/2019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710355-2233-134F-8E36-7F2C85DC32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4C793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356351"/>
            <a:ext cx="12192000" cy="136525"/>
          </a:xfrm>
          <a:prstGeom prst="rect">
            <a:avLst/>
          </a:prstGeom>
          <a:solidFill>
            <a:srgbClr val="9BAC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100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9F439D2-D65F-5142-BB39-89C6EA9B10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D710355-2233-134F-8E36-7F2C85DC32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53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812D-4B6B-1545-900A-630DCB7B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537" y="333102"/>
            <a:ext cx="10998926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Benchmarks &amp; Information Generated from this Project: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AC29F-B9DB-054F-90AE-8CBBB5B28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36" y="1907177"/>
            <a:ext cx="10998925" cy="4127547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47 cows/farm average in 2017 and 51 in 2018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of 1.7 acres of pasture per lactating cow in 2017.  In 2018 this dropped to 1.52 acres.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of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5.5 acres per cow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farms NOT buying or selling any forage in 2017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are using fertility inputs (lime, blended fertilizer, poultry manure, wood ash)</a:t>
            </a:r>
          </a:p>
        </p:txBody>
      </p:sp>
    </p:spTree>
    <p:extLst>
      <p:ext uri="{BB962C8B-B14F-4D97-AF65-F5344CB8AC3E}">
        <p14:creationId xmlns:p14="http://schemas.microsoft.com/office/powerpoint/2010/main" val="2337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AC29F-B9DB-054F-90AE-8CBBB5B28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63486"/>
            <a:ext cx="10985863" cy="4575669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184 day average grazing season in 2017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avg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2018 was also 184 days.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36.5 day average maximum regrowth period in 2017 and 40.1 days in 2018.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Recovery period range 15-60 days in 2017 and 16-55 days in 2018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DMI from pasture was 80.4% in 2017 and 78.7% in 2018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7B812D-4B6B-1545-900A-630DCB7B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537" y="333102"/>
            <a:ext cx="10998926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Benchmarks &amp; Information Generated from this Project: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0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6DC06-7969-CD4D-9934-60307927E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37" y="2063931"/>
            <a:ext cx="10998926" cy="393813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Feed an average of 5.7 oz. minerals per day in 2017 and 4.9 in 2018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36% fed some energy source (such as molasses) in 2017 and dropped to only 25% in 2018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47B812D-4B6B-1545-900A-630DCB7B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537" y="333102"/>
            <a:ext cx="10998926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Benchmarks &amp; Information Generated from this Project: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3A908-D544-2742-B3C3-E4A7126F0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37" y="1476102"/>
            <a:ext cx="10998926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Average MUN during the 2017 grazing season was 12.1. and 12.4 in 2018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 on average everything looked great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However, the RANGE of MUNs in 2017 was 3.7 to 28.6.  Range in 2018 was 5.3 to 23.8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Range of MUNs did not correlate to feeding molasses</a:t>
            </a:r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47B812D-4B6B-1545-900A-630DCB7B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537" y="333102"/>
            <a:ext cx="10998926" cy="11430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Grass-fed Monitor Data Summary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9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2B26B-C099-4148-8E5C-53C0AB664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056" y="40954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ange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milk production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High Milk/cow is not the goal of all the farms in the study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582730"/>
              </p:ext>
            </p:extLst>
          </p:nvPr>
        </p:nvGraphicFramePr>
        <p:xfrm>
          <a:off x="57490" y="1388370"/>
          <a:ext cx="12062732" cy="4917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01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775637"/>
              </p:ext>
            </p:extLst>
          </p:nvPr>
        </p:nvGraphicFramePr>
        <p:xfrm>
          <a:off x="0" y="947737"/>
          <a:ext cx="12191999" cy="5400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3AF8EFD-2C46-E343-A202-B08E26D666BA}"/>
              </a:ext>
            </a:extLst>
          </p:cNvPr>
          <p:cNvSpPr/>
          <p:nvPr/>
        </p:nvSpPr>
        <p:spPr>
          <a:xfrm>
            <a:off x="2271132" y="195532"/>
            <a:ext cx="81961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SCC – some farms aren’t getting all their quality premiums</a:t>
            </a:r>
            <a:endParaRPr lang="en-US" sz="4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0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1967" t="95021" r="31689"/>
          <a:stretch/>
        </p:blipFill>
        <p:spPr>
          <a:xfrm>
            <a:off x="4246100" y="7321847"/>
            <a:ext cx="3323493" cy="221953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015894"/>
              </p:ext>
            </p:extLst>
          </p:nvPr>
        </p:nvGraphicFramePr>
        <p:xfrm>
          <a:off x="0" y="1254033"/>
          <a:ext cx="12192000" cy="5094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4495" y="54887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ahnschrift SemiLight" panose="020B0502040204020203" pitchFamily="34" charset="0"/>
              </a:rPr>
              <a:t>MUN comparison </a:t>
            </a:r>
            <a:r>
              <a:rPr lang="en-US" dirty="0" smtClean="0">
                <a:latin typeface="Bahnschrift SemiLight" panose="020B0502040204020203" pitchFamily="34" charset="0"/>
              </a:rPr>
              <a:t>of </a:t>
            </a:r>
            <a:r>
              <a:rPr lang="en-US" dirty="0">
                <a:latin typeface="Bahnschrift SemiLight" panose="020B0502040204020203" pitchFamily="34" charset="0"/>
              </a:rPr>
              <a:t>the farms in the study</a:t>
            </a:r>
          </a:p>
        </p:txBody>
      </p:sp>
    </p:spTree>
    <p:extLst>
      <p:ext uri="{BB962C8B-B14F-4D97-AF65-F5344CB8AC3E}">
        <p14:creationId xmlns:p14="http://schemas.microsoft.com/office/powerpoint/2010/main" val="21262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266</Words>
  <Application>Microsoft Office PowerPoint</Application>
  <PresentationFormat>Widescreen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Bahnschrift SemiLight</vt:lpstr>
      <vt:lpstr>Calibri</vt:lpstr>
      <vt:lpstr>1_Office Theme</vt:lpstr>
      <vt:lpstr>Benchmarks &amp; Information Generated from this Project:</vt:lpstr>
      <vt:lpstr>Benchmarks &amp; Information Generated from this Project:</vt:lpstr>
      <vt:lpstr>Benchmarks &amp; Information Generated from this Project:</vt:lpstr>
      <vt:lpstr>Grass-fed Monitor Data Summary</vt:lpstr>
      <vt:lpstr>Range of milk production High Milk/cow is not the goal of all the farms in the study</vt:lpstr>
      <vt:lpstr>PowerPoint Presentation</vt:lpstr>
      <vt:lpstr>MUN comparison of the farms in the study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Fay Benson</dc:creator>
  <cp:lastModifiedBy>Abigail J. Teeter</cp:lastModifiedBy>
  <cp:revision>8</cp:revision>
  <cp:lastPrinted>2019-06-04T14:07:12Z</cp:lastPrinted>
  <dcterms:created xsi:type="dcterms:W3CDTF">2019-05-29T15:34:57Z</dcterms:created>
  <dcterms:modified xsi:type="dcterms:W3CDTF">2019-06-04T14:12:56Z</dcterms:modified>
</cp:coreProperties>
</file>