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Georama ExtraBold"/>
      <p:bold r:id="rId34"/>
      <p:boldItalic r:id="rId35"/>
    </p:embeddedFont>
    <p:embeddedFont>
      <p:font typeface="Georama Medium"/>
      <p:regular r:id="rId36"/>
      <p:bold r:id="rId37"/>
      <p:italic r:id="rId38"/>
      <p:boldItalic r:id="rId39"/>
    </p:embeddedFont>
    <p:embeddedFont>
      <p:font typeface="Georama Light"/>
      <p:regular r:id="rId40"/>
      <p:bold r:id="rId41"/>
      <p:italic r:id="rId42"/>
      <p:boldItalic r:id="rId43"/>
    </p:embeddedFont>
    <p:embeddedFont>
      <p:font typeface="Georama ExtraLight"/>
      <p:regular r:id="rId44"/>
      <p:bold r:id="rId45"/>
      <p:italic r:id="rId46"/>
      <p:boldItalic r:id="rId47"/>
    </p:embeddedFont>
    <p:embeddedFont>
      <p:font typeface="Georama Thin"/>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1E25A81-26D3-4F83-BCDF-4C716D0E3A66}">
  <a:tblStyle styleId="{E1E25A81-26D3-4F83-BCDF-4C716D0E3A6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GeoramaLight-regular.fntdata"/><Relationship Id="rId42" Type="http://schemas.openxmlformats.org/officeDocument/2006/relationships/font" Target="fonts/GeoramaLight-italic.fntdata"/><Relationship Id="rId41" Type="http://schemas.openxmlformats.org/officeDocument/2006/relationships/font" Target="fonts/GeoramaLight-bold.fntdata"/><Relationship Id="rId44" Type="http://schemas.openxmlformats.org/officeDocument/2006/relationships/font" Target="fonts/GeoramaExtraLight-regular.fntdata"/><Relationship Id="rId43" Type="http://schemas.openxmlformats.org/officeDocument/2006/relationships/font" Target="fonts/GeoramaLight-boldItalic.fntdata"/><Relationship Id="rId46" Type="http://schemas.openxmlformats.org/officeDocument/2006/relationships/font" Target="fonts/GeoramaExtraLight-italic.fntdata"/><Relationship Id="rId45" Type="http://schemas.openxmlformats.org/officeDocument/2006/relationships/font" Target="fonts/GeoramaExtraLigh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GeoramaThin-regular.fntdata"/><Relationship Id="rId47" Type="http://schemas.openxmlformats.org/officeDocument/2006/relationships/font" Target="fonts/GeoramaExtraLight-boldItalic.fntdata"/><Relationship Id="rId49" Type="http://schemas.openxmlformats.org/officeDocument/2006/relationships/font" Target="fonts/GeoramaThin-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GeoramaExtraBold-boldItalic.fntdata"/><Relationship Id="rId34" Type="http://schemas.openxmlformats.org/officeDocument/2006/relationships/font" Target="fonts/GeoramaExtraBold-bold.fntdata"/><Relationship Id="rId37" Type="http://schemas.openxmlformats.org/officeDocument/2006/relationships/font" Target="fonts/GeoramaMedium-bold.fntdata"/><Relationship Id="rId36" Type="http://schemas.openxmlformats.org/officeDocument/2006/relationships/font" Target="fonts/GeoramaMedium-regular.fntdata"/><Relationship Id="rId39" Type="http://schemas.openxmlformats.org/officeDocument/2006/relationships/font" Target="fonts/GeoramaMedium-boldItalic.fntdata"/><Relationship Id="rId38" Type="http://schemas.openxmlformats.org/officeDocument/2006/relationships/font" Target="fonts/GeoramaMedium-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GeoramaThin-boldItalic.fntdata"/><Relationship Id="rId50" Type="http://schemas.openxmlformats.org/officeDocument/2006/relationships/font" Target="fonts/GeoramaThin-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14a9a99a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14a9a99a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14a9a99a07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14a9a99a07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14a9a99a07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14a9a99a07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14a9a99a07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14a9a99a07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15079fdc24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315079fdc24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15079fdc24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15079fdc24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15079fdc24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15079fdc24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15079fdc24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15079fdc24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15079fdc2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15079fdc2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15079fdc2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15079fdc2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15079fdc2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15079fdc2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14a9a99a07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14a9a99a07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15079fdc2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15079fdc2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14a9a99a07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14a9a99a07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14a9a99a07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14a9a99a07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14a9a99a07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14a9a99a07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15079fdc24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15079fdc2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14a9a99a07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14a9a99a07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15079fdc24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15079fdc24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14a9a99a07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14a9a99a07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14a9a99a07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14a9a99a07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14a9a99a07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14a9a99a07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14a9a99a07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14a9a99a07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14a9a99a07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14a9a99a07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14a9a99a07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14a9a99a07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14a9a99a07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14a9a99a07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14a9a99a07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14a9a99a07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9" name="Shape 9"/>
        <p:cNvGrpSpPr/>
        <p:nvPr/>
      </p:nvGrpSpPr>
      <p:grpSpPr>
        <a:xfrm>
          <a:off x="0" y="0"/>
          <a:ext cx="0" cy="0"/>
          <a:chOff x="0" y="0"/>
          <a:chExt cx="0" cy="0"/>
        </a:xfrm>
      </p:grpSpPr>
      <p:sp>
        <p:nvSpPr>
          <p:cNvPr id="10" name="Google Shape;10;p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 name="Google Shape;12;p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13" name="Google Shape;13;p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image and title grid 2">
  <p:cSld name="TITLE_AND_TWO_COLUMNS_1">
    <p:bg>
      <p:bgPr>
        <a:solidFill>
          <a:schemeClr val="lt2"/>
        </a:solidFill>
      </p:bgPr>
    </p:bg>
    <p:spTree>
      <p:nvGrpSpPr>
        <p:cNvPr id="55" name="Shape 55"/>
        <p:cNvGrpSpPr/>
        <p:nvPr/>
      </p:nvGrpSpPr>
      <p:grpSpPr>
        <a:xfrm>
          <a:off x="0" y="0"/>
          <a:ext cx="0" cy="0"/>
          <a:chOff x="0" y="0"/>
          <a:chExt cx="0" cy="0"/>
        </a:xfrm>
      </p:grpSpPr>
      <p:sp>
        <p:nvSpPr>
          <p:cNvPr id="56" name="Google Shape;56;p11"/>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11"/>
          <p:cNvSpPr/>
          <p:nvPr>
            <p:ph idx="2" type="pic"/>
          </p:nvPr>
        </p:nvSpPr>
        <p:spPr>
          <a:xfrm>
            <a:off x="4572000" y="2571600"/>
            <a:ext cx="4572000" cy="2571900"/>
          </a:xfrm>
          <a:prstGeom prst="rect">
            <a:avLst/>
          </a:prstGeom>
          <a:noFill/>
          <a:ln>
            <a:noFill/>
          </a:ln>
        </p:spPr>
      </p:sp>
      <p:sp>
        <p:nvSpPr>
          <p:cNvPr id="58" name="Google Shape;58;p11"/>
          <p:cNvSpPr/>
          <p:nvPr>
            <p:ph idx="3" type="pic"/>
          </p:nvPr>
        </p:nvSpPr>
        <p:spPr>
          <a:xfrm>
            <a:off x="0" y="0"/>
            <a:ext cx="4572000" cy="2571900"/>
          </a:xfrm>
          <a:prstGeom prst="rect">
            <a:avLst/>
          </a:prstGeom>
          <a:noFill/>
          <a:ln>
            <a:noFill/>
          </a:ln>
        </p:spPr>
      </p:sp>
      <p:sp>
        <p:nvSpPr>
          <p:cNvPr id="59" name="Google Shape;59;p11"/>
          <p:cNvSpPr txBox="1"/>
          <p:nvPr>
            <p:ph type="title"/>
          </p:nvPr>
        </p:nvSpPr>
        <p:spPr>
          <a:xfrm>
            <a:off x="4572000" y="497700"/>
            <a:ext cx="4572000" cy="1576500"/>
          </a:xfrm>
          <a:prstGeom prst="rect">
            <a:avLst/>
          </a:prstGeom>
        </p:spPr>
        <p:txBody>
          <a:bodyPr anchorCtr="0" anchor="ctr" bIns="91425" lIns="91425" spcFirstLastPara="1" rIns="91425" wrap="square" tIns="91425">
            <a:noAutofit/>
          </a:bodyPr>
          <a:lstStyle>
            <a:lvl1pPr lvl="0" algn="ctr">
              <a:spcBef>
                <a:spcPts val="0"/>
              </a:spcBef>
              <a:spcAft>
                <a:spcPts val="0"/>
              </a:spcAft>
              <a:buSzPts val="3500"/>
              <a:buFont typeface="Georama ExtraLight"/>
              <a:buNone/>
              <a:defRPr>
                <a:latin typeface="Georama ExtraLight"/>
                <a:ea typeface="Georama ExtraLight"/>
                <a:cs typeface="Georama ExtraLight"/>
                <a:sym typeface="Georama ExtraLight"/>
              </a:defRPr>
            </a:lvl1pPr>
            <a:lvl2pPr lvl="1" algn="ctr">
              <a:spcBef>
                <a:spcPts val="0"/>
              </a:spcBef>
              <a:spcAft>
                <a:spcPts val="0"/>
              </a:spcAft>
              <a:buSzPts val="3500"/>
              <a:buFont typeface="Georama ExtraLight"/>
              <a:buNone/>
              <a:defRPr>
                <a:latin typeface="Georama ExtraLight"/>
                <a:ea typeface="Georama ExtraLight"/>
                <a:cs typeface="Georama ExtraLight"/>
                <a:sym typeface="Georama ExtraLight"/>
              </a:defRPr>
            </a:lvl2pPr>
            <a:lvl3pPr lvl="2" algn="ctr">
              <a:spcBef>
                <a:spcPts val="0"/>
              </a:spcBef>
              <a:spcAft>
                <a:spcPts val="0"/>
              </a:spcAft>
              <a:buSzPts val="3500"/>
              <a:buFont typeface="Georama ExtraLight"/>
              <a:buNone/>
              <a:defRPr>
                <a:latin typeface="Georama ExtraLight"/>
                <a:ea typeface="Georama ExtraLight"/>
                <a:cs typeface="Georama ExtraLight"/>
                <a:sym typeface="Georama ExtraLight"/>
              </a:defRPr>
            </a:lvl3pPr>
            <a:lvl4pPr lvl="3" algn="ctr">
              <a:spcBef>
                <a:spcPts val="0"/>
              </a:spcBef>
              <a:spcAft>
                <a:spcPts val="0"/>
              </a:spcAft>
              <a:buSzPts val="3500"/>
              <a:buFont typeface="Georama ExtraLight"/>
              <a:buNone/>
              <a:defRPr>
                <a:latin typeface="Georama ExtraLight"/>
                <a:ea typeface="Georama ExtraLight"/>
                <a:cs typeface="Georama ExtraLight"/>
                <a:sym typeface="Georama ExtraLight"/>
              </a:defRPr>
            </a:lvl4pPr>
            <a:lvl5pPr lvl="4" algn="ctr">
              <a:spcBef>
                <a:spcPts val="0"/>
              </a:spcBef>
              <a:spcAft>
                <a:spcPts val="0"/>
              </a:spcAft>
              <a:buSzPts val="3500"/>
              <a:buFont typeface="Georama ExtraLight"/>
              <a:buNone/>
              <a:defRPr>
                <a:latin typeface="Georama ExtraLight"/>
                <a:ea typeface="Georama ExtraLight"/>
                <a:cs typeface="Georama ExtraLight"/>
                <a:sym typeface="Georama ExtraLight"/>
              </a:defRPr>
            </a:lvl5pPr>
            <a:lvl6pPr lvl="5" algn="ctr">
              <a:spcBef>
                <a:spcPts val="0"/>
              </a:spcBef>
              <a:spcAft>
                <a:spcPts val="0"/>
              </a:spcAft>
              <a:buSzPts val="3500"/>
              <a:buFont typeface="Georama ExtraLight"/>
              <a:buNone/>
              <a:defRPr>
                <a:latin typeface="Georama ExtraLight"/>
                <a:ea typeface="Georama ExtraLight"/>
                <a:cs typeface="Georama ExtraLight"/>
                <a:sym typeface="Georama ExtraLight"/>
              </a:defRPr>
            </a:lvl6pPr>
            <a:lvl7pPr lvl="6" algn="ctr">
              <a:spcBef>
                <a:spcPts val="0"/>
              </a:spcBef>
              <a:spcAft>
                <a:spcPts val="0"/>
              </a:spcAft>
              <a:buSzPts val="3500"/>
              <a:buFont typeface="Georama ExtraLight"/>
              <a:buNone/>
              <a:defRPr>
                <a:latin typeface="Georama ExtraLight"/>
                <a:ea typeface="Georama ExtraLight"/>
                <a:cs typeface="Georama ExtraLight"/>
                <a:sym typeface="Georama ExtraLight"/>
              </a:defRPr>
            </a:lvl7pPr>
            <a:lvl8pPr lvl="7" algn="ctr">
              <a:spcBef>
                <a:spcPts val="0"/>
              </a:spcBef>
              <a:spcAft>
                <a:spcPts val="0"/>
              </a:spcAft>
              <a:buSzPts val="3500"/>
              <a:buFont typeface="Georama ExtraLight"/>
              <a:buNone/>
              <a:defRPr>
                <a:latin typeface="Georama ExtraLight"/>
                <a:ea typeface="Georama ExtraLight"/>
                <a:cs typeface="Georama ExtraLight"/>
                <a:sym typeface="Georama ExtraLight"/>
              </a:defRPr>
            </a:lvl8pPr>
            <a:lvl9pPr lvl="8" algn="ctr">
              <a:spcBef>
                <a:spcPts val="0"/>
              </a:spcBef>
              <a:spcAft>
                <a:spcPts val="0"/>
              </a:spcAft>
              <a:buSzPts val="3500"/>
              <a:buFont typeface="Georama ExtraLight"/>
              <a:buNone/>
              <a:defRPr>
                <a:latin typeface="Georama ExtraLight"/>
                <a:ea typeface="Georama ExtraLight"/>
                <a:cs typeface="Georama ExtraLight"/>
                <a:sym typeface="Georama ExtraLight"/>
              </a:defRPr>
            </a:lvl9pPr>
          </a:lstStyle>
          <a:p/>
        </p:txBody>
      </p:sp>
      <p:sp>
        <p:nvSpPr>
          <p:cNvPr id="60" name="Google Shape;60;p11"/>
          <p:cNvSpPr txBox="1"/>
          <p:nvPr>
            <p:ph idx="4" type="title"/>
          </p:nvPr>
        </p:nvSpPr>
        <p:spPr>
          <a:xfrm>
            <a:off x="0" y="3069300"/>
            <a:ext cx="4572000" cy="1576500"/>
          </a:xfrm>
          <a:prstGeom prst="rect">
            <a:avLst/>
          </a:prstGeom>
        </p:spPr>
        <p:txBody>
          <a:bodyPr anchorCtr="0" anchor="ctr" bIns="91425" lIns="91425" spcFirstLastPara="1" rIns="91425" wrap="square" tIns="91425">
            <a:noAutofit/>
          </a:bodyPr>
          <a:lstStyle>
            <a:lvl1pPr lvl="0" algn="ctr">
              <a:spcBef>
                <a:spcPts val="0"/>
              </a:spcBef>
              <a:spcAft>
                <a:spcPts val="0"/>
              </a:spcAft>
              <a:buSzPts val="3500"/>
              <a:buFont typeface="Georama ExtraLight"/>
              <a:buNone/>
              <a:defRPr>
                <a:latin typeface="Georama ExtraLight"/>
                <a:ea typeface="Georama ExtraLight"/>
                <a:cs typeface="Georama ExtraLight"/>
                <a:sym typeface="Georama ExtraLight"/>
              </a:defRPr>
            </a:lvl1pPr>
            <a:lvl2pPr lvl="1" algn="ctr">
              <a:spcBef>
                <a:spcPts val="0"/>
              </a:spcBef>
              <a:spcAft>
                <a:spcPts val="0"/>
              </a:spcAft>
              <a:buSzPts val="3500"/>
              <a:buFont typeface="Georama ExtraLight"/>
              <a:buNone/>
              <a:defRPr>
                <a:latin typeface="Georama ExtraLight"/>
                <a:ea typeface="Georama ExtraLight"/>
                <a:cs typeface="Georama ExtraLight"/>
                <a:sym typeface="Georama ExtraLight"/>
              </a:defRPr>
            </a:lvl2pPr>
            <a:lvl3pPr lvl="2" algn="ctr">
              <a:spcBef>
                <a:spcPts val="0"/>
              </a:spcBef>
              <a:spcAft>
                <a:spcPts val="0"/>
              </a:spcAft>
              <a:buSzPts val="3500"/>
              <a:buFont typeface="Georama ExtraLight"/>
              <a:buNone/>
              <a:defRPr>
                <a:latin typeface="Georama ExtraLight"/>
                <a:ea typeface="Georama ExtraLight"/>
                <a:cs typeface="Georama ExtraLight"/>
                <a:sym typeface="Georama ExtraLight"/>
              </a:defRPr>
            </a:lvl3pPr>
            <a:lvl4pPr lvl="3" algn="ctr">
              <a:spcBef>
                <a:spcPts val="0"/>
              </a:spcBef>
              <a:spcAft>
                <a:spcPts val="0"/>
              </a:spcAft>
              <a:buSzPts val="3500"/>
              <a:buFont typeface="Georama ExtraLight"/>
              <a:buNone/>
              <a:defRPr>
                <a:latin typeface="Georama ExtraLight"/>
                <a:ea typeface="Georama ExtraLight"/>
                <a:cs typeface="Georama ExtraLight"/>
                <a:sym typeface="Georama ExtraLight"/>
              </a:defRPr>
            </a:lvl4pPr>
            <a:lvl5pPr lvl="4" algn="ctr">
              <a:spcBef>
                <a:spcPts val="0"/>
              </a:spcBef>
              <a:spcAft>
                <a:spcPts val="0"/>
              </a:spcAft>
              <a:buSzPts val="3500"/>
              <a:buFont typeface="Georama ExtraLight"/>
              <a:buNone/>
              <a:defRPr>
                <a:latin typeface="Georama ExtraLight"/>
                <a:ea typeface="Georama ExtraLight"/>
                <a:cs typeface="Georama ExtraLight"/>
                <a:sym typeface="Georama ExtraLight"/>
              </a:defRPr>
            </a:lvl5pPr>
            <a:lvl6pPr lvl="5" algn="ctr">
              <a:spcBef>
                <a:spcPts val="0"/>
              </a:spcBef>
              <a:spcAft>
                <a:spcPts val="0"/>
              </a:spcAft>
              <a:buSzPts val="3500"/>
              <a:buFont typeface="Georama ExtraLight"/>
              <a:buNone/>
              <a:defRPr>
                <a:latin typeface="Georama ExtraLight"/>
                <a:ea typeface="Georama ExtraLight"/>
                <a:cs typeface="Georama ExtraLight"/>
                <a:sym typeface="Georama ExtraLight"/>
              </a:defRPr>
            </a:lvl6pPr>
            <a:lvl7pPr lvl="6" algn="ctr">
              <a:spcBef>
                <a:spcPts val="0"/>
              </a:spcBef>
              <a:spcAft>
                <a:spcPts val="0"/>
              </a:spcAft>
              <a:buSzPts val="3500"/>
              <a:buFont typeface="Georama ExtraLight"/>
              <a:buNone/>
              <a:defRPr>
                <a:latin typeface="Georama ExtraLight"/>
                <a:ea typeface="Georama ExtraLight"/>
                <a:cs typeface="Georama ExtraLight"/>
                <a:sym typeface="Georama ExtraLight"/>
              </a:defRPr>
            </a:lvl7pPr>
            <a:lvl8pPr lvl="7" algn="ctr">
              <a:spcBef>
                <a:spcPts val="0"/>
              </a:spcBef>
              <a:spcAft>
                <a:spcPts val="0"/>
              </a:spcAft>
              <a:buSzPts val="3500"/>
              <a:buFont typeface="Georama ExtraLight"/>
              <a:buNone/>
              <a:defRPr>
                <a:latin typeface="Georama ExtraLight"/>
                <a:ea typeface="Georama ExtraLight"/>
                <a:cs typeface="Georama ExtraLight"/>
                <a:sym typeface="Georama ExtraLight"/>
              </a:defRPr>
            </a:lvl8pPr>
            <a:lvl9pPr lvl="8" algn="ctr">
              <a:spcBef>
                <a:spcPts val="0"/>
              </a:spcBef>
              <a:spcAft>
                <a:spcPts val="0"/>
              </a:spcAft>
              <a:buSzPts val="3500"/>
              <a:buFont typeface="Georama ExtraLight"/>
              <a:buNone/>
              <a:defRPr>
                <a:latin typeface="Georama ExtraLight"/>
                <a:ea typeface="Georama ExtraLight"/>
                <a:cs typeface="Georama ExtraLight"/>
                <a:sym typeface="Georama Extra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image and title grid">
  <p:cSld name="CUSTOM_4">
    <p:spTree>
      <p:nvGrpSpPr>
        <p:cNvPr id="61" name="Shape 61"/>
        <p:cNvGrpSpPr/>
        <p:nvPr/>
      </p:nvGrpSpPr>
      <p:grpSpPr>
        <a:xfrm>
          <a:off x="0" y="0"/>
          <a:ext cx="0" cy="0"/>
          <a:chOff x="0" y="0"/>
          <a:chExt cx="0" cy="0"/>
        </a:xfrm>
      </p:grpSpPr>
      <p:sp>
        <p:nvSpPr>
          <p:cNvPr id="62" name="Google Shape;62;p12"/>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12"/>
          <p:cNvSpPr/>
          <p:nvPr/>
        </p:nvSpPr>
        <p:spPr>
          <a:xfrm>
            <a:off x="0" y="2571761"/>
            <a:ext cx="3048000" cy="2571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64" name="Google Shape;64;p12"/>
          <p:cNvSpPr/>
          <p:nvPr/>
        </p:nvSpPr>
        <p:spPr>
          <a:xfrm>
            <a:off x="3048014" y="25"/>
            <a:ext cx="3048000" cy="25719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65" name="Google Shape;65;p12"/>
          <p:cNvSpPr/>
          <p:nvPr/>
        </p:nvSpPr>
        <p:spPr>
          <a:xfrm>
            <a:off x="6096028" y="2571761"/>
            <a:ext cx="3048000" cy="257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66" name="Google Shape;66;p12"/>
          <p:cNvSpPr/>
          <p:nvPr>
            <p:ph idx="2" type="pic"/>
          </p:nvPr>
        </p:nvSpPr>
        <p:spPr>
          <a:xfrm>
            <a:off x="33" y="25"/>
            <a:ext cx="3048000" cy="2571900"/>
          </a:xfrm>
          <a:prstGeom prst="rect">
            <a:avLst/>
          </a:prstGeom>
          <a:noFill/>
          <a:ln>
            <a:noFill/>
          </a:ln>
        </p:spPr>
      </p:sp>
      <p:sp>
        <p:nvSpPr>
          <p:cNvPr id="67" name="Google Shape;67;p12"/>
          <p:cNvSpPr/>
          <p:nvPr>
            <p:ph idx="3" type="pic"/>
          </p:nvPr>
        </p:nvSpPr>
        <p:spPr>
          <a:xfrm>
            <a:off x="6096027" y="25"/>
            <a:ext cx="3048000" cy="2571900"/>
          </a:xfrm>
          <a:prstGeom prst="rect">
            <a:avLst/>
          </a:prstGeom>
          <a:noFill/>
          <a:ln>
            <a:noFill/>
          </a:ln>
        </p:spPr>
      </p:sp>
      <p:sp>
        <p:nvSpPr>
          <p:cNvPr id="68" name="Google Shape;68;p12"/>
          <p:cNvSpPr/>
          <p:nvPr>
            <p:ph idx="4" type="pic"/>
          </p:nvPr>
        </p:nvSpPr>
        <p:spPr>
          <a:xfrm>
            <a:off x="3048030" y="2571761"/>
            <a:ext cx="3048000" cy="2571900"/>
          </a:xfrm>
          <a:prstGeom prst="rect">
            <a:avLst/>
          </a:prstGeom>
          <a:noFill/>
          <a:ln>
            <a:noFill/>
          </a:ln>
        </p:spPr>
      </p:sp>
      <p:sp>
        <p:nvSpPr>
          <p:cNvPr id="69" name="Google Shape;69;p12"/>
          <p:cNvSpPr txBox="1"/>
          <p:nvPr>
            <p:ph type="title"/>
          </p:nvPr>
        </p:nvSpPr>
        <p:spPr>
          <a:xfrm>
            <a:off x="275975" y="3414455"/>
            <a:ext cx="2496000" cy="886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3500"/>
              <a:buFont typeface="Georama ExtraBold"/>
              <a:buNone/>
              <a:defRPr/>
            </a:lvl1pPr>
            <a:lvl2pPr lvl="1" algn="ctr">
              <a:spcBef>
                <a:spcPts val="0"/>
              </a:spcBef>
              <a:spcAft>
                <a:spcPts val="0"/>
              </a:spcAft>
              <a:buClr>
                <a:schemeClr val="dk1"/>
              </a:buClr>
              <a:buSzPts val="3500"/>
              <a:buFont typeface="Georama ExtraBold"/>
              <a:buNone/>
              <a:defRPr/>
            </a:lvl2pPr>
            <a:lvl3pPr lvl="2" algn="ctr">
              <a:spcBef>
                <a:spcPts val="0"/>
              </a:spcBef>
              <a:spcAft>
                <a:spcPts val="0"/>
              </a:spcAft>
              <a:buClr>
                <a:schemeClr val="dk1"/>
              </a:buClr>
              <a:buSzPts val="3500"/>
              <a:buFont typeface="Georama ExtraBold"/>
              <a:buNone/>
              <a:defRPr/>
            </a:lvl3pPr>
            <a:lvl4pPr lvl="3" algn="ctr">
              <a:spcBef>
                <a:spcPts val="0"/>
              </a:spcBef>
              <a:spcAft>
                <a:spcPts val="0"/>
              </a:spcAft>
              <a:buClr>
                <a:schemeClr val="dk1"/>
              </a:buClr>
              <a:buSzPts val="3500"/>
              <a:buFont typeface="Georama ExtraBold"/>
              <a:buNone/>
              <a:defRPr/>
            </a:lvl4pPr>
            <a:lvl5pPr lvl="4" algn="ctr">
              <a:spcBef>
                <a:spcPts val="0"/>
              </a:spcBef>
              <a:spcAft>
                <a:spcPts val="0"/>
              </a:spcAft>
              <a:buClr>
                <a:schemeClr val="dk1"/>
              </a:buClr>
              <a:buSzPts val="3500"/>
              <a:buFont typeface="Georama ExtraBold"/>
              <a:buNone/>
              <a:defRPr/>
            </a:lvl5pPr>
            <a:lvl6pPr lvl="5" algn="ctr">
              <a:spcBef>
                <a:spcPts val="0"/>
              </a:spcBef>
              <a:spcAft>
                <a:spcPts val="0"/>
              </a:spcAft>
              <a:buClr>
                <a:schemeClr val="dk1"/>
              </a:buClr>
              <a:buSzPts val="3500"/>
              <a:buFont typeface="Georama ExtraBold"/>
              <a:buNone/>
              <a:defRPr/>
            </a:lvl6pPr>
            <a:lvl7pPr lvl="6" algn="ctr">
              <a:spcBef>
                <a:spcPts val="0"/>
              </a:spcBef>
              <a:spcAft>
                <a:spcPts val="0"/>
              </a:spcAft>
              <a:buClr>
                <a:schemeClr val="dk1"/>
              </a:buClr>
              <a:buSzPts val="3500"/>
              <a:buFont typeface="Georama ExtraBold"/>
              <a:buNone/>
              <a:defRPr/>
            </a:lvl7pPr>
            <a:lvl8pPr lvl="7" algn="ctr">
              <a:spcBef>
                <a:spcPts val="0"/>
              </a:spcBef>
              <a:spcAft>
                <a:spcPts val="0"/>
              </a:spcAft>
              <a:buClr>
                <a:schemeClr val="dk1"/>
              </a:buClr>
              <a:buSzPts val="3500"/>
              <a:buFont typeface="Georama ExtraBold"/>
              <a:buNone/>
              <a:defRPr/>
            </a:lvl8pPr>
            <a:lvl9pPr lvl="8" algn="ctr">
              <a:spcBef>
                <a:spcPts val="0"/>
              </a:spcBef>
              <a:spcAft>
                <a:spcPts val="0"/>
              </a:spcAft>
              <a:buClr>
                <a:schemeClr val="dk1"/>
              </a:buClr>
              <a:buSzPts val="3500"/>
              <a:buFont typeface="Georama ExtraBold"/>
              <a:buNone/>
              <a:defRPr/>
            </a:lvl9pPr>
          </a:lstStyle>
          <a:p/>
        </p:txBody>
      </p:sp>
      <p:sp>
        <p:nvSpPr>
          <p:cNvPr id="70" name="Google Shape;70;p12"/>
          <p:cNvSpPr txBox="1"/>
          <p:nvPr>
            <p:ph idx="5" type="title"/>
          </p:nvPr>
        </p:nvSpPr>
        <p:spPr>
          <a:xfrm>
            <a:off x="3324025" y="842880"/>
            <a:ext cx="2496000" cy="886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3500"/>
              <a:buFont typeface="Georama ExtraBold"/>
              <a:buNone/>
              <a:defRPr/>
            </a:lvl1pPr>
            <a:lvl2pPr lvl="1" algn="ctr">
              <a:spcBef>
                <a:spcPts val="0"/>
              </a:spcBef>
              <a:spcAft>
                <a:spcPts val="0"/>
              </a:spcAft>
              <a:buClr>
                <a:schemeClr val="dk1"/>
              </a:buClr>
              <a:buSzPts val="3500"/>
              <a:buFont typeface="Georama ExtraBold"/>
              <a:buNone/>
              <a:defRPr/>
            </a:lvl2pPr>
            <a:lvl3pPr lvl="2" algn="ctr">
              <a:spcBef>
                <a:spcPts val="0"/>
              </a:spcBef>
              <a:spcAft>
                <a:spcPts val="0"/>
              </a:spcAft>
              <a:buClr>
                <a:schemeClr val="dk1"/>
              </a:buClr>
              <a:buSzPts val="3500"/>
              <a:buFont typeface="Georama ExtraBold"/>
              <a:buNone/>
              <a:defRPr/>
            </a:lvl3pPr>
            <a:lvl4pPr lvl="3" algn="ctr">
              <a:spcBef>
                <a:spcPts val="0"/>
              </a:spcBef>
              <a:spcAft>
                <a:spcPts val="0"/>
              </a:spcAft>
              <a:buClr>
                <a:schemeClr val="dk1"/>
              </a:buClr>
              <a:buSzPts val="3500"/>
              <a:buFont typeface="Georama ExtraBold"/>
              <a:buNone/>
              <a:defRPr/>
            </a:lvl4pPr>
            <a:lvl5pPr lvl="4" algn="ctr">
              <a:spcBef>
                <a:spcPts val="0"/>
              </a:spcBef>
              <a:spcAft>
                <a:spcPts val="0"/>
              </a:spcAft>
              <a:buClr>
                <a:schemeClr val="dk1"/>
              </a:buClr>
              <a:buSzPts val="3500"/>
              <a:buFont typeface="Georama ExtraBold"/>
              <a:buNone/>
              <a:defRPr/>
            </a:lvl5pPr>
            <a:lvl6pPr lvl="5" algn="ctr">
              <a:spcBef>
                <a:spcPts val="0"/>
              </a:spcBef>
              <a:spcAft>
                <a:spcPts val="0"/>
              </a:spcAft>
              <a:buClr>
                <a:schemeClr val="dk1"/>
              </a:buClr>
              <a:buSzPts val="3500"/>
              <a:buFont typeface="Georama ExtraBold"/>
              <a:buNone/>
              <a:defRPr/>
            </a:lvl6pPr>
            <a:lvl7pPr lvl="6" algn="ctr">
              <a:spcBef>
                <a:spcPts val="0"/>
              </a:spcBef>
              <a:spcAft>
                <a:spcPts val="0"/>
              </a:spcAft>
              <a:buClr>
                <a:schemeClr val="dk1"/>
              </a:buClr>
              <a:buSzPts val="3500"/>
              <a:buFont typeface="Georama ExtraBold"/>
              <a:buNone/>
              <a:defRPr/>
            </a:lvl7pPr>
            <a:lvl8pPr lvl="7" algn="ctr">
              <a:spcBef>
                <a:spcPts val="0"/>
              </a:spcBef>
              <a:spcAft>
                <a:spcPts val="0"/>
              </a:spcAft>
              <a:buClr>
                <a:schemeClr val="dk1"/>
              </a:buClr>
              <a:buSzPts val="3500"/>
              <a:buFont typeface="Georama ExtraBold"/>
              <a:buNone/>
              <a:defRPr/>
            </a:lvl8pPr>
            <a:lvl9pPr lvl="8" algn="ctr">
              <a:spcBef>
                <a:spcPts val="0"/>
              </a:spcBef>
              <a:spcAft>
                <a:spcPts val="0"/>
              </a:spcAft>
              <a:buClr>
                <a:schemeClr val="dk1"/>
              </a:buClr>
              <a:buSzPts val="3500"/>
              <a:buFont typeface="Georama ExtraBold"/>
              <a:buNone/>
              <a:defRPr/>
            </a:lvl9pPr>
          </a:lstStyle>
          <a:p/>
        </p:txBody>
      </p:sp>
      <p:sp>
        <p:nvSpPr>
          <p:cNvPr id="71" name="Google Shape;71;p12"/>
          <p:cNvSpPr txBox="1"/>
          <p:nvPr>
            <p:ph idx="6" type="title"/>
          </p:nvPr>
        </p:nvSpPr>
        <p:spPr>
          <a:xfrm>
            <a:off x="6372025" y="3414455"/>
            <a:ext cx="2496000" cy="886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3500"/>
              <a:buFont typeface="Georama ExtraBold"/>
              <a:buNone/>
              <a:defRPr/>
            </a:lvl1pPr>
            <a:lvl2pPr lvl="1" algn="ctr">
              <a:spcBef>
                <a:spcPts val="0"/>
              </a:spcBef>
              <a:spcAft>
                <a:spcPts val="0"/>
              </a:spcAft>
              <a:buClr>
                <a:schemeClr val="dk1"/>
              </a:buClr>
              <a:buSzPts val="3500"/>
              <a:buFont typeface="Georama ExtraBold"/>
              <a:buNone/>
              <a:defRPr/>
            </a:lvl2pPr>
            <a:lvl3pPr lvl="2" algn="ctr">
              <a:spcBef>
                <a:spcPts val="0"/>
              </a:spcBef>
              <a:spcAft>
                <a:spcPts val="0"/>
              </a:spcAft>
              <a:buClr>
                <a:schemeClr val="dk1"/>
              </a:buClr>
              <a:buSzPts val="3500"/>
              <a:buFont typeface="Georama ExtraBold"/>
              <a:buNone/>
              <a:defRPr/>
            </a:lvl3pPr>
            <a:lvl4pPr lvl="3" algn="ctr">
              <a:spcBef>
                <a:spcPts val="0"/>
              </a:spcBef>
              <a:spcAft>
                <a:spcPts val="0"/>
              </a:spcAft>
              <a:buClr>
                <a:schemeClr val="dk1"/>
              </a:buClr>
              <a:buSzPts val="3500"/>
              <a:buFont typeface="Georama ExtraBold"/>
              <a:buNone/>
              <a:defRPr/>
            </a:lvl4pPr>
            <a:lvl5pPr lvl="4" algn="ctr">
              <a:spcBef>
                <a:spcPts val="0"/>
              </a:spcBef>
              <a:spcAft>
                <a:spcPts val="0"/>
              </a:spcAft>
              <a:buClr>
                <a:schemeClr val="dk1"/>
              </a:buClr>
              <a:buSzPts val="3500"/>
              <a:buFont typeface="Georama ExtraBold"/>
              <a:buNone/>
              <a:defRPr/>
            </a:lvl5pPr>
            <a:lvl6pPr lvl="5" algn="ctr">
              <a:spcBef>
                <a:spcPts val="0"/>
              </a:spcBef>
              <a:spcAft>
                <a:spcPts val="0"/>
              </a:spcAft>
              <a:buClr>
                <a:schemeClr val="dk1"/>
              </a:buClr>
              <a:buSzPts val="3500"/>
              <a:buFont typeface="Georama ExtraBold"/>
              <a:buNone/>
              <a:defRPr/>
            </a:lvl6pPr>
            <a:lvl7pPr lvl="6" algn="ctr">
              <a:spcBef>
                <a:spcPts val="0"/>
              </a:spcBef>
              <a:spcAft>
                <a:spcPts val="0"/>
              </a:spcAft>
              <a:buClr>
                <a:schemeClr val="dk1"/>
              </a:buClr>
              <a:buSzPts val="3500"/>
              <a:buFont typeface="Georama ExtraBold"/>
              <a:buNone/>
              <a:defRPr/>
            </a:lvl7pPr>
            <a:lvl8pPr lvl="7" algn="ctr">
              <a:spcBef>
                <a:spcPts val="0"/>
              </a:spcBef>
              <a:spcAft>
                <a:spcPts val="0"/>
              </a:spcAft>
              <a:buClr>
                <a:schemeClr val="dk1"/>
              </a:buClr>
              <a:buSzPts val="3500"/>
              <a:buFont typeface="Georama ExtraBold"/>
              <a:buNone/>
              <a:defRPr/>
            </a:lvl8pPr>
            <a:lvl9pPr lvl="8" algn="ctr">
              <a:spcBef>
                <a:spcPts val="0"/>
              </a:spcBef>
              <a:spcAft>
                <a:spcPts val="0"/>
              </a:spcAft>
              <a:buClr>
                <a:schemeClr val="dk1"/>
              </a:buClr>
              <a:buSzPts val="3500"/>
              <a:buFont typeface="Georama ExtraBold"/>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 image and title grid">
  <p:cSld name="CUSTOM_2">
    <p:spTree>
      <p:nvGrpSpPr>
        <p:cNvPr id="72" name="Shape 72"/>
        <p:cNvGrpSpPr/>
        <p:nvPr/>
      </p:nvGrpSpPr>
      <p:grpSpPr>
        <a:xfrm>
          <a:off x="0" y="0"/>
          <a:ext cx="0" cy="0"/>
          <a:chOff x="0" y="0"/>
          <a:chExt cx="0" cy="0"/>
        </a:xfrm>
      </p:grpSpPr>
      <p:sp>
        <p:nvSpPr>
          <p:cNvPr id="73" name="Google Shape;73;p13"/>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13"/>
          <p:cNvSpPr/>
          <p:nvPr/>
        </p:nvSpPr>
        <p:spPr>
          <a:xfrm>
            <a:off x="0" y="1714500"/>
            <a:ext cx="2286000" cy="1714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75" name="Google Shape;75;p13"/>
          <p:cNvSpPr/>
          <p:nvPr/>
        </p:nvSpPr>
        <p:spPr>
          <a:xfrm>
            <a:off x="2286038" y="0"/>
            <a:ext cx="2286000" cy="1714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76" name="Google Shape;76;p13"/>
          <p:cNvSpPr/>
          <p:nvPr/>
        </p:nvSpPr>
        <p:spPr>
          <a:xfrm>
            <a:off x="2286038" y="3429000"/>
            <a:ext cx="2286000" cy="171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77" name="Google Shape;77;p13"/>
          <p:cNvSpPr/>
          <p:nvPr/>
        </p:nvSpPr>
        <p:spPr>
          <a:xfrm>
            <a:off x="4572075" y="1714500"/>
            <a:ext cx="2286000" cy="1714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78" name="Google Shape;78;p13"/>
          <p:cNvSpPr/>
          <p:nvPr/>
        </p:nvSpPr>
        <p:spPr>
          <a:xfrm>
            <a:off x="6858113" y="0"/>
            <a:ext cx="2286000" cy="1714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79" name="Google Shape;79;p13"/>
          <p:cNvSpPr/>
          <p:nvPr/>
        </p:nvSpPr>
        <p:spPr>
          <a:xfrm>
            <a:off x="6858113" y="3429000"/>
            <a:ext cx="22860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80" name="Google Shape;80;p13"/>
          <p:cNvSpPr/>
          <p:nvPr>
            <p:ph idx="2" type="pic"/>
          </p:nvPr>
        </p:nvSpPr>
        <p:spPr>
          <a:xfrm>
            <a:off x="25" y="0"/>
            <a:ext cx="2286000" cy="1714500"/>
          </a:xfrm>
          <a:prstGeom prst="rect">
            <a:avLst/>
          </a:prstGeom>
          <a:noFill/>
          <a:ln>
            <a:noFill/>
          </a:ln>
        </p:spPr>
      </p:sp>
      <p:sp>
        <p:nvSpPr>
          <p:cNvPr id="81" name="Google Shape;81;p13"/>
          <p:cNvSpPr/>
          <p:nvPr>
            <p:ph idx="3" type="pic"/>
          </p:nvPr>
        </p:nvSpPr>
        <p:spPr>
          <a:xfrm>
            <a:off x="4572075" y="0"/>
            <a:ext cx="2286000" cy="1714500"/>
          </a:xfrm>
          <a:prstGeom prst="rect">
            <a:avLst/>
          </a:prstGeom>
          <a:noFill/>
          <a:ln>
            <a:noFill/>
          </a:ln>
        </p:spPr>
      </p:sp>
      <p:sp>
        <p:nvSpPr>
          <p:cNvPr id="82" name="Google Shape;82;p13"/>
          <p:cNvSpPr/>
          <p:nvPr>
            <p:ph idx="4" type="pic"/>
          </p:nvPr>
        </p:nvSpPr>
        <p:spPr>
          <a:xfrm>
            <a:off x="25" y="3429000"/>
            <a:ext cx="2286000" cy="1714500"/>
          </a:xfrm>
          <a:prstGeom prst="rect">
            <a:avLst/>
          </a:prstGeom>
          <a:noFill/>
          <a:ln>
            <a:noFill/>
          </a:ln>
        </p:spPr>
      </p:sp>
      <p:sp>
        <p:nvSpPr>
          <p:cNvPr id="83" name="Google Shape;83;p13"/>
          <p:cNvSpPr/>
          <p:nvPr>
            <p:ph idx="5" type="pic"/>
          </p:nvPr>
        </p:nvSpPr>
        <p:spPr>
          <a:xfrm>
            <a:off x="4572075" y="3429000"/>
            <a:ext cx="2286000" cy="1714500"/>
          </a:xfrm>
          <a:prstGeom prst="rect">
            <a:avLst/>
          </a:prstGeom>
          <a:noFill/>
          <a:ln>
            <a:noFill/>
          </a:ln>
        </p:spPr>
      </p:sp>
      <p:sp>
        <p:nvSpPr>
          <p:cNvPr id="84" name="Google Shape;84;p13"/>
          <p:cNvSpPr/>
          <p:nvPr>
            <p:ph idx="6" type="pic"/>
          </p:nvPr>
        </p:nvSpPr>
        <p:spPr>
          <a:xfrm>
            <a:off x="2286050" y="1714500"/>
            <a:ext cx="2286000" cy="1714500"/>
          </a:xfrm>
          <a:prstGeom prst="rect">
            <a:avLst/>
          </a:prstGeom>
          <a:noFill/>
          <a:ln>
            <a:noFill/>
          </a:ln>
        </p:spPr>
      </p:sp>
      <p:sp>
        <p:nvSpPr>
          <p:cNvPr id="85" name="Google Shape;85;p13"/>
          <p:cNvSpPr/>
          <p:nvPr>
            <p:ph idx="7" type="pic"/>
          </p:nvPr>
        </p:nvSpPr>
        <p:spPr>
          <a:xfrm>
            <a:off x="6858100" y="1714500"/>
            <a:ext cx="2286000" cy="1714500"/>
          </a:xfrm>
          <a:prstGeom prst="rect">
            <a:avLst/>
          </a:prstGeom>
          <a:noFill/>
          <a:ln>
            <a:noFill/>
          </a:ln>
        </p:spPr>
      </p:sp>
      <p:sp>
        <p:nvSpPr>
          <p:cNvPr id="86" name="Google Shape;86;p13"/>
          <p:cNvSpPr txBox="1"/>
          <p:nvPr>
            <p:ph idx="1" type="subTitle"/>
          </p:nvPr>
        </p:nvSpPr>
        <p:spPr>
          <a:xfrm>
            <a:off x="207025" y="1930950"/>
            <a:ext cx="1872000" cy="1281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p:txBody>
      </p:sp>
      <p:sp>
        <p:nvSpPr>
          <p:cNvPr id="87" name="Google Shape;87;p13"/>
          <p:cNvSpPr txBox="1"/>
          <p:nvPr>
            <p:ph idx="8" type="subTitle"/>
          </p:nvPr>
        </p:nvSpPr>
        <p:spPr>
          <a:xfrm>
            <a:off x="2493050" y="3645450"/>
            <a:ext cx="1872000" cy="1281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p:txBody>
      </p:sp>
      <p:sp>
        <p:nvSpPr>
          <p:cNvPr id="88" name="Google Shape;88;p13"/>
          <p:cNvSpPr txBox="1"/>
          <p:nvPr>
            <p:ph idx="9" type="subTitle"/>
          </p:nvPr>
        </p:nvSpPr>
        <p:spPr>
          <a:xfrm>
            <a:off x="4779075" y="1930950"/>
            <a:ext cx="1872000" cy="1281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p:txBody>
      </p:sp>
      <p:sp>
        <p:nvSpPr>
          <p:cNvPr id="89" name="Google Shape;89;p13"/>
          <p:cNvSpPr txBox="1"/>
          <p:nvPr>
            <p:ph idx="13" type="subTitle"/>
          </p:nvPr>
        </p:nvSpPr>
        <p:spPr>
          <a:xfrm>
            <a:off x="2493050" y="216450"/>
            <a:ext cx="1872000" cy="1281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p:txBody>
      </p:sp>
      <p:sp>
        <p:nvSpPr>
          <p:cNvPr id="90" name="Google Shape;90;p13"/>
          <p:cNvSpPr txBox="1"/>
          <p:nvPr>
            <p:ph idx="14" type="subTitle"/>
          </p:nvPr>
        </p:nvSpPr>
        <p:spPr>
          <a:xfrm>
            <a:off x="7065100" y="216450"/>
            <a:ext cx="1872000" cy="1281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p:txBody>
      </p:sp>
      <p:sp>
        <p:nvSpPr>
          <p:cNvPr id="91" name="Google Shape;91;p13"/>
          <p:cNvSpPr txBox="1"/>
          <p:nvPr>
            <p:ph idx="15" type="subTitle"/>
          </p:nvPr>
        </p:nvSpPr>
        <p:spPr>
          <a:xfrm>
            <a:off x="7065100" y="3645450"/>
            <a:ext cx="1872000" cy="1281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2_1">
    <p:bg>
      <p:bgPr>
        <a:solidFill>
          <a:schemeClr val="accent2"/>
        </a:solidFill>
      </p:bgPr>
    </p:bg>
    <p:spTree>
      <p:nvGrpSpPr>
        <p:cNvPr id="92" name="Shape 92"/>
        <p:cNvGrpSpPr/>
        <p:nvPr/>
      </p:nvGrpSpPr>
      <p:grpSpPr>
        <a:xfrm>
          <a:off x="0" y="0"/>
          <a:ext cx="0" cy="0"/>
          <a:chOff x="0" y="0"/>
          <a:chExt cx="0" cy="0"/>
        </a:xfrm>
      </p:grpSpPr>
      <p:sp>
        <p:nvSpPr>
          <p:cNvPr id="93" name="Google Shape;93;p14"/>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4" name="Google Shape;94;p14"/>
          <p:cNvSpPr/>
          <p:nvPr/>
        </p:nvSpPr>
        <p:spPr>
          <a:xfrm>
            <a:off x="7639955" y="1714500"/>
            <a:ext cx="15039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95" name="Google Shape;95;p14"/>
          <p:cNvSpPr/>
          <p:nvPr/>
        </p:nvSpPr>
        <p:spPr>
          <a:xfrm>
            <a:off x="3128150" y="0"/>
            <a:ext cx="1503900" cy="1714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96" name="Google Shape;96;p14"/>
          <p:cNvSpPr/>
          <p:nvPr/>
        </p:nvSpPr>
        <p:spPr>
          <a:xfrm>
            <a:off x="3128150" y="3429000"/>
            <a:ext cx="1503900" cy="171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97" name="Google Shape;97;p14"/>
          <p:cNvSpPr/>
          <p:nvPr/>
        </p:nvSpPr>
        <p:spPr>
          <a:xfrm>
            <a:off x="4632129" y="1714500"/>
            <a:ext cx="1503900" cy="1714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98" name="Google Shape;98;p14"/>
          <p:cNvSpPr/>
          <p:nvPr/>
        </p:nvSpPr>
        <p:spPr>
          <a:xfrm>
            <a:off x="6136109" y="0"/>
            <a:ext cx="1503900" cy="1714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99" name="Google Shape;99;p14"/>
          <p:cNvSpPr/>
          <p:nvPr/>
        </p:nvSpPr>
        <p:spPr>
          <a:xfrm>
            <a:off x="6136109" y="3429000"/>
            <a:ext cx="15039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ExtraLight"/>
              <a:ea typeface="Georama ExtraLight"/>
              <a:cs typeface="Georama ExtraLight"/>
              <a:sym typeface="Georama ExtraLight"/>
            </a:endParaRPr>
          </a:p>
        </p:txBody>
      </p:sp>
      <p:sp>
        <p:nvSpPr>
          <p:cNvPr id="100" name="Google Shape;100;p14"/>
          <p:cNvSpPr txBox="1"/>
          <p:nvPr>
            <p:ph idx="1" type="subTitle"/>
          </p:nvPr>
        </p:nvSpPr>
        <p:spPr>
          <a:xfrm>
            <a:off x="7776156" y="1930950"/>
            <a:ext cx="1231800" cy="1281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p:txBody>
      </p:sp>
      <p:sp>
        <p:nvSpPr>
          <p:cNvPr id="101" name="Google Shape;101;p14"/>
          <p:cNvSpPr txBox="1"/>
          <p:nvPr>
            <p:ph idx="2" type="subTitle"/>
          </p:nvPr>
        </p:nvSpPr>
        <p:spPr>
          <a:xfrm>
            <a:off x="3264343" y="3645450"/>
            <a:ext cx="1231800" cy="1281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p:txBody>
      </p:sp>
      <p:sp>
        <p:nvSpPr>
          <p:cNvPr id="102" name="Google Shape;102;p14"/>
          <p:cNvSpPr txBox="1"/>
          <p:nvPr>
            <p:ph idx="3" type="subTitle"/>
          </p:nvPr>
        </p:nvSpPr>
        <p:spPr>
          <a:xfrm>
            <a:off x="4768314" y="1930950"/>
            <a:ext cx="1231800" cy="1281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p:txBody>
      </p:sp>
      <p:sp>
        <p:nvSpPr>
          <p:cNvPr id="103" name="Google Shape;103;p14"/>
          <p:cNvSpPr txBox="1"/>
          <p:nvPr>
            <p:ph idx="4" type="subTitle"/>
          </p:nvPr>
        </p:nvSpPr>
        <p:spPr>
          <a:xfrm>
            <a:off x="3264343" y="216450"/>
            <a:ext cx="1231800" cy="1281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p:txBody>
      </p:sp>
      <p:sp>
        <p:nvSpPr>
          <p:cNvPr id="104" name="Google Shape;104;p14"/>
          <p:cNvSpPr txBox="1"/>
          <p:nvPr>
            <p:ph idx="5" type="subTitle"/>
          </p:nvPr>
        </p:nvSpPr>
        <p:spPr>
          <a:xfrm>
            <a:off x="6272285" y="216450"/>
            <a:ext cx="1231800" cy="1281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p:txBody>
      </p:sp>
      <p:sp>
        <p:nvSpPr>
          <p:cNvPr id="105" name="Google Shape;105;p14"/>
          <p:cNvSpPr txBox="1"/>
          <p:nvPr>
            <p:ph idx="6" type="subTitle"/>
          </p:nvPr>
        </p:nvSpPr>
        <p:spPr>
          <a:xfrm>
            <a:off x="6272285" y="3645450"/>
            <a:ext cx="1231800" cy="1281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p:txBody>
      </p:sp>
      <p:sp>
        <p:nvSpPr>
          <p:cNvPr id="106" name="Google Shape;106;p14"/>
          <p:cNvSpPr txBox="1"/>
          <p:nvPr>
            <p:ph type="title"/>
          </p:nvPr>
        </p:nvSpPr>
        <p:spPr>
          <a:xfrm>
            <a:off x="241225" y="1728350"/>
            <a:ext cx="3899700" cy="1714500"/>
          </a:xfrm>
          <a:prstGeom prst="rect">
            <a:avLst/>
          </a:prstGeom>
        </p:spPr>
        <p:txBody>
          <a:bodyPr anchorCtr="0" anchor="ctr" bIns="91425" lIns="91425" spcFirstLastPara="1" rIns="91425" wrap="square" tIns="91425">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2_1_1">
    <p:spTree>
      <p:nvGrpSpPr>
        <p:cNvPr id="107" name="Shape 107"/>
        <p:cNvGrpSpPr/>
        <p:nvPr/>
      </p:nvGrpSpPr>
      <p:grpSpPr>
        <a:xfrm>
          <a:off x="0" y="0"/>
          <a:ext cx="0" cy="0"/>
          <a:chOff x="0" y="0"/>
          <a:chExt cx="0" cy="0"/>
        </a:xfrm>
      </p:grpSpPr>
      <p:sp>
        <p:nvSpPr>
          <p:cNvPr id="108" name="Google Shape;108;p15"/>
          <p:cNvSpPr txBox="1"/>
          <p:nvPr>
            <p:ph idx="12" type="sldNum"/>
          </p:nvPr>
        </p:nvSpPr>
        <p:spPr>
          <a:xfrm>
            <a:off x="8178544" y="4783330"/>
            <a:ext cx="819000" cy="295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9" name="Google Shape;109;p15"/>
          <p:cNvSpPr/>
          <p:nvPr>
            <p:ph idx="2" type="pic"/>
          </p:nvPr>
        </p:nvSpPr>
        <p:spPr>
          <a:xfrm>
            <a:off x="6834875" y="2571725"/>
            <a:ext cx="2308800" cy="2571600"/>
          </a:xfrm>
          <a:prstGeom prst="rect">
            <a:avLst/>
          </a:prstGeom>
          <a:noFill/>
          <a:ln>
            <a:noFill/>
          </a:ln>
        </p:spPr>
      </p:sp>
      <p:sp>
        <p:nvSpPr>
          <p:cNvPr id="110" name="Google Shape;110;p15"/>
          <p:cNvSpPr txBox="1"/>
          <p:nvPr>
            <p:ph type="title"/>
          </p:nvPr>
        </p:nvSpPr>
        <p:spPr>
          <a:xfrm>
            <a:off x="241225" y="370700"/>
            <a:ext cx="4028700" cy="1576500"/>
          </a:xfrm>
          <a:prstGeom prst="rect">
            <a:avLst/>
          </a:prstGeom>
        </p:spPr>
        <p:txBody>
          <a:bodyPr anchorCtr="0" anchor="t" bIns="91425" lIns="91425" spcFirstLastPara="1" rIns="91425" wrap="square" tIns="91425">
            <a:noAutofit/>
          </a:bodyPr>
          <a:lstStyle>
            <a:lvl1pPr lvl="0">
              <a:spcBef>
                <a:spcPts val="0"/>
              </a:spcBef>
              <a:spcAft>
                <a:spcPts val="0"/>
              </a:spcAft>
              <a:buSzPts val="3500"/>
              <a:buFont typeface="Georama ExtraLight"/>
              <a:buNone/>
              <a:defRPr>
                <a:latin typeface="Georama ExtraLight"/>
                <a:ea typeface="Georama ExtraLight"/>
                <a:cs typeface="Georama ExtraLight"/>
                <a:sym typeface="Georama ExtraLight"/>
              </a:defRPr>
            </a:lvl1pPr>
            <a:lvl2pPr lvl="1">
              <a:spcBef>
                <a:spcPts val="0"/>
              </a:spcBef>
              <a:spcAft>
                <a:spcPts val="0"/>
              </a:spcAft>
              <a:buSzPts val="3500"/>
              <a:buFont typeface="Georama ExtraLight"/>
              <a:buNone/>
              <a:defRPr>
                <a:latin typeface="Georama ExtraLight"/>
                <a:ea typeface="Georama ExtraLight"/>
                <a:cs typeface="Georama ExtraLight"/>
                <a:sym typeface="Georama ExtraLight"/>
              </a:defRPr>
            </a:lvl2pPr>
            <a:lvl3pPr lvl="2">
              <a:spcBef>
                <a:spcPts val="0"/>
              </a:spcBef>
              <a:spcAft>
                <a:spcPts val="0"/>
              </a:spcAft>
              <a:buSzPts val="3500"/>
              <a:buFont typeface="Georama ExtraLight"/>
              <a:buNone/>
              <a:defRPr>
                <a:latin typeface="Georama ExtraLight"/>
                <a:ea typeface="Georama ExtraLight"/>
                <a:cs typeface="Georama ExtraLight"/>
                <a:sym typeface="Georama ExtraLight"/>
              </a:defRPr>
            </a:lvl3pPr>
            <a:lvl4pPr lvl="3">
              <a:spcBef>
                <a:spcPts val="0"/>
              </a:spcBef>
              <a:spcAft>
                <a:spcPts val="0"/>
              </a:spcAft>
              <a:buSzPts val="3500"/>
              <a:buFont typeface="Georama ExtraLight"/>
              <a:buNone/>
              <a:defRPr>
                <a:latin typeface="Georama ExtraLight"/>
                <a:ea typeface="Georama ExtraLight"/>
                <a:cs typeface="Georama ExtraLight"/>
                <a:sym typeface="Georama ExtraLight"/>
              </a:defRPr>
            </a:lvl4pPr>
            <a:lvl5pPr lvl="4">
              <a:spcBef>
                <a:spcPts val="0"/>
              </a:spcBef>
              <a:spcAft>
                <a:spcPts val="0"/>
              </a:spcAft>
              <a:buSzPts val="3500"/>
              <a:buFont typeface="Georama ExtraLight"/>
              <a:buNone/>
              <a:defRPr>
                <a:latin typeface="Georama ExtraLight"/>
                <a:ea typeface="Georama ExtraLight"/>
                <a:cs typeface="Georama ExtraLight"/>
                <a:sym typeface="Georama ExtraLight"/>
              </a:defRPr>
            </a:lvl5pPr>
            <a:lvl6pPr lvl="5">
              <a:spcBef>
                <a:spcPts val="0"/>
              </a:spcBef>
              <a:spcAft>
                <a:spcPts val="0"/>
              </a:spcAft>
              <a:buSzPts val="3500"/>
              <a:buFont typeface="Georama ExtraLight"/>
              <a:buNone/>
              <a:defRPr>
                <a:latin typeface="Georama ExtraLight"/>
                <a:ea typeface="Georama ExtraLight"/>
                <a:cs typeface="Georama ExtraLight"/>
                <a:sym typeface="Georama ExtraLight"/>
              </a:defRPr>
            </a:lvl6pPr>
            <a:lvl7pPr lvl="6">
              <a:spcBef>
                <a:spcPts val="0"/>
              </a:spcBef>
              <a:spcAft>
                <a:spcPts val="0"/>
              </a:spcAft>
              <a:buSzPts val="3500"/>
              <a:buFont typeface="Georama ExtraLight"/>
              <a:buNone/>
              <a:defRPr>
                <a:latin typeface="Georama ExtraLight"/>
                <a:ea typeface="Georama ExtraLight"/>
                <a:cs typeface="Georama ExtraLight"/>
                <a:sym typeface="Georama ExtraLight"/>
              </a:defRPr>
            </a:lvl7pPr>
            <a:lvl8pPr lvl="7">
              <a:spcBef>
                <a:spcPts val="0"/>
              </a:spcBef>
              <a:spcAft>
                <a:spcPts val="0"/>
              </a:spcAft>
              <a:buSzPts val="3500"/>
              <a:buFont typeface="Georama ExtraLight"/>
              <a:buNone/>
              <a:defRPr>
                <a:latin typeface="Georama ExtraLight"/>
                <a:ea typeface="Georama ExtraLight"/>
                <a:cs typeface="Georama ExtraLight"/>
                <a:sym typeface="Georama ExtraLight"/>
              </a:defRPr>
            </a:lvl8pPr>
            <a:lvl9pPr lvl="8">
              <a:spcBef>
                <a:spcPts val="0"/>
              </a:spcBef>
              <a:spcAft>
                <a:spcPts val="0"/>
              </a:spcAft>
              <a:buSzPts val="3500"/>
              <a:buFont typeface="Georama ExtraLight"/>
              <a:buNone/>
              <a:defRPr>
                <a:latin typeface="Georama ExtraLight"/>
                <a:ea typeface="Georama ExtraLight"/>
                <a:cs typeface="Georama ExtraLight"/>
                <a:sym typeface="Georama ExtraLight"/>
              </a:defRPr>
            </a:lvl9pPr>
          </a:lstStyle>
          <a:p/>
        </p:txBody>
      </p:sp>
      <p:sp>
        <p:nvSpPr>
          <p:cNvPr id="111" name="Google Shape;111;p15"/>
          <p:cNvSpPr/>
          <p:nvPr>
            <p:ph idx="3" type="pic"/>
          </p:nvPr>
        </p:nvSpPr>
        <p:spPr>
          <a:xfrm>
            <a:off x="2612450" y="3377850"/>
            <a:ext cx="1967700" cy="1765500"/>
          </a:xfrm>
          <a:prstGeom prst="rect">
            <a:avLst/>
          </a:prstGeom>
          <a:noFill/>
          <a:ln>
            <a:noFill/>
          </a:ln>
        </p:spPr>
      </p:sp>
      <p:sp>
        <p:nvSpPr>
          <p:cNvPr id="112" name="Google Shape;112;p15"/>
          <p:cNvSpPr/>
          <p:nvPr>
            <p:ph idx="4" type="pic"/>
          </p:nvPr>
        </p:nvSpPr>
        <p:spPr>
          <a:xfrm>
            <a:off x="1306150" y="2262000"/>
            <a:ext cx="1306200" cy="1116000"/>
          </a:xfrm>
          <a:prstGeom prst="rect">
            <a:avLst/>
          </a:prstGeom>
          <a:noFill/>
          <a:ln>
            <a:noFill/>
          </a:ln>
        </p:spPr>
      </p:sp>
      <p:sp>
        <p:nvSpPr>
          <p:cNvPr id="113" name="Google Shape;113;p15"/>
          <p:cNvSpPr/>
          <p:nvPr>
            <p:ph idx="5" type="pic"/>
          </p:nvPr>
        </p:nvSpPr>
        <p:spPr>
          <a:xfrm>
            <a:off x="-150" y="3377996"/>
            <a:ext cx="1306200" cy="1285800"/>
          </a:xfrm>
          <a:prstGeom prst="rect">
            <a:avLst/>
          </a:prstGeom>
          <a:noFill/>
          <a:ln>
            <a:noFill/>
          </a:ln>
        </p:spPr>
      </p:sp>
      <p:sp>
        <p:nvSpPr>
          <p:cNvPr id="114" name="Google Shape;114;p15"/>
          <p:cNvSpPr/>
          <p:nvPr>
            <p:ph idx="6" type="pic"/>
          </p:nvPr>
        </p:nvSpPr>
        <p:spPr>
          <a:xfrm>
            <a:off x="5399075" y="1209725"/>
            <a:ext cx="1435800" cy="1362000"/>
          </a:xfrm>
          <a:prstGeom prst="rect">
            <a:avLst/>
          </a:prstGeom>
          <a:noFill/>
          <a:ln>
            <a:noFill/>
          </a:ln>
        </p:spPr>
      </p:sp>
      <p:sp>
        <p:nvSpPr>
          <p:cNvPr id="115" name="Google Shape;115;p15"/>
          <p:cNvSpPr/>
          <p:nvPr>
            <p:ph idx="7" type="pic"/>
          </p:nvPr>
        </p:nvSpPr>
        <p:spPr>
          <a:xfrm>
            <a:off x="4580076" y="2571750"/>
            <a:ext cx="819000" cy="806100"/>
          </a:xfrm>
          <a:prstGeom prst="rect">
            <a:avLst/>
          </a:prstGeom>
          <a:noFill/>
          <a:ln>
            <a:noFill/>
          </a:ln>
        </p:spPr>
      </p:sp>
      <p:sp>
        <p:nvSpPr>
          <p:cNvPr id="116" name="Google Shape;116;p15"/>
          <p:cNvSpPr/>
          <p:nvPr>
            <p:ph idx="8" type="pic"/>
          </p:nvPr>
        </p:nvSpPr>
        <p:spPr>
          <a:xfrm>
            <a:off x="5399077" y="3377850"/>
            <a:ext cx="1041300" cy="1025100"/>
          </a:xfrm>
          <a:prstGeom prst="rect">
            <a:avLst/>
          </a:prstGeom>
          <a:noFill/>
          <a:ln>
            <a:noFill/>
          </a:ln>
        </p:spPr>
      </p:sp>
      <p:sp>
        <p:nvSpPr>
          <p:cNvPr id="117" name="Google Shape;117;p15"/>
          <p:cNvSpPr/>
          <p:nvPr>
            <p:ph idx="9" type="pic"/>
          </p:nvPr>
        </p:nvSpPr>
        <p:spPr>
          <a:xfrm>
            <a:off x="7653875" y="1209713"/>
            <a:ext cx="965400" cy="806100"/>
          </a:xfrm>
          <a:prstGeom prst="rect">
            <a:avLst/>
          </a:prstGeom>
          <a:noFill/>
          <a:ln>
            <a:noFill/>
          </a:ln>
        </p:spPr>
      </p:sp>
      <p:sp>
        <p:nvSpPr>
          <p:cNvPr id="118" name="Google Shape;118;p15"/>
          <p:cNvSpPr/>
          <p:nvPr>
            <p:ph idx="13" type="pic"/>
          </p:nvPr>
        </p:nvSpPr>
        <p:spPr>
          <a:xfrm>
            <a:off x="6834876" y="403525"/>
            <a:ext cx="819000" cy="8061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9_1">
    <p:bg>
      <p:bgPr>
        <a:solidFill>
          <a:schemeClr val="accent2"/>
        </a:solidFill>
      </p:bgPr>
    </p:bg>
    <p:spTree>
      <p:nvGrpSpPr>
        <p:cNvPr id="119" name="Shape 119"/>
        <p:cNvGrpSpPr/>
        <p:nvPr/>
      </p:nvGrpSpPr>
      <p:grpSpPr>
        <a:xfrm>
          <a:off x="0" y="0"/>
          <a:ext cx="0" cy="0"/>
          <a:chOff x="0" y="0"/>
          <a:chExt cx="0" cy="0"/>
        </a:xfrm>
      </p:grpSpPr>
      <p:sp>
        <p:nvSpPr>
          <p:cNvPr id="120" name="Google Shape;120;p16"/>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16"/>
          <p:cNvSpPr txBox="1"/>
          <p:nvPr>
            <p:ph type="title"/>
          </p:nvPr>
        </p:nvSpPr>
        <p:spPr>
          <a:xfrm>
            <a:off x="241225" y="370700"/>
            <a:ext cx="8208300" cy="1099200"/>
          </a:xfrm>
          <a:prstGeom prst="rect">
            <a:avLst/>
          </a:prstGeom>
        </p:spPr>
        <p:txBody>
          <a:bodyPr anchorCtr="0" anchor="t" bIns="91425" lIns="91425" spcFirstLastPara="1" rIns="91425" wrap="square" tIns="91425">
            <a:noAutofit/>
          </a:bodyPr>
          <a:lstStyle>
            <a:lvl1pPr lvl="0">
              <a:spcBef>
                <a:spcPts val="0"/>
              </a:spcBef>
              <a:spcAft>
                <a:spcPts val="0"/>
              </a:spcAft>
              <a:buSzPts val="3500"/>
              <a:buFont typeface="Georama ExtraLight"/>
              <a:buNone/>
              <a:defRPr>
                <a:latin typeface="Georama ExtraLight"/>
                <a:ea typeface="Georama ExtraLight"/>
                <a:cs typeface="Georama ExtraLight"/>
                <a:sym typeface="Georama ExtraLight"/>
              </a:defRPr>
            </a:lvl1pPr>
            <a:lvl2pPr lvl="1">
              <a:spcBef>
                <a:spcPts val="0"/>
              </a:spcBef>
              <a:spcAft>
                <a:spcPts val="0"/>
              </a:spcAft>
              <a:buSzPts val="3500"/>
              <a:buFont typeface="Georama ExtraLight"/>
              <a:buNone/>
              <a:defRPr>
                <a:latin typeface="Georama ExtraLight"/>
                <a:ea typeface="Georama ExtraLight"/>
                <a:cs typeface="Georama ExtraLight"/>
                <a:sym typeface="Georama ExtraLight"/>
              </a:defRPr>
            </a:lvl2pPr>
            <a:lvl3pPr lvl="2">
              <a:spcBef>
                <a:spcPts val="0"/>
              </a:spcBef>
              <a:spcAft>
                <a:spcPts val="0"/>
              </a:spcAft>
              <a:buSzPts val="3500"/>
              <a:buFont typeface="Georama ExtraLight"/>
              <a:buNone/>
              <a:defRPr>
                <a:latin typeface="Georama ExtraLight"/>
                <a:ea typeface="Georama ExtraLight"/>
                <a:cs typeface="Georama ExtraLight"/>
                <a:sym typeface="Georama ExtraLight"/>
              </a:defRPr>
            </a:lvl3pPr>
            <a:lvl4pPr lvl="3">
              <a:spcBef>
                <a:spcPts val="0"/>
              </a:spcBef>
              <a:spcAft>
                <a:spcPts val="0"/>
              </a:spcAft>
              <a:buSzPts val="3500"/>
              <a:buFont typeface="Georama ExtraLight"/>
              <a:buNone/>
              <a:defRPr>
                <a:latin typeface="Georama ExtraLight"/>
                <a:ea typeface="Georama ExtraLight"/>
                <a:cs typeface="Georama ExtraLight"/>
                <a:sym typeface="Georama ExtraLight"/>
              </a:defRPr>
            </a:lvl4pPr>
            <a:lvl5pPr lvl="4">
              <a:spcBef>
                <a:spcPts val="0"/>
              </a:spcBef>
              <a:spcAft>
                <a:spcPts val="0"/>
              </a:spcAft>
              <a:buSzPts val="3500"/>
              <a:buFont typeface="Georama ExtraLight"/>
              <a:buNone/>
              <a:defRPr>
                <a:latin typeface="Georama ExtraLight"/>
                <a:ea typeface="Georama ExtraLight"/>
                <a:cs typeface="Georama ExtraLight"/>
                <a:sym typeface="Georama ExtraLight"/>
              </a:defRPr>
            </a:lvl5pPr>
            <a:lvl6pPr lvl="5">
              <a:spcBef>
                <a:spcPts val="0"/>
              </a:spcBef>
              <a:spcAft>
                <a:spcPts val="0"/>
              </a:spcAft>
              <a:buSzPts val="3500"/>
              <a:buFont typeface="Georama ExtraLight"/>
              <a:buNone/>
              <a:defRPr>
                <a:latin typeface="Georama ExtraLight"/>
                <a:ea typeface="Georama ExtraLight"/>
                <a:cs typeface="Georama ExtraLight"/>
                <a:sym typeface="Georama ExtraLight"/>
              </a:defRPr>
            </a:lvl6pPr>
            <a:lvl7pPr lvl="6">
              <a:spcBef>
                <a:spcPts val="0"/>
              </a:spcBef>
              <a:spcAft>
                <a:spcPts val="0"/>
              </a:spcAft>
              <a:buSzPts val="3500"/>
              <a:buFont typeface="Georama ExtraLight"/>
              <a:buNone/>
              <a:defRPr>
                <a:latin typeface="Georama ExtraLight"/>
                <a:ea typeface="Georama ExtraLight"/>
                <a:cs typeface="Georama ExtraLight"/>
                <a:sym typeface="Georama ExtraLight"/>
              </a:defRPr>
            </a:lvl7pPr>
            <a:lvl8pPr lvl="7">
              <a:spcBef>
                <a:spcPts val="0"/>
              </a:spcBef>
              <a:spcAft>
                <a:spcPts val="0"/>
              </a:spcAft>
              <a:buSzPts val="3500"/>
              <a:buFont typeface="Georama ExtraLight"/>
              <a:buNone/>
              <a:defRPr>
                <a:latin typeface="Georama ExtraLight"/>
                <a:ea typeface="Georama ExtraLight"/>
                <a:cs typeface="Georama ExtraLight"/>
                <a:sym typeface="Georama ExtraLight"/>
              </a:defRPr>
            </a:lvl8pPr>
            <a:lvl9pPr lvl="8">
              <a:spcBef>
                <a:spcPts val="0"/>
              </a:spcBef>
              <a:spcAft>
                <a:spcPts val="0"/>
              </a:spcAft>
              <a:buSzPts val="3500"/>
              <a:buFont typeface="Georama ExtraLight"/>
              <a:buNone/>
              <a:defRPr>
                <a:latin typeface="Georama ExtraLight"/>
                <a:ea typeface="Georama ExtraLight"/>
                <a:cs typeface="Georama ExtraLight"/>
                <a:sym typeface="Georama ExtraLight"/>
              </a:defRPr>
            </a:lvl9pPr>
          </a:lstStyle>
          <a:p/>
        </p:txBody>
      </p:sp>
      <p:sp>
        <p:nvSpPr>
          <p:cNvPr id="122" name="Google Shape;122;p16"/>
          <p:cNvSpPr/>
          <p:nvPr/>
        </p:nvSpPr>
        <p:spPr>
          <a:xfrm>
            <a:off x="0" y="2620100"/>
            <a:ext cx="3048000" cy="2523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Light"/>
              <a:ea typeface="Georama Light"/>
              <a:cs typeface="Georama Light"/>
              <a:sym typeface="Georama Light"/>
            </a:endParaRPr>
          </a:p>
        </p:txBody>
      </p:sp>
      <p:sp>
        <p:nvSpPr>
          <p:cNvPr id="123" name="Google Shape;123;p16"/>
          <p:cNvSpPr/>
          <p:nvPr>
            <p:ph idx="2" type="pic"/>
          </p:nvPr>
        </p:nvSpPr>
        <p:spPr>
          <a:xfrm>
            <a:off x="0" y="1469900"/>
            <a:ext cx="3048000" cy="1150200"/>
          </a:xfrm>
          <a:prstGeom prst="rect">
            <a:avLst/>
          </a:prstGeom>
          <a:noFill/>
          <a:ln>
            <a:noFill/>
          </a:ln>
        </p:spPr>
      </p:sp>
      <p:sp>
        <p:nvSpPr>
          <p:cNvPr id="124" name="Google Shape;124;p16"/>
          <p:cNvSpPr txBox="1"/>
          <p:nvPr>
            <p:ph idx="1" type="subTitle"/>
          </p:nvPr>
        </p:nvSpPr>
        <p:spPr>
          <a:xfrm>
            <a:off x="333317" y="2792424"/>
            <a:ext cx="2423700" cy="5412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25" name="Google Shape;125;p16"/>
          <p:cNvSpPr txBox="1"/>
          <p:nvPr>
            <p:ph idx="3" type="body"/>
          </p:nvPr>
        </p:nvSpPr>
        <p:spPr>
          <a:xfrm>
            <a:off x="342475" y="3505950"/>
            <a:ext cx="2490300" cy="1312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26" name="Google Shape;126;p16"/>
          <p:cNvSpPr/>
          <p:nvPr/>
        </p:nvSpPr>
        <p:spPr>
          <a:xfrm>
            <a:off x="3048000" y="2620100"/>
            <a:ext cx="3048000" cy="2523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Light"/>
              <a:ea typeface="Georama Light"/>
              <a:cs typeface="Georama Light"/>
              <a:sym typeface="Georama Light"/>
            </a:endParaRPr>
          </a:p>
        </p:txBody>
      </p:sp>
      <p:sp>
        <p:nvSpPr>
          <p:cNvPr id="127" name="Google Shape;127;p16"/>
          <p:cNvSpPr/>
          <p:nvPr>
            <p:ph idx="4" type="pic"/>
          </p:nvPr>
        </p:nvSpPr>
        <p:spPr>
          <a:xfrm>
            <a:off x="3048000" y="1469900"/>
            <a:ext cx="3048000" cy="1150200"/>
          </a:xfrm>
          <a:prstGeom prst="rect">
            <a:avLst/>
          </a:prstGeom>
          <a:noFill/>
          <a:ln>
            <a:noFill/>
          </a:ln>
        </p:spPr>
      </p:sp>
      <p:sp>
        <p:nvSpPr>
          <p:cNvPr id="128" name="Google Shape;128;p16"/>
          <p:cNvSpPr txBox="1"/>
          <p:nvPr>
            <p:ph idx="5" type="subTitle"/>
          </p:nvPr>
        </p:nvSpPr>
        <p:spPr>
          <a:xfrm>
            <a:off x="3381317" y="2792424"/>
            <a:ext cx="2423700" cy="5412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29" name="Google Shape;129;p16"/>
          <p:cNvSpPr txBox="1"/>
          <p:nvPr>
            <p:ph idx="6" type="body"/>
          </p:nvPr>
        </p:nvSpPr>
        <p:spPr>
          <a:xfrm>
            <a:off x="3474175" y="3505950"/>
            <a:ext cx="2490300" cy="1312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30" name="Google Shape;130;p16"/>
          <p:cNvSpPr/>
          <p:nvPr/>
        </p:nvSpPr>
        <p:spPr>
          <a:xfrm>
            <a:off x="6096000" y="2620100"/>
            <a:ext cx="3048000" cy="2523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Light"/>
              <a:ea typeface="Georama Light"/>
              <a:cs typeface="Georama Light"/>
              <a:sym typeface="Georama Light"/>
            </a:endParaRPr>
          </a:p>
        </p:txBody>
      </p:sp>
      <p:sp>
        <p:nvSpPr>
          <p:cNvPr id="131" name="Google Shape;131;p16"/>
          <p:cNvSpPr/>
          <p:nvPr>
            <p:ph idx="7" type="pic"/>
          </p:nvPr>
        </p:nvSpPr>
        <p:spPr>
          <a:xfrm>
            <a:off x="6096000" y="1469900"/>
            <a:ext cx="3048000" cy="1150200"/>
          </a:xfrm>
          <a:prstGeom prst="rect">
            <a:avLst/>
          </a:prstGeom>
          <a:noFill/>
          <a:ln>
            <a:noFill/>
          </a:ln>
        </p:spPr>
      </p:sp>
      <p:sp>
        <p:nvSpPr>
          <p:cNvPr id="132" name="Google Shape;132;p16"/>
          <p:cNvSpPr txBox="1"/>
          <p:nvPr>
            <p:ph idx="8" type="subTitle"/>
          </p:nvPr>
        </p:nvSpPr>
        <p:spPr>
          <a:xfrm>
            <a:off x="6429317" y="2792424"/>
            <a:ext cx="2423700" cy="5412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33" name="Google Shape;133;p16"/>
          <p:cNvSpPr txBox="1"/>
          <p:nvPr>
            <p:ph idx="9" type="body"/>
          </p:nvPr>
        </p:nvSpPr>
        <p:spPr>
          <a:xfrm>
            <a:off x="6605875" y="3505950"/>
            <a:ext cx="2490300" cy="1312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9_1_1">
    <p:bg>
      <p:bgPr>
        <a:solidFill>
          <a:schemeClr val="dk2"/>
        </a:solidFill>
      </p:bgPr>
    </p:bg>
    <p:spTree>
      <p:nvGrpSpPr>
        <p:cNvPr id="134" name="Shape 134"/>
        <p:cNvGrpSpPr/>
        <p:nvPr/>
      </p:nvGrpSpPr>
      <p:grpSpPr>
        <a:xfrm>
          <a:off x="0" y="0"/>
          <a:ext cx="0" cy="0"/>
          <a:chOff x="0" y="0"/>
          <a:chExt cx="0" cy="0"/>
        </a:xfrm>
      </p:grpSpPr>
      <p:sp>
        <p:nvSpPr>
          <p:cNvPr id="135" name="Google Shape;135;p17"/>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6" name="Google Shape;136;p17"/>
          <p:cNvSpPr txBox="1"/>
          <p:nvPr>
            <p:ph type="title"/>
          </p:nvPr>
        </p:nvSpPr>
        <p:spPr>
          <a:xfrm>
            <a:off x="241225" y="370700"/>
            <a:ext cx="8208300" cy="1099200"/>
          </a:xfrm>
          <a:prstGeom prst="rect">
            <a:avLst/>
          </a:prstGeom>
        </p:spPr>
        <p:txBody>
          <a:bodyPr anchorCtr="0" anchor="t" bIns="91425" lIns="91425" spcFirstLastPara="1" rIns="91425" wrap="square" tIns="91425">
            <a:noAutofit/>
          </a:bodyPr>
          <a:lstStyle>
            <a:lvl1pPr lvl="0">
              <a:spcBef>
                <a:spcPts val="0"/>
              </a:spcBef>
              <a:spcAft>
                <a:spcPts val="0"/>
              </a:spcAft>
              <a:buSzPts val="3500"/>
              <a:buFont typeface="Georama ExtraLight"/>
              <a:buNone/>
              <a:defRPr>
                <a:latin typeface="Georama ExtraLight"/>
                <a:ea typeface="Georama ExtraLight"/>
                <a:cs typeface="Georama ExtraLight"/>
                <a:sym typeface="Georama ExtraLight"/>
              </a:defRPr>
            </a:lvl1pPr>
            <a:lvl2pPr lvl="1">
              <a:spcBef>
                <a:spcPts val="0"/>
              </a:spcBef>
              <a:spcAft>
                <a:spcPts val="0"/>
              </a:spcAft>
              <a:buSzPts val="3500"/>
              <a:buFont typeface="Georama ExtraLight"/>
              <a:buNone/>
              <a:defRPr>
                <a:latin typeface="Georama ExtraLight"/>
                <a:ea typeface="Georama ExtraLight"/>
                <a:cs typeface="Georama ExtraLight"/>
                <a:sym typeface="Georama ExtraLight"/>
              </a:defRPr>
            </a:lvl2pPr>
            <a:lvl3pPr lvl="2">
              <a:spcBef>
                <a:spcPts val="0"/>
              </a:spcBef>
              <a:spcAft>
                <a:spcPts val="0"/>
              </a:spcAft>
              <a:buSzPts val="3500"/>
              <a:buFont typeface="Georama ExtraLight"/>
              <a:buNone/>
              <a:defRPr>
                <a:latin typeface="Georama ExtraLight"/>
                <a:ea typeface="Georama ExtraLight"/>
                <a:cs typeface="Georama ExtraLight"/>
                <a:sym typeface="Georama ExtraLight"/>
              </a:defRPr>
            </a:lvl3pPr>
            <a:lvl4pPr lvl="3">
              <a:spcBef>
                <a:spcPts val="0"/>
              </a:spcBef>
              <a:spcAft>
                <a:spcPts val="0"/>
              </a:spcAft>
              <a:buSzPts val="3500"/>
              <a:buFont typeface="Georama ExtraLight"/>
              <a:buNone/>
              <a:defRPr>
                <a:latin typeface="Georama ExtraLight"/>
                <a:ea typeface="Georama ExtraLight"/>
                <a:cs typeface="Georama ExtraLight"/>
                <a:sym typeface="Georama ExtraLight"/>
              </a:defRPr>
            </a:lvl4pPr>
            <a:lvl5pPr lvl="4">
              <a:spcBef>
                <a:spcPts val="0"/>
              </a:spcBef>
              <a:spcAft>
                <a:spcPts val="0"/>
              </a:spcAft>
              <a:buSzPts val="3500"/>
              <a:buFont typeface="Georama ExtraLight"/>
              <a:buNone/>
              <a:defRPr>
                <a:latin typeface="Georama ExtraLight"/>
                <a:ea typeface="Georama ExtraLight"/>
                <a:cs typeface="Georama ExtraLight"/>
                <a:sym typeface="Georama ExtraLight"/>
              </a:defRPr>
            </a:lvl5pPr>
            <a:lvl6pPr lvl="5">
              <a:spcBef>
                <a:spcPts val="0"/>
              </a:spcBef>
              <a:spcAft>
                <a:spcPts val="0"/>
              </a:spcAft>
              <a:buSzPts val="3500"/>
              <a:buFont typeface="Georama ExtraLight"/>
              <a:buNone/>
              <a:defRPr>
                <a:latin typeface="Georama ExtraLight"/>
                <a:ea typeface="Georama ExtraLight"/>
                <a:cs typeface="Georama ExtraLight"/>
                <a:sym typeface="Georama ExtraLight"/>
              </a:defRPr>
            </a:lvl6pPr>
            <a:lvl7pPr lvl="6">
              <a:spcBef>
                <a:spcPts val="0"/>
              </a:spcBef>
              <a:spcAft>
                <a:spcPts val="0"/>
              </a:spcAft>
              <a:buSzPts val="3500"/>
              <a:buFont typeface="Georama ExtraLight"/>
              <a:buNone/>
              <a:defRPr>
                <a:latin typeface="Georama ExtraLight"/>
                <a:ea typeface="Georama ExtraLight"/>
                <a:cs typeface="Georama ExtraLight"/>
                <a:sym typeface="Georama ExtraLight"/>
              </a:defRPr>
            </a:lvl7pPr>
            <a:lvl8pPr lvl="7">
              <a:spcBef>
                <a:spcPts val="0"/>
              </a:spcBef>
              <a:spcAft>
                <a:spcPts val="0"/>
              </a:spcAft>
              <a:buSzPts val="3500"/>
              <a:buFont typeface="Georama ExtraLight"/>
              <a:buNone/>
              <a:defRPr>
                <a:latin typeface="Georama ExtraLight"/>
                <a:ea typeface="Georama ExtraLight"/>
                <a:cs typeface="Georama ExtraLight"/>
                <a:sym typeface="Georama ExtraLight"/>
              </a:defRPr>
            </a:lvl8pPr>
            <a:lvl9pPr lvl="8">
              <a:spcBef>
                <a:spcPts val="0"/>
              </a:spcBef>
              <a:spcAft>
                <a:spcPts val="0"/>
              </a:spcAft>
              <a:buSzPts val="3500"/>
              <a:buFont typeface="Georama ExtraLight"/>
              <a:buNone/>
              <a:defRPr>
                <a:latin typeface="Georama ExtraLight"/>
                <a:ea typeface="Georama ExtraLight"/>
                <a:cs typeface="Georama ExtraLight"/>
                <a:sym typeface="Georama ExtraLight"/>
              </a:defRPr>
            </a:lvl9pPr>
          </a:lstStyle>
          <a:p/>
        </p:txBody>
      </p:sp>
      <p:sp>
        <p:nvSpPr>
          <p:cNvPr id="137" name="Google Shape;137;p17"/>
          <p:cNvSpPr/>
          <p:nvPr/>
        </p:nvSpPr>
        <p:spPr>
          <a:xfrm>
            <a:off x="0" y="2620100"/>
            <a:ext cx="4572000" cy="252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Light"/>
              <a:ea typeface="Georama Light"/>
              <a:cs typeface="Georama Light"/>
              <a:sym typeface="Georama Light"/>
            </a:endParaRPr>
          </a:p>
        </p:txBody>
      </p:sp>
      <p:sp>
        <p:nvSpPr>
          <p:cNvPr id="138" name="Google Shape;138;p17"/>
          <p:cNvSpPr/>
          <p:nvPr>
            <p:ph idx="2" type="pic"/>
          </p:nvPr>
        </p:nvSpPr>
        <p:spPr>
          <a:xfrm>
            <a:off x="0" y="1469900"/>
            <a:ext cx="4572000" cy="1150200"/>
          </a:xfrm>
          <a:prstGeom prst="rect">
            <a:avLst/>
          </a:prstGeom>
          <a:noFill/>
          <a:ln>
            <a:noFill/>
          </a:ln>
        </p:spPr>
      </p:sp>
      <p:sp>
        <p:nvSpPr>
          <p:cNvPr id="139" name="Google Shape;139;p17"/>
          <p:cNvSpPr txBox="1"/>
          <p:nvPr>
            <p:ph idx="1" type="subTitle"/>
          </p:nvPr>
        </p:nvSpPr>
        <p:spPr>
          <a:xfrm>
            <a:off x="499976" y="2792424"/>
            <a:ext cx="3635400" cy="5412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40" name="Google Shape;140;p17"/>
          <p:cNvSpPr txBox="1"/>
          <p:nvPr>
            <p:ph idx="3" type="body"/>
          </p:nvPr>
        </p:nvSpPr>
        <p:spPr>
          <a:xfrm>
            <a:off x="513713" y="3505950"/>
            <a:ext cx="3735600" cy="1312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41" name="Google Shape;141;p17"/>
          <p:cNvSpPr/>
          <p:nvPr/>
        </p:nvSpPr>
        <p:spPr>
          <a:xfrm>
            <a:off x="4572000" y="2620100"/>
            <a:ext cx="4572000" cy="252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Light"/>
              <a:ea typeface="Georama Light"/>
              <a:cs typeface="Georama Light"/>
              <a:sym typeface="Georama Light"/>
            </a:endParaRPr>
          </a:p>
        </p:txBody>
      </p:sp>
      <p:sp>
        <p:nvSpPr>
          <p:cNvPr id="142" name="Google Shape;142;p17"/>
          <p:cNvSpPr/>
          <p:nvPr>
            <p:ph idx="4" type="pic"/>
          </p:nvPr>
        </p:nvSpPr>
        <p:spPr>
          <a:xfrm>
            <a:off x="4572000" y="1469900"/>
            <a:ext cx="4572000" cy="1150200"/>
          </a:xfrm>
          <a:prstGeom prst="rect">
            <a:avLst/>
          </a:prstGeom>
          <a:noFill/>
          <a:ln>
            <a:noFill/>
          </a:ln>
        </p:spPr>
      </p:sp>
      <p:sp>
        <p:nvSpPr>
          <p:cNvPr id="143" name="Google Shape;143;p17"/>
          <p:cNvSpPr txBox="1"/>
          <p:nvPr>
            <p:ph idx="5" type="subTitle"/>
          </p:nvPr>
        </p:nvSpPr>
        <p:spPr>
          <a:xfrm>
            <a:off x="5071976" y="2792424"/>
            <a:ext cx="3635400" cy="5412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44" name="Google Shape;144;p17"/>
          <p:cNvSpPr txBox="1"/>
          <p:nvPr>
            <p:ph idx="6" type="body"/>
          </p:nvPr>
        </p:nvSpPr>
        <p:spPr>
          <a:xfrm>
            <a:off x="5071963" y="3505950"/>
            <a:ext cx="3735600" cy="1312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body and image">
  <p:cSld name="CUSTOM">
    <p:bg>
      <p:bgPr>
        <a:solidFill>
          <a:schemeClr val="accent4"/>
        </a:solidFill>
      </p:bgPr>
    </p:bg>
    <p:spTree>
      <p:nvGrpSpPr>
        <p:cNvPr id="145" name="Shape 145"/>
        <p:cNvGrpSpPr/>
        <p:nvPr/>
      </p:nvGrpSpPr>
      <p:grpSpPr>
        <a:xfrm>
          <a:off x="0" y="0"/>
          <a:ext cx="0" cy="0"/>
          <a:chOff x="0" y="0"/>
          <a:chExt cx="0" cy="0"/>
        </a:xfrm>
      </p:grpSpPr>
      <p:sp>
        <p:nvSpPr>
          <p:cNvPr id="146" name="Google Shape;146;p18"/>
          <p:cNvSpPr/>
          <p:nvPr>
            <p:ph idx="2" type="pic"/>
          </p:nvPr>
        </p:nvSpPr>
        <p:spPr>
          <a:xfrm>
            <a:off x="0" y="0"/>
            <a:ext cx="9144000" cy="3854100"/>
          </a:xfrm>
          <a:prstGeom prst="rect">
            <a:avLst/>
          </a:prstGeom>
          <a:noFill/>
          <a:ln>
            <a:noFill/>
          </a:ln>
        </p:spPr>
      </p:sp>
      <p:sp>
        <p:nvSpPr>
          <p:cNvPr id="147" name="Google Shape;147;p18"/>
          <p:cNvSpPr txBox="1"/>
          <p:nvPr>
            <p:ph idx="1" type="body"/>
          </p:nvPr>
        </p:nvSpPr>
        <p:spPr>
          <a:xfrm>
            <a:off x="257175" y="4001650"/>
            <a:ext cx="8540700" cy="329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Georama ExtraBold"/>
              <a:buChar char="●"/>
              <a:defRPr>
                <a:latin typeface="Georama ExtraBold"/>
                <a:ea typeface="Georama ExtraBold"/>
                <a:cs typeface="Georama ExtraBold"/>
                <a:sym typeface="Georama ExtraBold"/>
              </a:defRPr>
            </a:lvl1pPr>
            <a:lvl2pPr indent="-304800" lvl="1" marL="914400">
              <a:spcBef>
                <a:spcPts val="0"/>
              </a:spcBef>
              <a:spcAft>
                <a:spcPts val="0"/>
              </a:spcAft>
              <a:buSzPts val="1200"/>
              <a:buFont typeface="Georama ExtraBold"/>
              <a:buChar char="○"/>
              <a:defRPr>
                <a:latin typeface="Georama ExtraBold"/>
                <a:ea typeface="Georama ExtraBold"/>
                <a:cs typeface="Georama ExtraBold"/>
                <a:sym typeface="Georama ExtraBold"/>
              </a:defRPr>
            </a:lvl2pPr>
            <a:lvl3pPr indent="-304800" lvl="2" marL="1371600">
              <a:spcBef>
                <a:spcPts val="0"/>
              </a:spcBef>
              <a:spcAft>
                <a:spcPts val="0"/>
              </a:spcAft>
              <a:buSzPts val="1200"/>
              <a:buFont typeface="Georama ExtraBold"/>
              <a:buChar char="■"/>
              <a:defRPr>
                <a:latin typeface="Georama ExtraBold"/>
                <a:ea typeface="Georama ExtraBold"/>
                <a:cs typeface="Georama ExtraBold"/>
                <a:sym typeface="Georama ExtraBold"/>
              </a:defRPr>
            </a:lvl3pPr>
            <a:lvl4pPr indent="-304800" lvl="3" marL="1828800">
              <a:spcBef>
                <a:spcPts val="0"/>
              </a:spcBef>
              <a:spcAft>
                <a:spcPts val="0"/>
              </a:spcAft>
              <a:buSzPts val="1200"/>
              <a:buFont typeface="Georama ExtraBold"/>
              <a:buChar char="●"/>
              <a:defRPr>
                <a:latin typeface="Georama ExtraBold"/>
                <a:ea typeface="Georama ExtraBold"/>
                <a:cs typeface="Georama ExtraBold"/>
                <a:sym typeface="Georama ExtraBold"/>
              </a:defRPr>
            </a:lvl4pPr>
            <a:lvl5pPr indent="-304800" lvl="4" marL="2286000">
              <a:spcBef>
                <a:spcPts val="0"/>
              </a:spcBef>
              <a:spcAft>
                <a:spcPts val="0"/>
              </a:spcAft>
              <a:buSzPts val="1200"/>
              <a:buFont typeface="Georama ExtraBold"/>
              <a:buChar char="○"/>
              <a:defRPr>
                <a:latin typeface="Georama ExtraBold"/>
                <a:ea typeface="Georama ExtraBold"/>
                <a:cs typeface="Georama ExtraBold"/>
                <a:sym typeface="Georama ExtraBold"/>
              </a:defRPr>
            </a:lvl5pPr>
            <a:lvl6pPr indent="-304800" lvl="5" marL="2743200">
              <a:spcBef>
                <a:spcPts val="0"/>
              </a:spcBef>
              <a:spcAft>
                <a:spcPts val="0"/>
              </a:spcAft>
              <a:buSzPts val="1200"/>
              <a:buFont typeface="Georama ExtraBold"/>
              <a:buChar char="■"/>
              <a:defRPr>
                <a:latin typeface="Georama ExtraBold"/>
                <a:ea typeface="Georama ExtraBold"/>
                <a:cs typeface="Georama ExtraBold"/>
                <a:sym typeface="Georama ExtraBold"/>
              </a:defRPr>
            </a:lvl6pPr>
            <a:lvl7pPr indent="-304800" lvl="6" marL="3200400">
              <a:spcBef>
                <a:spcPts val="0"/>
              </a:spcBef>
              <a:spcAft>
                <a:spcPts val="0"/>
              </a:spcAft>
              <a:buSzPts val="1200"/>
              <a:buFont typeface="Georama ExtraBold"/>
              <a:buChar char="●"/>
              <a:defRPr>
                <a:latin typeface="Georama ExtraBold"/>
                <a:ea typeface="Georama ExtraBold"/>
                <a:cs typeface="Georama ExtraBold"/>
                <a:sym typeface="Georama ExtraBold"/>
              </a:defRPr>
            </a:lvl7pPr>
            <a:lvl8pPr indent="-304800" lvl="7" marL="3657600">
              <a:spcBef>
                <a:spcPts val="0"/>
              </a:spcBef>
              <a:spcAft>
                <a:spcPts val="0"/>
              </a:spcAft>
              <a:buSzPts val="1200"/>
              <a:buFont typeface="Georama ExtraBold"/>
              <a:buChar char="○"/>
              <a:defRPr>
                <a:latin typeface="Georama ExtraBold"/>
                <a:ea typeface="Georama ExtraBold"/>
                <a:cs typeface="Georama ExtraBold"/>
                <a:sym typeface="Georama ExtraBold"/>
              </a:defRPr>
            </a:lvl8pPr>
            <a:lvl9pPr indent="-304800" lvl="8" marL="4114800">
              <a:spcBef>
                <a:spcPts val="0"/>
              </a:spcBef>
              <a:spcAft>
                <a:spcPts val="0"/>
              </a:spcAft>
              <a:buSzPts val="1200"/>
              <a:buFont typeface="Georama ExtraBold"/>
              <a:buChar char="■"/>
              <a:defRPr>
                <a:latin typeface="Georama ExtraBold"/>
                <a:ea typeface="Georama ExtraBold"/>
                <a:cs typeface="Georama ExtraBold"/>
                <a:sym typeface="Georama ExtraBold"/>
              </a:defRPr>
            </a:lvl9pPr>
          </a:lstStyle>
          <a:p/>
        </p:txBody>
      </p:sp>
      <p:sp>
        <p:nvSpPr>
          <p:cNvPr id="148" name="Google Shape;148;p18"/>
          <p:cNvSpPr txBox="1"/>
          <p:nvPr>
            <p:ph idx="3" type="subTitle"/>
          </p:nvPr>
        </p:nvSpPr>
        <p:spPr>
          <a:xfrm>
            <a:off x="257175" y="4330750"/>
            <a:ext cx="8540700" cy="677100"/>
          </a:xfrm>
          <a:prstGeom prst="rect">
            <a:avLst/>
          </a:prstGeom>
        </p:spPr>
        <p:txBody>
          <a:bodyPr anchorCtr="0" anchor="t" bIns="91425" lIns="91425" spcFirstLastPara="1" rIns="91425" wrap="square" tIns="91425">
            <a:noAutofit/>
          </a:bodyPr>
          <a:lstStyle>
            <a:lvl1pPr lvl="0">
              <a:spcBef>
                <a:spcPts val="0"/>
              </a:spcBef>
              <a:spcAft>
                <a:spcPts val="0"/>
              </a:spcAft>
              <a:buSzPts val="3000"/>
              <a:buFont typeface="Georama ExtraLight"/>
              <a:buNone/>
              <a:defRPr sz="3000">
                <a:latin typeface="Georama ExtraLight"/>
                <a:ea typeface="Georama ExtraLight"/>
                <a:cs typeface="Georama ExtraLight"/>
                <a:sym typeface="Georama ExtraLight"/>
              </a:defRPr>
            </a:lvl1pPr>
            <a:lvl2pPr lvl="1">
              <a:spcBef>
                <a:spcPts val="0"/>
              </a:spcBef>
              <a:spcAft>
                <a:spcPts val="0"/>
              </a:spcAft>
              <a:buSzPts val="3000"/>
              <a:buFont typeface="Georama ExtraLight"/>
              <a:buNone/>
              <a:defRPr sz="3000">
                <a:latin typeface="Georama ExtraLight"/>
                <a:ea typeface="Georama ExtraLight"/>
                <a:cs typeface="Georama ExtraLight"/>
                <a:sym typeface="Georama ExtraLight"/>
              </a:defRPr>
            </a:lvl2pPr>
            <a:lvl3pPr lvl="2">
              <a:spcBef>
                <a:spcPts val="0"/>
              </a:spcBef>
              <a:spcAft>
                <a:spcPts val="0"/>
              </a:spcAft>
              <a:buSzPts val="3000"/>
              <a:buFont typeface="Georama ExtraLight"/>
              <a:buNone/>
              <a:defRPr sz="3000">
                <a:latin typeface="Georama ExtraLight"/>
                <a:ea typeface="Georama ExtraLight"/>
                <a:cs typeface="Georama ExtraLight"/>
                <a:sym typeface="Georama ExtraLight"/>
              </a:defRPr>
            </a:lvl3pPr>
            <a:lvl4pPr lvl="3">
              <a:spcBef>
                <a:spcPts val="0"/>
              </a:spcBef>
              <a:spcAft>
                <a:spcPts val="0"/>
              </a:spcAft>
              <a:buSzPts val="3000"/>
              <a:buFont typeface="Georama ExtraLight"/>
              <a:buNone/>
              <a:defRPr sz="3000">
                <a:latin typeface="Georama ExtraLight"/>
                <a:ea typeface="Georama ExtraLight"/>
                <a:cs typeface="Georama ExtraLight"/>
                <a:sym typeface="Georama ExtraLight"/>
              </a:defRPr>
            </a:lvl4pPr>
            <a:lvl5pPr lvl="4">
              <a:spcBef>
                <a:spcPts val="0"/>
              </a:spcBef>
              <a:spcAft>
                <a:spcPts val="0"/>
              </a:spcAft>
              <a:buSzPts val="3000"/>
              <a:buFont typeface="Georama ExtraLight"/>
              <a:buNone/>
              <a:defRPr sz="3000">
                <a:latin typeface="Georama ExtraLight"/>
                <a:ea typeface="Georama ExtraLight"/>
                <a:cs typeface="Georama ExtraLight"/>
                <a:sym typeface="Georama ExtraLight"/>
              </a:defRPr>
            </a:lvl5pPr>
            <a:lvl6pPr lvl="5">
              <a:spcBef>
                <a:spcPts val="0"/>
              </a:spcBef>
              <a:spcAft>
                <a:spcPts val="0"/>
              </a:spcAft>
              <a:buSzPts val="3000"/>
              <a:buFont typeface="Georama ExtraLight"/>
              <a:buNone/>
              <a:defRPr sz="3000">
                <a:latin typeface="Georama ExtraLight"/>
                <a:ea typeface="Georama ExtraLight"/>
                <a:cs typeface="Georama ExtraLight"/>
                <a:sym typeface="Georama ExtraLight"/>
              </a:defRPr>
            </a:lvl6pPr>
            <a:lvl7pPr lvl="6">
              <a:spcBef>
                <a:spcPts val="0"/>
              </a:spcBef>
              <a:spcAft>
                <a:spcPts val="0"/>
              </a:spcAft>
              <a:buSzPts val="3000"/>
              <a:buFont typeface="Georama ExtraLight"/>
              <a:buNone/>
              <a:defRPr sz="3000">
                <a:latin typeface="Georama ExtraLight"/>
                <a:ea typeface="Georama ExtraLight"/>
                <a:cs typeface="Georama ExtraLight"/>
                <a:sym typeface="Georama ExtraLight"/>
              </a:defRPr>
            </a:lvl7pPr>
            <a:lvl8pPr lvl="7">
              <a:spcBef>
                <a:spcPts val="0"/>
              </a:spcBef>
              <a:spcAft>
                <a:spcPts val="0"/>
              </a:spcAft>
              <a:buSzPts val="3000"/>
              <a:buFont typeface="Georama ExtraLight"/>
              <a:buNone/>
              <a:defRPr sz="3000">
                <a:latin typeface="Georama ExtraLight"/>
                <a:ea typeface="Georama ExtraLight"/>
                <a:cs typeface="Georama ExtraLight"/>
                <a:sym typeface="Georama ExtraLight"/>
              </a:defRPr>
            </a:lvl8pPr>
            <a:lvl9pPr lvl="8">
              <a:spcBef>
                <a:spcPts val="0"/>
              </a:spcBef>
              <a:spcAft>
                <a:spcPts val="0"/>
              </a:spcAft>
              <a:buSzPts val="3000"/>
              <a:buFont typeface="Georama ExtraLight"/>
              <a:buNone/>
              <a:defRPr sz="3000">
                <a:latin typeface="Georama ExtraLight"/>
                <a:ea typeface="Georama ExtraLight"/>
                <a:cs typeface="Georama ExtraLight"/>
                <a:sym typeface="Georama ExtraLight"/>
              </a:defRPr>
            </a:lvl9pPr>
          </a:lstStyle>
          <a:p/>
        </p:txBody>
      </p:sp>
      <p:sp>
        <p:nvSpPr>
          <p:cNvPr id="149" name="Google Shape;149;p18"/>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lgn="r">
              <a:buNone/>
              <a:defRPr/>
            </a:lvl1pPr>
            <a:lvl2pPr lvl="1" rtl="0" algn="r">
              <a:buNone/>
              <a:defRPr/>
            </a:lvl2pPr>
            <a:lvl3pPr lvl="2" rtl="0" algn="r">
              <a:buNone/>
              <a:defRPr/>
            </a:lvl3pPr>
            <a:lvl4pPr lvl="3" rtl="0" algn="r">
              <a:buNone/>
              <a:defRPr/>
            </a:lvl4pPr>
            <a:lvl5pPr lvl="4" rtl="0" algn="r">
              <a:buNone/>
              <a:defRPr/>
            </a:lvl5pPr>
            <a:lvl6pPr lvl="5" rtl="0" algn="r">
              <a:buNone/>
              <a:defRPr/>
            </a:lvl6pPr>
            <a:lvl7pPr lvl="6" rtl="0" algn="r">
              <a:buNone/>
              <a:defRPr/>
            </a:lvl7pPr>
            <a:lvl8pPr lvl="7" rtl="0" algn="r">
              <a:buNone/>
              <a:defRPr/>
            </a:lvl8pPr>
            <a:lvl9pPr lvl="8" rtl="0" algn="r">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nd image">
  <p:cSld name="CUSTOM_1">
    <p:bg>
      <p:bgPr>
        <a:solidFill>
          <a:schemeClr val="dk2"/>
        </a:solidFill>
      </p:bgPr>
    </p:bg>
    <p:spTree>
      <p:nvGrpSpPr>
        <p:cNvPr id="150" name="Shape 150"/>
        <p:cNvGrpSpPr/>
        <p:nvPr/>
      </p:nvGrpSpPr>
      <p:grpSpPr>
        <a:xfrm>
          <a:off x="0" y="0"/>
          <a:ext cx="0" cy="0"/>
          <a:chOff x="0" y="0"/>
          <a:chExt cx="0" cy="0"/>
        </a:xfrm>
      </p:grpSpPr>
      <p:sp>
        <p:nvSpPr>
          <p:cNvPr id="151" name="Google Shape;151;p19"/>
          <p:cNvSpPr/>
          <p:nvPr>
            <p:ph idx="2" type="pic"/>
          </p:nvPr>
        </p:nvSpPr>
        <p:spPr>
          <a:xfrm>
            <a:off x="0" y="1289400"/>
            <a:ext cx="9144000" cy="3854100"/>
          </a:xfrm>
          <a:prstGeom prst="rect">
            <a:avLst/>
          </a:prstGeom>
          <a:noFill/>
          <a:ln>
            <a:noFill/>
          </a:ln>
        </p:spPr>
      </p:sp>
      <p:sp>
        <p:nvSpPr>
          <p:cNvPr id="152" name="Google Shape;152;p19"/>
          <p:cNvSpPr txBox="1"/>
          <p:nvPr>
            <p:ph idx="1" type="subTitle"/>
          </p:nvPr>
        </p:nvSpPr>
        <p:spPr>
          <a:xfrm>
            <a:off x="257175" y="306150"/>
            <a:ext cx="7903500" cy="677100"/>
          </a:xfrm>
          <a:prstGeom prst="rect">
            <a:avLst/>
          </a:prstGeom>
        </p:spPr>
        <p:txBody>
          <a:bodyPr anchorCtr="0" anchor="t" bIns="91425" lIns="91425" spcFirstLastPara="1" rIns="91425" wrap="square" tIns="91425">
            <a:noAutofit/>
          </a:bodyPr>
          <a:lstStyle>
            <a:lvl1pPr lvl="0">
              <a:spcBef>
                <a:spcPts val="0"/>
              </a:spcBef>
              <a:spcAft>
                <a:spcPts val="0"/>
              </a:spcAft>
              <a:buSzPts val="3000"/>
              <a:buFont typeface="Georama ExtraLight"/>
              <a:buNone/>
              <a:defRPr sz="3000">
                <a:latin typeface="Georama ExtraLight"/>
                <a:ea typeface="Georama ExtraLight"/>
                <a:cs typeface="Georama ExtraLight"/>
                <a:sym typeface="Georama ExtraLight"/>
              </a:defRPr>
            </a:lvl1pPr>
            <a:lvl2pPr lvl="1">
              <a:spcBef>
                <a:spcPts val="0"/>
              </a:spcBef>
              <a:spcAft>
                <a:spcPts val="0"/>
              </a:spcAft>
              <a:buSzPts val="3000"/>
              <a:buFont typeface="Georama ExtraLight"/>
              <a:buNone/>
              <a:defRPr sz="3000">
                <a:latin typeface="Georama ExtraLight"/>
                <a:ea typeface="Georama ExtraLight"/>
                <a:cs typeface="Georama ExtraLight"/>
                <a:sym typeface="Georama ExtraLight"/>
              </a:defRPr>
            </a:lvl2pPr>
            <a:lvl3pPr lvl="2">
              <a:spcBef>
                <a:spcPts val="0"/>
              </a:spcBef>
              <a:spcAft>
                <a:spcPts val="0"/>
              </a:spcAft>
              <a:buSzPts val="3000"/>
              <a:buFont typeface="Georama ExtraLight"/>
              <a:buNone/>
              <a:defRPr sz="3000">
                <a:latin typeface="Georama ExtraLight"/>
                <a:ea typeface="Georama ExtraLight"/>
                <a:cs typeface="Georama ExtraLight"/>
                <a:sym typeface="Georama ExtraLight"/>
              </a:defRPr>
            </a:lvl3pPr>
            <a:lvl4pPr lvl="3">
              <a:spcBef>
                <a:spcPts val="0"/>
              </a:spcBef>
              <a:spcAft>
                <a:spcPts val="0"/>
              </a:spcAft>
              <a:buSzPts val="3000"/>
              <a:buFont typeface="Georama ExtraLight"/>
              <a:buNone/>
              <a:defRPr sz="3000">
                <a:latin typeface="Georama ExtraLight"/>
                <a:ea typeface="Georama ExtraLight"/>
                <a:cs typeface="Georama ExtraLight"/>
                <a:sym typeface="Georama ExtraLight"/>
              </a:defRPr>
            </a:lvl4pPr>
            <a:lvl5pPr lvl="4">
              <a:spcBef>
                <a:spcPts val="0"/>
              </a:spcBef>
              <a:spcAft>
                <a:spcPts val="0"/>
              </a:spcAft>
              <a:buSzPts val="3000"/>
              <a:buFont typeface="Georama ExtraLight"/>
              <a:buNone/>
              <a:defRPr sz="3000">
                <a:latin typeface="Georama ExtraLight"/>
                <a:ea typeface="Georama ExtraLight"/>
                <a:cs typeface="Georama ExtraLight"/>
                <a:sym typeface="Georama ExtraLight"/>
              </a:defRPr>
            </a:lvl5pPr>
            <a:lvl6pPr lvl="5">
              <a:spcBef>
                <a:spcPts val="0"/>
              </a:spcBef>
              <a:spcAft>
                <a:spcPts val="0"/>
              </a:spcAft>
              <a:buSzPts val="3000"/>
              <a:buFont typeface="Georama ExtraLight"/>
              <a:buNone/>
              <a:defRPr sz="3000">
                <a:latin typeface="Georama ExtraLight"/>
                <a:ea typeface="Georama ExtraLight"/>
                <a:cs typeface="Georama ExtraLight"/>
                <a:sym typeface="Georama ExtraLight"/>
              </a:defRPr>
            </a:lvl6pPr>
            <a:lvl7pPr lvl="6">
              <a:spcBef>
                <a:spcPts val="0"/>
              </a:spcBef>
              <a:spcAft>
                <a:spcPts val="0"/>
              </a:spcAft>
              <a:buSzPts val="3000"/>
              <a:buFont typeface="Georama ExtraLight"/>
              <a:buNone/>
              <a:defRPr sz="3000">
                <a:latin typeface="Georama ExtraLight"/>
                <a:ea typeface="Georama ExtraLight"/>
                <a:cs typeface="Georama ExtraLight"/>
                <a:sym typeface="Georama ExtraLight"/>
              </a:defRPr>
            </a:lvl7pPr>
            <a:lvl8pPr lvl="7">
              <a:spcBef>
                <a:spcPts val="0"/>
              </a:spcBef>
              <a:spcAft>
                <a:spcPts val="0"/>
              </a:spcAft>
              <a:buSzPts val="3000"/>
              <a:buFont typeface="Georama ExtraLight"/>
              <a:buNone/>
              <a:defRPr sz="3000">
                <a:latin typeface="Georama ExtraLight"/>
                <a:ea typeface="Georama ExtraLight"/>
                <a:cs typeface="Georama ExtraLight"/>
                <a:sym typeface="Georama ExtraLight"/>
              </a:defRPr>
            </a:lvl8pPr>
            <a:lvl9pPr lvl="8">
              <a:spcBef>
                <a:spcPts val="0"/>
              </a:spcBef>
              <a:spcAft>
                <a:spcPts val="0"/>
              </a:spcAft>
              <a:buSzPts val="3000"/>
              <a:buFont typeface="Georama ExtraLight"/>
              <a:buNone/>
              <a:defRPr sz="3000">
                <a:latin typeface="Georama ExtraLight"/>
                <a:ea typeface="Georama ExtraLight"/>
                <a:cs typeface="Georama ExtraLight"/>
                <a:sym typeface="Georama ExtraLight"/>
              </a:defRPr>
            </a:lvl9pPr>
          </a:lstStyle>
          <a:p/>
        </p:txBody>
      </p:sp>
      <p:sp>
        <p:nvSpPr>
          <p:cNvPr id="153" name="Google Shape;153;p19"/>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lgn="r">
              <a:buNone/>
              <a:defRPr/>
            </a:lvl1pPr>
            <a:lvl2pPr lvl="1" rtl="0" algn="r">
              <a:buNone/>
              <a:defRPr/>
            </a:lvl2pPr>
            <a:lvl3pPr lvl="2" rtl="0" algn="r">
              <a:buNone/>
              <a:defRPr/>
            </a:lvl3pPr>
            <a:lvl4pPr lvl="3" rtl="0" algn="r">
              <a:buNone/>
              <a:defRPr/>
            </a:lvl4pPr>
            <a:lvl5pPr lvl="4" rtl="0" algn="r">
              <a:buNone/>
              <a:defRPr/>
            </a:lvl5pPr>
            <a:lvl6pPr lvl="5" rtl="0" algn="r">
              <a:buNone/>
              <a:defRPr/>
            </a:lvl6pPr>
            <a:lvl7pPr lvl="6" rtl="0" algn="r">
              <a:buNone/>
              <a:defRPr/>
            </a:lvl7pPr>
            <a:lvl8pPr lvl="7" rtl="0" algn="r">
              <a:buNone/>
              <a:defRPr/>
            </a:lvl8pPr>
            <a:lvl9pPr lvl="8" rtl="0" algn="r">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
    <p:spTree>
      <p:nvGrpSpPr>
        <p:cNvPr id="154" name="Shape 154"/>
        <p:cNvGrpSpPr/>
        <p:nvPr/>
      </p:nvGrpSpPr>
      <p:grpSpPr>
        <a:xfrm>
          <a:off x="0" y="0"/>
          <a:ext cx="0" cy="0"/>
          <a:chOff x="0" y="0"/>
          <a:chExt cx="0" cy="0"/>
        </a:xfrm>
      </p:grpSpPr>
      <p:sp>
        <p:nvSpPr>
          <p:cNvPr id="155" name="Google Shape;155;p20"/>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56" name="Google Shape;156;p20"/>
          <p:cNvSpPr/>
          <p:nvPr>
            <p:ph idx="2" type="pic"/>
          </p:nvPr>
        </p:nvSpPr>
        <p:spPr>
          <a:xfrm>
            <a:off x="0" y="0"/>
            <a:ext cx="9144000" cy="51435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15" name="Shape 15"/>
        <p:cNvGrpSpPr/>
        <p:nvPr/>
      </p:nvGrpSpPr>
      <p:grpSpPr>
        <a:xfrm>
          <a:off x="0" y="0"/>
          <a:ext cx="0" cy="0"/>
          <a:chOff x="0" y="0"/>
          <a:chExt cx="0" cy="0"/>
        </a:xfrm>
      </p:grpSpPr>
      <p:sp>
        <p:nvSpPr>
          <p:cNvPr id="16" name="Google Shape;16;p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7" name="Google Shape;17;p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and image">
  <p:cSld name="CUSTOM_3">
    <p:spTree>
      <p:nvGrpSpPr>
        <p:cNvPr id="157" name="Shape 157"/>
        <p:cNvGrpSpPr/>
        <p:nvPr/>
      </p:nvGrpSpPr>
      <p:grpSpPr>
        <a:xfrm>
          <a:off x="0" y="0"/>
          <a:ext cx="0" cy="0"/>
          <a:chOff x="0" y="0"/>
          <a:chExt cx="0" cy="0"/>
        </a:xfrm>
      </p:grpSpPr>
      <p:sp>
        <p:nvSpPr>
          <p:cNvPr id="158" name="Google Shape;158;p21"/>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59" name="Google Shape;159;p21"/>
          <p:cNvSpPr/>
          <p:nvPr>
            <p:ph idx="2" type="pic"/>
          </p:nvPr>
        </p:nvSpPr>
        <p:spPr>
          <a:xfrm>
            <a:off x="2290200" y="-100"/>
            <a:ext cx="6853800" cy="5143500"/>
          </a:xfrm>
          <a:prstGeom prst="rect">
            <a:avLst/>
          </a:prstGeom>
          <a:noFill/>
          <a:ln>
            <a:noFill/>
          </a:ln>
        </p:spPr>
      </p:sp>
      <p:sp>
        <p:nvSpPr>
          <p:cNvPr id="160" name="Google Shape;160;p21"/>
          <p:cNvSpPr txBox="1"/>
          <p:nvPr>
            <p:ph idx="1" type="body"/>
          </p:nvPr>
        </p:nvSpPr>
        <p:spPr>
          <a:xfrm>
            <a:off x="241225" y="3104375"/>
            <a:ext cx="1804500" cy="1696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1" name="Shape 161"/>
        <p:cNvGrpSpPr/>
        <p:nvPr/>
      </p:nvGrpSpPr>
      <p:grpSpPr>
        <a:xfrm>
          <a:off x="0" y="0"/>
          <a:ext cx="0" cy="0"/>
          <a:chOff x="0" y="0"/>
          <a:chExt cx="0" cy="0"/>
        </a:xfrm>
      </p:grpSpPr>
      <p:sp>
        <p:nvSpPr>
          <p:cNvPr id="162" name="Google Shape;162;p22"/>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3" name="Google Shape;163;p22"/>
          <p:cNvSpPr txBox="1"/>
          <p:nvPr>
            <p:ph type="title"/>
          </p:nvPr>
        </p:nvSpPr>
        <p:spPr>
          <a:xfrm>
            <a:off x="192025" y="220875"/>
            <a:ext cx="7979400" cy="22752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7000"/>
              <a:buFont typeface="Georama Thin"/>
              <a:buNone/>
              <a:defRPr sz="7000">
                <a:latin typeface="Georama Thin"/>
                <a:ea typeface="Georama Thin"/>
                <a:cs typeface="Georama Thin"/>
                <a:sym typeface="Georama Thin"/>
              </a:defRPr>
            </a:lvl1pPr>
            <a:lvl2pPr lvl="1">
              <a:lnSpc>
                <a:spcPct val="90000"/>
              </a:lnSpc>
              <a:spcBef>
                <a:spcPts val="0"/>
              </a:spcBef>
              <a:spcAft>
                <a:spcPts val="0"/>
              </a:spcAft>
              <a:buSzPts val="7000"/>
              <a:buFont typeface="Georama Thin"/>
              <a:buNone/>
              <a:defRPr sz="7000">
                <a:latin typeface="Georama Thin"/>
                <a:ea typeface="Georama Thin"/>
                <a:cs typeface="Georama Thin"/>
                <a:sym typeface="Georama Thin"/>
              </a:defRPr>
            </a:lvl2pPr>
            <a:lvl3pPr lvl="2">
              <a:lnSpc>
                <a:spcPct val="90000"/>
              </a:lnSpc>
              <a:spcBef>
                <a:spcPts val="0"/>
              </a:spcBef>
              <a:spcAft>
                <a:spcPts val="0"/>
              </a:spcAft>
              <a:buSzPts val="7000"/>
              <a:buFont typeface="Georama Thin"/>
              <a:buNone/>
              <a:defRPr sz="7000">
                <a:latin typeface="Georama Thin"/>
                <a:ea typeface="Georama Thin"/>
                <a:cs typeface="Georama Thin"/>
                <a:sym typeface="Georama Thin"/>
              </a:defRPr>
            </a:lvl3pPr>
            <a:lvl4pPr lvl="3">
              <a:lnSpc>
                <a:spcPct val="90000"/>
              </a:lnSpc>
              <a:spcBef>
                <a:spcPts val="0"/>
              </a:spcBef>
              <a:spcAft>
                <a:spcPts val="0"/>
              </a:spcAft>
              <a:buSzPts val="7000"/>
              <a:buFont typeface="Georama Thin"/>
              <a:buNone/>
              <a:defRPr sz="7000">
                <a:latin typeface="Georama Thin"/>
                <a:ea typeface="Georama Thin"/>
                <a:cs typeface="Georama Thin"/>
                <a:sym typeface="Georama Thin"/>
              </a:defRPr>
            </a:lvl4pPr>
            <a:lvl5pPr lvl="4">
              <a:lnSpc>
                <a:spcPct val="90000"/>
              </a:lnSpc>
              <a:spcBef>
                <a:spcPts val="0"/>
              </a:spcBef>
              <a:spcAft>
                <a:spcPts val="0"/>
              </a:spcAft>
              <a:buSzPts val="7000"/>
              <a:buFont typeface="Georama Thin"/>
              <a:buNone/>
              <a:defRPr sz="7000">
                <a:latin typeface="Georama Thin"/>
                <a:ea typeface="Georama Thin"/>
                <a:cs typeface="Georama Thin"/>
                <a:sym typeface="Georama Thin"/>
              </a:defRPr>
            </a:lvl5pPr>
            <a:lvl6pPr lvl="5">
              <a:lnSpc>
                <a:spcPct val="90000"/>
              </a:lnSpc>
              <a:spcBef>
                <a:spcPts val="0"/>
              </a:spcBef>
              <a:spcAft>
                <a:spcPts val="0"/>
              </a:spcAft>
              <a:buSzPts val="7000"/>
              <a:buFont typeface="Georama Thin"/>
              <a:buNone/>
              <a:defRPr sz="7000">
                <a:latin typeface="Georama Thin"/>
                <a:ea typeface="Georama Thin"/>
                <a:cs typeface="Georama Thin"/>
                <a:sym typeface="Georama Thin"/>
              </a:defRPr>
            </a:lvl6pPr>
            <a:lvl7pPr lvl="6">
              <a:lnSpc>
                <a:spcPct val="90000"/>
              </a:lnSpc>
              <a:spcBef>
                <a:spcPts val="0"/>
              </a:spcBef>
              <a:spcAft>
                <a:spcPts val="0"/>
              </a:spcAft>
              <a:buSzPts val="7000"/>
              <a:buFont typeface="Georama Thin"/>
              <a:buNone/>
              <a:defRPr sz="7000">
                <a:latin typeface="Georama Thin"/>
                <a:ea typeface="Georama Thin"/>
                <a:cs typeface="Georama Thin"/>
                <a:sym typeface="Georama Thin"/>
              </a:defRPr>
            </a:lvl7pPr>
            <a:lvl8pPr lvl="7">
              <a:lnSpc>
                <a:spcPct val="90000"/>
              </a:lnSpc>
              <a:spcBef>
                <a:spcPts val="0"/>
              </a:spcBef>
              <a:spcAft>
                <a:spcPts val="0"/>
              </a:spcAft>
              <a:buSzPts val="7000"/>
              <a:buFont typeface="Georama Thin"/>
              <a:buNone/>
              <a:defRPr sz="7000">
                <a:latin typeface="Georama Thin"/>
                <a:ea typeface="Georama Thin"/>
                <a:cs typeface="Georama Thin"/>
                <a:sym typeface="Georama Thin"/>
              </a:defRPr>
            </a:lvl8pPr>
            <a:lvl9pPr lvl="8">
              <a:lnSpc>
                <a:spcPct val="90000"/>
              </a:lnSpc>
              <a:spcBef>
                <a:spcPts val="0"/>
              </a:spcBef>
              <a:spcAft>
                <a:spcPts val="0"/>
              </a:spcAft>
              <a:buSzPts val="7000"/>
              <a:buFont typeface="Georama Thin"/>
              <a:buNone/>
              <a:defRPr sz="7000">
                <a:latin typeface="Georama Thin"/>
                <a:ea typeface="Georama Thin"/>
                <a:cs typeface="Georama Thin"/>
                <a:sym typeface="Georama Thin"/>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TITLE_ONLY_2">
    <p:spTree>
      <p:nvGrpSpPr>
        <p:cNvPr id="164" name="Shape 164"/>
        <p:cNvGrpSpPr/>
        <p:nvPr/>
      </p:nvGrpSpPr>
      <p:grpSpPr>
        <a:xfrm>
          <a:off x="0" y="0"/>
          <a:ext cx="0" cy="0"/>
          <a:chOff x="0" y="0"/>
          <a:chExt cx="0" cy="0"/>
        </a:xfrm>
      </p:grpSpPr>
      <p:sp>
        <p:nvSpPr>
          <p:cNvPr id="165" name="Google Shape;165;p23"/>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6" name="Google Shape;166;p23"/>
          <p:cNvSpPr txBox="1"/>
          <p:nvPr>
            <p:ph type="title"/>
          </p:nvPr>
        </p:nvSpPr>
        <p:spPr>
          <a:xfrm>
            <a:off x="241225" y="370700"/>
            <a:ext cx="4028700" cy="1576500"/>
          </a:xfrm>
          <a:prstGeom prst="rect">
            <a:avLst/>
          </a:prstGeom>
        </p:spPr>
        <p:txBody>
          <a:bodyPr anchorCtr="0" anchor="t" bIns="91425" lIns="91425" spcFirstLastPara="1" rIns="91425" wrap="square" tIns="91425">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section title and description">
  <p:cSld name="CUSTOM_9">
    <p:bg>
      <p:bgPr>
        <a:solidFill>
          <a:schemeClr val="accent2"/>
        </a:solidFill>
      </p:bgPr>
    </p:bg>
    <p:spTree>
      <p:nvGrpSpPr>
        <p:cNvPr id="167" name="Shape 167"/>
        <p:cNvGrpSpPr/>
        <p:nvPr/>
      </p:nvGrpSpPr>
      <p:grpSpPr>
        <a:xfrm>
          <a:off x="0" y="0"/>
          <a:ext cx="0" cy="0"/>
          <a:chOff x="0" y="0"/>
          <a:chExt cx="0" cy="0"/>
        </a:xfrm>
      </p:grpSpPr>
      <p:sp>
        <p:nvSpPr>
          <p:cNvPr id="168" name="Google Shape;168;p24"/>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9" name="Google Shape;169;p24"/>
          <p:cNvSpPr/>
          <p:nvPr/>
        </p:nvSpPr>
        <p:spPr>
          <a:xfrm>
            <a:off x="6841700" y="0"/>
            <a:ext cx="23022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Light"/>
              <a:ea typeface="Georama Light"/>
              <a:cs typeface="Georama Light"/>
              <a:sym typeface="Georama Light"/>
            </a:endParaRPr>
          </a:p>
        </p:txBody>
      </p:sp>
      <p:sp>
        <p:nvSpPr>
          <p:cNvPr id="170" name="Google Shape;170;p24"/>
          <p:cNvSpPr txBox="1"/>
          <p:nvPr>
            <p:ph type="title"/>
          </p:nvPr>
        </p:nvSpPr>
        <p:spPr>
          <a:xfrm>
            <a:off x="192025" y="220875"/>
            <a:ext cx="6384300" cy="4579800"/>
          </a:xfrm>
          <a:prstGeom prst="rect">
            <a:avLst/>
          </a:prstGeom>
        </p:spPr>
        <p:txBody>
          <a:bodyPr anchorCtr="0" anchor="ctr" bIns="91425" lIns="91425" spcFirstLastPara="1" rIns="91425" wrap="square" tIns="91425">
            <a:noAutofit/>
          </a:bodyPr>
          <a:lstStyle>
            <a:lvl1pPr lvl="0">
              <a:lnSpc>
                <a:spcPct val="90000"/>
              </a:lnSpc>
              <a:spcBef>
                <a:spcPts val="0"/>
              </a:spcBef>
              <a:spcAft>
                <a:spcPts val="0"/>
              </a:spcAft>
              <a:buSzPts val="7000"/>
              <a:buFont typeface="Georama Thin"/>
              <a:buNone/>
              <a:defRPr sz="7000">
                <a:latin typeface="Georama Thin"/>
                <a:ea typeface="Georama Thin"/>
                <a:cs typeface="Georama Thin"/>
                <a:sym typeface="Georama Thin"/>
              </a:defRPr>
            </a:lvl1pPr>
            <a:lvl2pPr lvl="1">
              <a:lnSpc>
                <a:spcPct val="90000"/>
              </a:lnSpc>
              <a:spcBef>
                <a:spcPts val="0"/>
              </a:spcBef>
              <a:spcAft>
                <a:spcPts val="0"/>
              </a:spcAft>
              <a:buSzPts val="7000"/>
              <a:buFont typeface="Georama Thin"/>
              <a:buNone/>
              <a:defRPr sz="7000">
                <a:latin typeface="Georama Thin"/>
                <a:ea typeface="Georama Thin"/>
                <a:cs typeface="Georama Thin"/>
                <a:sym typeface="Georama Thin"/>
              </a:defRPr>
            </a:lvl2pPr>
            <a:lvl3pPr lvl="2">
              <a:lnSpc>
                <a:spcPct val="90000"/>
              </a:lnSpc>
              <a:spcBef>
                <a:spcPts val="0"/>
              </a:spcBef>
              <a:spcAft>
                <a:spcPts val="0"/>
              </a:spcAft>
              <a:buSzPts val="7000"/>
              <a:buFont typeface="Georama Thin"/>
              <a:buNone/>
              <a:defRPr sz="7000">
                <a:latin typeface="Georama Thin"/>
                <a:ea typeface="Georama Thin"/>
                <a:cs typeface="Georama Thin"/>
                <a:sym typeface="Georama Thin"/>
              </a:defRPr>
            </a:lvl3pPr>
            <a:lvl4pPr lvl="3">
              <a:lnSpc>
                <a:spcPct val="90000"/>
              </a:lnSpc>
              <a:spcBef>
                <a:spcPts val="0"/>
              </a:spcBef>
              <a:spcAft>
                <a:spcPts val="0"/>
              </a:spcAft>
              <a:buSzPts val="7000"/>
              <a:buFont typeface="Georama Thin"/>
              <a:buNone/>
              <a:defRPr sz="7000">
                <a:latin typeface="Georama Thin"/>
                <a:ea typeface="Georama Thin"/>
                <a:cs typeface="Georama Thin"/>
                <a:sym typeface="Georama Thin"/>
              </a:defRPr>
            </a:lvl4pPr>
            <a:lvl5pPr lvl="4">
              <a:lnSpc>
                <a:spcPct val="90000"/>
              </a:lnSpc>
              <a:spcBef>
                <a:spcPts val="0"/>
              </a:spcBef>
              <a:spcAft>
                <a:spcPts val="0"/>
              </a:spcAft>
              <a:buSzPts val="7000"/>
              <a:buFont typeface="Georama Thin"/>
              <a:buNone/>
              <a:defRPr sz="7000">
                <a:latin typeface="Georama Thin"/>
                <a:ea typeface="Georama Thin"/>
                <a:cs typeface="Georama Thin"/>
                <a:sym typeface="Georama Thin"/>
              </a:defRPr>
            </a:lvl5pPr>
            <a:lvl6pPr lvl="5">
              <a:lnSpc>
                <a:spcPct val="90000"/>
              </a:lnSpc>
              <a:spcBef>
                <a:spcPts val="0"/>
              </a:spcBef>
              <a:spcAft>
                <a:spcPts val="0"/>
              </a:spcAft>
              <a:buSzPts val="7000"/>
              <a:buFont typeface="Georama Thin"/>
              <a:buNone/>
              <a:defRPr sz="7000">
                <a:latin typeface="Georama Thin"/>
                <a:ea typeface="Georama Thin"/>
                <a:cs typeface="Georama Thin"/>
                <a:sym typeface="Georama Thin"/>
              </a:defRPr>
            </a:lvl6pPr>
            <a:lvl7pPr lvl="6">
              <a:lnSpc>
                <a:spcPct val="90000"/>
              </a:lnSpc>
              <a:spcBef>
                <a:spcPts val="0"/>
              </a:spcBef>
              <a:spcAft>
                <a:spcPts val="0"/>
              </a:spcAft>
              <a:buSzPts val="7000"/>
              <a:buFont typeface="Georama Thin"/>
              <a:buNone/>
              <a:defRPr sz="7000">
                <a:latin typeface="Georama Thin"/>
                <a:ea typeface="Georama Thin"/>
                <a:cs typeface="Georama Thin"/>
                <a:sym typeface="Georama Thin"/>
              </a:defRPr>
            </a:lvl7pPr>
            <a:lvl8pPr lvl="7">
              <a:lnSpc>
                <a:spcPct val="90000"/>
              </a:lnSpc>
              <a:spcBef>
                <a:spcPts val="0"/>
              </a:spcBef>
              <a:spcAft>
                <a:spcPts val="0"/>
              </a:spcAft>
              <a:buSzPts val="7000"/>
              <a:buFont typeface="Georama Thin"/>
              <a:buNone/>
              <a:defRPr sz="7000">
                <a:latin typeface="Georama Thin"/>
                <a:ea typeface="Georama Thin"/>
                <a:cs typeface="Georama Thin"/>
                <a:sym typeface="Georama Thin"/>
              </a:defRPr>
            </a:lvl8pPr>
            <a:lvl9pPr lvl="8">
              <a:lnSpc>
                <a:spcPct val="90000"/>
              </a:lnSpc>
              <a:spcBef>
                <a:spcPts val="0"/>
              </a:spcBef>
              <a:spcAft>
                <a:spcPts val="0"/>
              </a:spcAft>
              <a:buSzPts val="7000"/>
              <a:buFont typeface="Georama Thin"/>
              <a:buNone/>
              <a:defRPr sz="7000">
                <a:latin typeface="Georama Thin"/>
                <a:ea typeface="Georama Thin"/>
                <a:cs typeface="Georama Thin"/>
                <a:sym typeface="Georama Thin"/>
              </a:defRPr>
            </a:lvl9pPr>
          </a:lstStyle>
          <a:p/>
        </p:txBody>
      </p:sp>
      <p:sp>
        <p:nvSpPr>
          <p:cNvPr id="171" name="Google Shape;171;p24"/>
          <p:cNvSpPr txBox="1"/>
          <p:nvPr>
            <p:ph idx="1" type="subTitle"/>
          </p:nvPr>
        </p:nvSpPr>
        <p:spPr>
          <a:xfrm>
            <a:off x="6972126" y="220925"/>
            <a:ext cx="2050800" cy="4579800"/>
          </a:xfrm>
          <a:prstGeom prst="rect">
            <a:avLst/>
          </a:prstGeom>
        </p:spPr>
        <p:txBody>
          <a:bodyPr anchorCtr="0" anchor="ctr"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TITLE_ONLY_2_1">
    <p:spTree>
      <p:nvGrpSpPr>
        <p:cNvPr id="172" name="Shape 172"/>
        <p:cNvGrpSpPr/>
        <p:nvPr/>
      </p:nvGrpSpPr>
      <p:grpSpPr>
        <a:xfrm>
          <a:off x="0" y="0"/>
          <a:ext cx="0" cy="0"/>
          <a:chOff x="0" y="0"/>
          <a:chExt cx="0" cy="0"/>
        </a:xfrm>
      </p:grpSpPr>
      <p:sp>
        <p:nvSpPr>
          <p:cNvPr id="173" name="Google Shape;173;p25"/>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4" name="Google Shape;174;p25"/>
          <p:cNvSpPr txBox="1"/>
          <p:nvPr>
            <p:ph type="title"/>
          </p:nvPr>
        </p:nvSpPr>
        <p:spPr>
          <a:xfrm>
            <a:off x="241225" y="370700"/>
            <a:ext cx="8650800" cy="4292400"/>
          </a:xfrm>
          <a:prstGeom prst="rect">
            <a:avLst/>
          </a:prstGeom>
        </p:spPr>
        <p:txBody>
          <a:bodyPr anchorCtr="0" anchor="t" bIns="91425" lIns="91425" spcFirstLastPara="1" rIns="91425" wrap="square" tIns="91425">
            <a:noAutofit/>
          </a:bodyPr>
          <a:lstStyle>
            <a:lvl1pPr lvl="0">
              <a:spcBef>
                <a:spcPts val="0"/>
              </a:spcBef>
              <a:spcAft>
                <a:spcPts val="0"/>
              </a:spcAft>
              <a:buSzPts val="3500"/>
              <a:buFont typeface="Georama ExtraLight"/>
              <a:buNone/>
              <a:defRPr>
                <a:latin typeface="Georama ExtraLight"/>
                <a:ea typeface="Georama ExtraLight"/>
                <a:cs typeface="Georama ExtraLight"/>
                <a:sym typeface="Georama ExtraLight"/>
              </a:defRPr>
            </a:lvl1pPr>
            <a:lvl2pPr lvl="1">
              <a:spcBef>
                <a:spcPts val="0"/>
              </a:spcBef>
              <a:spcAft>
                <a:spcPts val="0"/>
              </a:spcAft>
              <a:buSzPts val="3500"/>
              <a:buFont typeface="Georama ExtraLight"/>
              <a:buNone/>
              <a:defRPr>
                <a:latin typeface="Georama ExtraLight"/>
                <a:ea typeface="Georama ExtraLight"/>
                <a:cs typeface="Georama ExtraLight"/>
                <a:sym typeface="Georama ExtraLight"/>
              </a:defRPr>
            </a:lvl2pPr>
            <a:lvl3pPr lvl="2">
              <a:spcBef>
                <a:spcPts val="0"/>
              </a:spcBef>
              <a:spcAft>
                <a:spcPts val="0"/>
              </a:spcAft>
              <a:buSzPts val="3500"/>
              <a:buFont typeface="Georama ExtraLight"/>
              <a:buNone/>
              <a:defRPr>
                <a:latin typeface="Georama ExtraLight"/>
                <a:ea typeface="Georama ExtraLight"/>
                <a:cs typeface="Georama ExtraLight"/>
                <a:sym typeface="Georama ExtraLight"/>
              </a:defRPr>
            </a:lvl3pPr>
            <a:lvl4pPr lvl="3">
              <a:spcBef>
                <a:spcPts val="0"/>
              </a:spcBef>
              <a:spcAft>
                <a:spcPts val="0"/>
              </a:spcAft>
              <a:buSzPts val="3500"/>
              <a:buFont typeface="Georama ExtraLight"/>
              <a:buNone/>
              <a:defRPr>
                <a:latin typeface="Georama ExtraLight"/>
                <a:ea typeface="Georama ExtraLight"/>
                <a:cs typeface="Georama ExtraLight"/>
                <a:sym typeface="Georama ExtraLight"/>
              </a:defRPr>
            </a:lvl4pPr>
            <a:lvl5pPr lvl="4">
              <a:spcBef>
                <a:spcPts val="0"/>
              </a:spcBef>
              <a:spcAft>
                <a:spcPts val="0"/>
              </a:spcAft>
              <a:buSzPts val="3500"/>
              <a:buFont typeface="Georama ExtraLight"/>
              <a:buNone/>
              <a:defRPr>
                <a:latin typeface="Georama ExtraLight"/>
                <a:ea typeface="Georama ExtraLight"/>
                <a:cs typeface="Georama ExtraLight"/>
                <a:sym typeface="Georama ExtraLight"/>
              </a:defRPr>
            </a:lvl5pPr>
            <a:lvl6pPr lvl="5">
              <a:spcBef>
                <a:spcPts val="0"/>
              </a:spcBef>
              <a:spcAft>
                <a:spcPts val="0"/>
              </a:spcAft>
              <a:buSzPts val="3500"/>
              <a:buFont typeface="Georama ExtraLight"/>
              <a:buNone/>
              <a:defRPr>
                <a:latin typeface="Georama ExtraLight"/>
                <a:ea typeface="Georama ExtraLight"/>
                <a:cs typeface="Georama ExtraLight"/>
                <a:sym typeface="Georama ExtraLight"/>
              </a:defRPr>
            </a:lvl6pPr>
            <a:lvl7pPr lvl="6">
              <a:spcBef>
                <a:spcPts val="0"/>
              </a:spcBef>
              <a:spcAft>
                <a:spcPts val="0"/>
              </a:spcAft>
              <a:buSzPts val="3500"/>
              <a:buFont typeface="Georama ExtraLight"/>
              <a:buNone/>
              <a:defRPr>
                <a:latin typeface="Georama ExtraLight"/>
                <a:ea typeface="Georama ExtraLight"/>
                <a:cs typeface="Georama ExtraLight"/>
                <a:sym typeface="Georama ExtraLight"/>
              </a:defRPr>
            </a:lvl7pPr>
            <a:lvl8pPr lvl="7">
              <a:spcBef>
                <a:spcPts val="0"/>
              </a:spcBef>
              <a:spcAft>
                <a:spcPts val="0"/>
              </a:spcAft>
              <a:buSzPts val="3500"/>
              <a:buFont typeface="Georama ExtraLight"/>
              <a:buNone/>
              <a:defRPr>
                <a:latin typeface="Georama ExtraLight"/>
                <a:ea typeface="Georama ExtraLight"/>
                <a:cs typeface="Georama ExtraLight"/>
                <a:sym typeface="Georama ExtraLight"/>
              </a:defRPr>
            </a:lvl8pPr>
            <a:lvl9pPr lvl="8">
              <a:spcBef>
                <a:spcPts val="0"/>
              </a:spcBef>
              <a:spcAft>
                <a:spcPts val="0"/>
              </a:spcAft>
              <a:buSzPts val="3500"/>
              <a:buFont typeface="Georama ExtraLight"/>
              <a:buNone/>
              <a:defRPr>
                <a:latin typeface="Georama ExtraLight"/>
                <a:ea typeface="Georama ExtraLight"/>
                <a:cs typeface="Georama ExtraLight"/>
                <a:sym typeface="Georama ExtraLight"/>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ONLY_1">
    <p:spTree>
      <p:nvGrpSpPr>
        <p:cNvPr id="175" name="Shape 175"/>
        <p:cNvGrpSpPr/>
        <p:nvPr/>
      </p:nvGrpSpPr>
      <p:grpSpPr>
        <a:xfrm>
          <a:off x="0" y="0"/>
          <a:ext cx="0" cy="0"/>
          <a:chOff x="0" y="0"/>
          <a:chExt cx="0" cy="0"/>
        </a:xfrm>
      </p:grpSpPr>
      <p:sp>
        <p:nvSpPr>
          <p:cNvPr id="176" name="Google Shape;176;p26"/>
          <p:cNvSpPr/>
          <p:nvPr/>
        </p:nvSpPr>
        <p:spPr>
          <a:xfrm>
            <a:off x="-6650" y="3854100"/>
            <a:ext cx="9144000" cy="1289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Light"/>
              <a:ea typeface="Georama Light"/>
              <a:cs typeface="Georama Light"/>
              <a:sym typeface="Georama Light"/>
            </a:endParaRPr>
          </a:p>
        </p:txBody>
      </p:sp>
      <p:sp>
        <p:nvSpPr>
          <p:cNvPr id="177" name="Google Shape;177;p26"/>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8" name="Google Shape;178;p26"/>
          <p:cNvSpPr txBox="1"/>
          <p:nvPr>
            <p:ph type="title"/>
          </p:nvPr>
        </p:nvSpPr>
        <p:spPr>
          <a:xfrm>
            <a:off x="192025" y="220875"/>
            <a:ext cx="7979400" cy="22752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7000"/>
              <a:buNone/>
              <a:defRPr sz="7000"/>
            </a:lvl1pPr>
            <a:lvl2pPr lvl="1">
              <a:lnSpc>
                <a:spcPct val="90000"/>
              </a:lnSpc>
              <a:spcBef>
                <a:spcPts val="0"/>
              </a:spcBef>
              <a:spcAft>
                <a:spcPts val="0"/>
              </a:spcAft>
              <a:buSzPts val="7000"/>
              <a:buNone/>
              <a:defRPr sz="7000"/>
            </a:lvl2pPr>
            <a:lvl3pPr lvl="2">
              <a:lnSpc>
                <a:spcPct val="90000"/>
              </a:lnSpc>
              <a:spcBef>
                <a:spcPts val="0"/>
              </a:spcBef>
              <a:spcAft>
                <a:spcPts val="0"/>
              </a:spcAft>
              <a:buSzPts val="7000"/>
              <a:buNone/>
              <a:defRPr sz="7000"/>
            </a:lvl3pPr>
            <a:lvl4pPr lvl="3">
              <a:lnSpc>
                <a:spcPct val="90000"/>
              </a:lnSpc>
              <a:spcBef>
                <a:spcPts val="0"/>
              </a:spcBef>
              <a:spcAft>
                <a:spcPts val="0"/>
              </a:spcAft>
              <a:buSzPts val="7000"/>
              <a:buNone/>
              <a:defRPr sz="7000"/>
            </a:lvl4pPr>
            <a:lvl5pPr lvl="4">
              <a:lnSpc>
                <a:spcPct val="90000"/>
              </a:lnSpc>
              <a:spcBef>
                <a:spcPts val="0"/>
              </a:spcBef>
              <a:spcAft>
                <a:spcPts val="0"/>
              </a:spcAft>
              <a:buSzPts val="7000"/>
              <a:buNone/>
              <a:defRPr sz="7000"/>
            </a:lvl5pPr>
            <a:lvl6pPr lvl="5">
              <a:lnSpc>
                <a:spcPct val="90000"/>
              </a:lnSpc>
              <a:spcBef>
                <a:spcPts val="0"/>
              </a:spcBef>
              <a:spcAft>
                <a:spcPts val="0"/>
              </a:spcAft>
              <a:buSzPts val="7000"/>
              <a:buNone/>
              <a:defRPr sz="7000"/>
            </a:lvl6pPr>
            <a:lvl7pPr lvl="6">
              <a:lnSpc>
                <a:spcPct val="90000"/>
              </a:lnSpc>
              <a:spcBef>
                <a:spcPts val="0"/>
              </a:spcBef>
              <a:spcAft>
                <a:spcPts val="0"/>
              </a:spcAft>
              <a:buSzPts val="7000"/>
              <a:buNone/>
              <a:defRPr sz="7000"/>
            </a:lvl7pPr>
            <a:lvl8pPr lvl="7">
              <a:lnSpc>
                <a:spcPct val="90000"/>
              </a:lnSpc>
              <a:spcBef>
                <a:spcPts val="0"/>
              </a:spcBef>
              <a:spcAft>
                <a:spcPts val="0"/>
              </a:spcAft>
              <a:buSzPts val="7000"/>
              <a:buNone/>
              <a:defRPr sz="7000"/>
            </a:lvl8pPr>
            <a:lvl9pPr lvl="8">
              <a:lnSpc>
                <a:spcPct val="90000"/>
              </a:lnSpc>
              <a:spcBef>
                <a:spcPts val="0"/>
              </a:spcBef>
              <a:spcAft>
                <a:spcPts val="0"/>
              </a:spcAft>
              <a:buSzPts val="7000"/>
              <a:buNone/>
              <a:defRPr sz="7000"/>
            </a:lvl9pPr>
          </a:lstStyle>
          <a:p/>
        </p:txBody>
      </p:sp>
      <p:sp>
        <p:nvSpPr>
          <p:cNvPr id="179" name="Google Shape;179;p26"/>
          <p:cNvSpPr txBox="1"/>
          <p:nvPr>
            <p:ph idx="1" type="subTitle"/>
          </p:nvPr>
        </p:nvSpPr>
        <p:spPr>
          <a:xfrm>
            <a:off x="192025" y="4047725"/>
            <a:ext cx="6227700" cy="7530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CUSTOM_7">
    <p:bg>
      <p:bgPr>
        <a:solidFill>
          <a:schemeClr val="accent3"/>
        </a:solidFill>
      </p:bgPr>
    </p:bg>
    <p:spTree>
      <p:nvGrpSpPr>
        <p:cNvPr id="180" name="Shape 180"/>
        <p:cNvGrpSpPr/>
        <p:nvPr/>
      </p:nvGrpSpPr>
      <p:grpSpPr>
        <a:xfrm>
          <a:off x="0" y="0"/>
          <a:ext cx="0" cy="0"/>
          <a:chOff x="0" y="0"/>
          <a:chExt cx="0" cy="0"/>
        </a:xfrm>
      </p:grpSpPr>
      <p:sp>
        <p:nvSpPr>
          <p:cNvPr id="181" name="Google Shape;181;p27"/>
          <p:cNvSpPr/>
          <p:nvPr/>
        </p:nvSpPr>
        <p:spPr>
          <a:xfrm>
            <a:off x="0" y="150"/>
            <a:ext cx="65478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eorama Light"/>
              <a:ea typeface="Georama Light"/>
              <a:cs typeface="Georama Light"/>
              <a:sym typeface="Georama Light"/>
            </a:endParaRPr>
          </a:p>
        </p:txBody>
      </p:sp>
      <p:sp>
        <p:nvSpPr>
          <p:cNvPr id="182" name="Google Shape;182;p27"/>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3" name="Google Shape;183;p27"/>
          <p:cNvSpPr txBox="1"/>
          <p:nvPr>
            <p:ph hasCustomPrompt="1" type="title"/>
          </p:nvPr>
        </p:nvSpPr>
        <p:spPr>
          <a:xfrm>
            <a:off x="266350" y="480275"/>
            <a:ext cx="8560800" cy="4796400"/>
          </a:xfrm>
          <a:prstGeom prst="rect">
            <a:avLst/>
          </a:prstGeom>
        </p:spPr>
        <p:txBody>
          <a:bodyPr anchorCtr="0" anchor="b" bIns="91425" lIns="91425" spcFirstLastPara="1" rIns="91425" wrap="square" tIns="91425">
            <a:noAutofit/>
          </a:bodyPr>
          <a:lstStyle>
            <a:lvl1pPr lvl="0">
              <a:spcBef>
                <a:spcPts val="0"/>
              </a:spcBef>
              <a:spcAft>
                <a:spcPts val="0"/>
              </a:spcAft>
              <a:buSzPts val="20000"/>
              <a:buNone/>
              <a:defRPr sz="20000"/>
            </a:lvl1pPr>
            <a:lvl2pPr lvl="1">
              <a:spcBef>
                <a:spcPts val="0"/>
              </a:spcBef>
              <a:spcAft>
                <a:spcPts val="0"/>
              </a:spcAft>
              <a:buSzPts val="20000"/>
              <a:buNone/>
              <a:defRPr sz="20000"/>
            </a:lvl2pPr>
            <a:lvl3pPr lvl="2">
              <a:spcBef>
                <a:spcPts val="0"/>
              </a:spcBef>
              <a:spcAft>
                <a:spcPts val="0"/>
              </a:spcAft>
              <a:buSzPts val="20000"/>
              <a:buNone/>
              <a:defRPr sz="20000"/>
            </a:lvl3pPr>
            <a:lvl4pPr lvl="3">
              <a:spcBef>
                <a:spcPts val="0"/>
              </a:spcBef>
              <a:spcAft>
                <a:spcPts val="0"/>
              </a:spcAft>
              <a:buSzPts val="20000"/>
              <a:buNone/>
              <a:defRPr sz="20000"/>
            </a:lvl4pPr>
            <a:lvl5pPr lvl="4">
              <a:spcBef>
                <a:spcPts val="0"/>
              </a:spcBef>
              <a:spcAft>
                <a:spcPts val="0"/>
              </a:spcAft>
              <a:buSzPts val="20000"/>
              <a:buNone/>
              <a:defRPr sz="20000"/>
            </a:lvl5pPr>
            <a:lvl6pPr lvl="5">
              <a:spcBef>
                <a:spcPts val="0"/>
              </a:spcBef>
              <a:spcAft>
                <a:spcPts val="0"/>
              </a:spcAft>
              <a:buSzPts val="20000"/>
              <a:buNone/>
              <a:defRPr sz="20000"/>
            </a:lvl6pPr>
            <a:lvl7pPr lvl="6">
              <a:spcBef>
                <a:spcPts val="0"/>
              </a:spcBef>
              <a:spcAft>
                <a:spcPts val="0"/>
              </a:spcAft>
              <a:buSzPts val="20000"/>
              <a:buNone/>
              <a:defRPr sz="20000"/>
            </a:lvl7pPr>
            <a:lvl8pPr lvl="7">
              <a:spcBef>
                <a:spcPts val="0"/>
              </a:spcBef>
              <a:spcAft>
                <a:spcPts val="0"/>
              </a:spcAft>
              <a:buSzPts val="20000"/>
              <a:buNone/>
              <a:defRPr sz="20000"/>
            </a:lvl8pPr>
            <a:lvl9pPr lvl="8">
              <a:spcBef>
                <a:spcPts val="0"/>
              </a:spcBef>
              <a:spcAft>
                <a:spcPts val="0"/>
              </a:spcAft>
              <a:buSzPts val="20000"/>
              <a:buNone/>
              <a:defRPr sz="20000"/>
            </a:lvl9pPr>
          </a:lstStyle>
          <a:p>
            <a:r>
              <a:t>xx%</a:t>
            </a:r>
          </a:p>
        </p:txBody>
      </p:sp>
      <p:sp>
        <p:nvSpPr>
          <p:cNvPr id="184" name="Google Shape;184;p27"/>
          <p:cNvSpPr txBox="1"/>
          <p:nvPr>
            <p:ph idx="1" type="body"/>
          </p:nvPr>
        </p:nvSpPr>
        <p:spPr>
          <a:xfrm>
            <a:off x="6757450" y="2913200"/>
            <a:ext cx="2069700" cy="16554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6">
    <p:spTree>
      <p:nvGrpSpPr>
        <p:cNvPr id="185" name="Shape 185"/>
        <p:cNvGrpSpPr/>
        <p:nvPr/>
      </p:nvGrpSpPr>
      <p:grpSpPr>
        <a:xfrm>
          <a:off x="0" y="0"/>
          <a:ext cx="0" cy="0"/>
          <a:chOff x="0" y="0"/>
          <a:chExt cx="0" cy="0"/>
        </a:xfrm>
      </p:grpSpPr>
      <p:sp>
        <p:nvSpPr>
          <p:cNvPr id="186" name="Google Shape;186;p28"/>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7" name="Google Shape;187;p28"/>
          <p:cNvSpPr txBox="1"/>
          <p:nvPr>
            <p:ph type="title"/>
          </p:nvPr>
        </p:nvSpPr>
        <p:spPr>
          <a:xfrm>
            <a:off x="192025" y="221000"/>
            <a:ext cx="7979400" cy="751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3500"/>
              <a:buFont typeface="Georama Thin"/>
              <a:buNone/>
              <a:defRPr>
                <a:latin typeface="Georama Thin"/>
                <a:ea typeface="Georama Thin"/>
                <a:cs typeface="Georama Thin"/>
                <a:sym typeface="Georama Thin"/>
              </a:defRPr>
            </a:lvl1pPr>
            <a:lvl2pPr lvl="1">
              <a:lnSpc>
                <a:spcPct val="90000"/>
              </a:lnSpc>
              <a:spcBef>
                <a:spcPts val="0"/>
              </a:spcBef>
              <a:spcAft>
                <a:spcPts val="0"/>
              </a:spcAft>
              <a:buSzPts val="3500"/>
              <a:buFont typeface="Georama Thin"/>
              <a:buNone/>
              <a:defRPr>
                <a:latin typeface="Georama Thin"/>
                <a:ea typeface="Georama Thin"/>
                <a:cs typeface="Georama Thin"/>
                <a:sym typeface="Georama Thin"/>
              </a:defRPr>
            </a:lvl2pPr>
            <a:lvl3pPr lvl="2">
              <a:lnSpc>
                <a:spcPct val="90000"/>
              </a:lnSpc>
              <a:spcBef>
                <a:spcPts val="0"/>
              </a:spcBef>
              <a:spcAft>
                <a:spcPts val="0"/>
              </a:spcAft>
              <a:buSzPts val="3500"/>
              <a:buFont typeface="Georama Thin"/>
              <a:buNone/>
              <a:defRPr>
                <a:latin typeface="Georama Thin"/>
                <a:ea typeface="Georama Thin"/>
                <a:cs typeface="Georama Thin"/>
                <a:sym typeface="Georama Thin"/>
              </a:defRPr>
            </a:lvl3pPr>
            <a:lvl4pPr lvl="3">
              <a:lnSpc>
                <a:spcPct val="90000"/>
              </a:lnSpc>
              <a:spcBef>
                <a:spcPts val="0"/>
              </a:spcBef>
              <a:spcAft>
                <a:spcPts val="0"/>
              </a:spcAft>
              <a:buSzPts val="3500"/>
              <a:buFont typeface="Georama Thin"/>
              <a:buNone/>
              <a:defRPr>
                <a:latin typeface="Georama Thin"/>
                <a:ea typeface="Georama Thin"/>
                <a:cs typeface="Georama Thin"/>
                <a:sym typeface="Georama Thin"/>
              </a:defRPr>
            </a:lvl4pPr>
            <a:lvl5pPr lvl="4">
              <a:lnSpc>
                <a:spcPct val="90000"/>
              </a:lnSpc>
              <a:spcBef>
                <a:spcPts val="0"/>
              </a:spcBef>
              <a:spcAft>
                <a:spcPts val="0"/>
              </a:spcAft>
              <a:buSzPts val="3500"/>
              <a:buFont typeface="Georama Thin"/>
              <a:buNone/>
              <a:defRPr>
                <a:latin typeface="Georama Thin"/>
                <a:ea typeface="Georama Thin"/>
                <a:cs typeface="Georama Thin"/>
                <a:sym typeface="Georama Thin"/>
              </a:defRPr>
            </a:lvl5pPr>
            <a:lvl6pPr lvl="5">
              <a:lnSpc>
                <a:spcPct val="90000"/>
              </a:lnSpc>
              <a:spcBef>
                <a:spcPts val="0"/>
              </a:spcBef>
              <a:spcAft>
                <a:spcPts val="0"/>
              </a:spcAft>
              <a:buSzPts val="3500"/>
              <a:buFont typeface="Georama Thin"/>
              <a:buNone/>
              <a:defRPr>
                <a:latin typeface="Georama Thin"/>
                <a:ea typeface="Georama Thin"/>
                <a:cs typeface="Georama Thin"/>
                <a:sym typeface="Georama Thin"/>
              </a:defRPr>
            </a:lvl6pPr>
            <a:lvl7pPr lvl="6">
              <a:lnSpc>
                <a:spcPct val="90000"/>
              </a:lnSpc>
              <a:spcBef>
                <a:spcPts val="0"/>
              </a:spcBef>
              <a:spcAft>
                <a:spcPts val="0"/>
              </a:spcAft>
              <a:buSzPts val="3500"/>
              <a:buFont typeface="Georama Thin"/>
              <a:buNone/>
              <a:defRPr>
                <a:latin typeface="Georama Thin"/>
                <a:ea typeface="Georama Thin"/>
                <a:cs typeface="Georama Thin"/>
                <a:sym typeface="Georama Thin"/>
              </a:defRPr>
            </a:lvl7pPr>
            <a:lvl8pPr lvl="7">
              <a:lnSpc>
                <a:spcPct val="90000"/>
              </a:lnSpc>
              <a:spcBef>
                <a:spcPts val="0"/>
              </a:spcBef>
              <a:spcAft>
                <a:spcPts val="0"/>
              </a:spcAft>
              <a:buSzPts val="3500"/>
              <a:buFont typeface="Georama Thin"/>
              <a:buNone/>
              <a:defRPr>
                <a:latin typeface="Georama Thin"/>
                <a:ea typeface="Georama Thin"/>
                <a:cs typeface="Georama Thin"/>
                <a:sym typeface="Georama Thin"/>
              </a:defRPr>
            </a:lvl8pPr>
            <a:lvl9pPr lvl="8">
              <a:lnSpc>
                <a:spcPct val="90000"/>
              </a:lnSpc>
              <a:spcBef>
                <a:spcPts val="0"/>
              </a:spcBef>
              <a:spcAft>
                <a:spcPts val="0"/>
              </a:spcAft>
              <a:buSzPts val="3500"/>
              <a:buFont typeface="Georama Thin"/>
              <a:buNone/>
              <a:defRPr>
                <a:latin typeface="Georama Thin"/>
                <a:ea typeface="Georama Thin"/>
                <a:cs typeface="Georama Thin"/>
                <a:sym typeface="Georama Thin"/>
              </a:defRPr>
            </a:lvl9pPr>
          </a:lstStyle>
          <a:p/>
        </p:txBody>
      </p:sp>
      <p:sp>
        <p:nvSpPr>
          <p:cNvPr id="188" name="Google Shape;188;p28"/>
          <p:cNvSpPr txBox="1"/>
          <p:nvPr>
            <p:ph idx="1" type="subTitle"/>
          </p:nvPr>
        </p:nvSpPr>
        <p:spPr>
          <a:xfrm>
            <a:off x="192025" y="1371200"/>
            <a:ext cx="3106800" cy="4791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89" name="Google Shape;189;p28"/>
          <p:cNvSpPr txBox="1"/>
          <p:nvPr>
            <p:ph idx="2" type="body"/>
          </p:nvPr>
        </p:nvSpPr>
        <p:spPr>
          <a:xfrm>
            <a:off x="192025" y="1850400"/>
            <a:ext cx="3106800" cy="295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90" name="Google Shape;190;p28"/>
          <p:cNvSpPr txBox="1"/>
          <p:nvPr>
            <p:ph idx="3" type="subTitle"/>
          </p:nvPr>
        </p:nvSpPr>
        <p:spPr>
          <a:xfrm>
            <a:off x="4818313" y="1371075"/>
            <a:ext cx="3106800" cy="4791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91" name="Google Shape;191;p28"/>
          <p:cNvSpPr txBox="1"/>
          <p:nvPr>
            <p:ph idx="4" type="body"/>
          </p:nvPr>
        </p:nvSpPr>
        <p:spPr>
          <a:xfrm>
            <a:off x="4818320" y="1850275"/>
            <a:ext cx="3106800" cy="295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6_3">
    <p:bg>
      <p:bgPr>
        <a:solidFill>
          <a:schemeClr val="lt1"/>
        </a:solidFill>
      </p:bgPr>
    </p:bg>
    <p:spTree>
      <p:nvGrpSpPr>
        <p:cNvPr id="192" name="Shape 192"/>
        <p:cNvGrpSpPr/>
        <p:nvPr/>
      </p:nvGrpSpPr>
      <p:grpSpPr>
        <a:xfrm>
          <a:off x="0" y="0"/>
          <a:ext cx="0" cy="0"/>
          <a:chOff x="0" y="0"/>
          <a:chExt cx="0" cy="0"/>
        </a:xfrm>
      </p:grpSpPr>
      <p:sp>
        <p:nvSpPr>
          <p:cNvPr id="193" name="Google Shape;193;p29"/>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4" name="Google Shape;194;p29"/>
          <p:cNvSpPr txBox="1"/>
          <p:nvPr>
            <p:ph type="title"/>
          </p:nvPr>
        </p:nvSpPr>
        <p:spPr>
          <a:xfrm>
            <a:off x="192025" y="220875"/>
            <a:ext cx="7979400" cy="751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3500"/>
              <a:buFont typeface="Georama Thin"/>
              <a:buNone/>
              <a:defRPr>
                <a:latin typeface="Georama Thin"/>
                <a:ea typeface="Georama Thin"/>
                <a:cs typeface="Georama Thin"/>
                <a:sym typeface="Georama Thin"/>
              </a:defRPr>
            </a:lvl1pPr>
            <a:lvl2pPr lvl="1">
              <a:lnSpc>
                <a:spcPct val="90000"/>
              </a:lnSpc>
              <a:spcBef>
                <a:spcPts val="0"/>
              </a:spcBef>
              <a:spcAft>
                <a:spcPts val="0"/>
              </a:spcAft>
              <a:buSzPts val="3500"/>
              <a:buFont typeface="Georama Thin"/>
              <a:buNone/>
              <a:defRPr>
                <a:latin typeface="Georama Thin"/>
                <a:ea typeface="Georama Thin"/>
                <a:cs typeface="Georama Thin"/>
                <a:sym typeface="Georama Thin"/>
              </a:defRPr>
            </a:lvl2pPr>
            <a:lvl3pPr lvl="2">
              <a:lnSpc>
                <a:spcPct val="90000"/>
              </a:lnSpc>
              <a:spcBef>
                <a:spcPts val="0"/>
              </a:spcBef>
              <a:spcAft>
                <a:spcPts val="0"/>
              </a:spcAft>
              <a:buSzPts val="3500"/>
              <a:buFont typeface="Georama Thin"/>
              <a:buNone/>
              <a:defRPr>
                <a:latin typeface="Georama Thin"/>
                <a:ea typeface="Georama Thin"/>
                <a:cs typeface="Georama Thin"/>
                <a:sym typeface="Georama Thin"/>
              </a:defRPr>
            </a:lvl3pPr>
            <a:lvl4pPr lvl="3">
              <a:lnSpc>
                <a:spcPct val="90000"/>
              </a:lnSpc>
              <a:spcBef>
                <a:spcPts val="0"/>
              </a:spcBef>
              <a:spcAft>
                <a:spcPts val="0"/>
              </a:spcAft>
              <a:buSzPts val="3500"/>
              <a:buFont typeface="Georama Thin"/>
              <a:buNone/>
              <a:defRPr>
                <a:latin typeface="Georama Thin"/>
                <a:ea typeface="Georama Thin"/>
                <a:cs typeface="Georama Thin"/>
                <a:sym typeface="Georama Thin"/>
              </a:defRPr>
            </a:lvl4pPr>
            <a:lvl5pPr lvl="4">
              <a:lnSpc>
                <a:spcPct val="90000"/>
              </a:lnSpc>
              <a:spcBef>
                <a:spcPts val="0"/>
              </a:spcBef>
              <a:spcAft>
                <a:spcPts val="0"/>
              </a:spcAft>
              <a:buSzPts val="3500"/>
              <a:buFont typeface="Georama Thin"/>
              <a:buNone/>
              <a:defRPr>
                <a:latin typeface="Georama Thin"/>
                <a:ea typeface="Georama Thin"/>
                <a:cs typeface="Georama Thin"/>
                <a:sym typeface="Georama Thin"/>
              </a:defRPr>
            </a:lvl5pPr>
            <a:lvl6pPr lvl="5">
              <a:lnSpc>
                <a:spcPct val="90000"/>
              </a:lnSpc>
              <a:spcBef>
                <a:spcPts val="0"/>
              </a:spcBef>
              <a:spcAft>
                <a:spcPts val="0"/>
              </a:spcAft>
              <a:buSzPts val="3500"/>
              <a:buFont typeface="Georama Thin"/>
              <a:buNone/>
              <a:defRPr>
                <a:latin typeface="Georama Thin"/>
                <a:ea typeface="Georama Thin"/>
                <a:cs typeface="Georama Thin"/>
                <a:sym typeface="Georama Thin"/>
              </a:defRPr>
            </a:lvl6pPr>
            <a:lvl7pPr lvl="6">
              <a:lnSpc>
                <a:spcPct val="90000"/>
              </a:lnSpc>
              <a:spcBef>
                <a:spcPts val="0"/>
              </a:spcBef>
              <a:spcAft>
                <a:spcPts val="0"/>
              </a:spcAft>
              <a:buSzPts val="3500"/>
              <a:buFont typeface="Georama Thin"/>
              <a:buNone/>
              <a:defRPr>
                <a:latin typeface="Georama Thin"/>
                <a:ea typeface="Georama Thin"/>
                <a:cs typeface="Georama Thin"/>
                <a:sym typeface="Georama Thin"/>
              </a:defRPr>
            </a:lvl7pPr>
            <a:lvl8pPr lvl="7">
              <a:lnSpc>
                <a:spcPct val="90000"/>
              </a:lnSpc>
              <a:spcBef>
                <a:spcPts val="0"/>
              </a:spcBef>
              <a:spcAft>
                <a:spcPts val="0"/>
              </a:spcAft>
              <a:buSzPts val="3500"/>
              <a:buFont typeface="Georama Thin"/>
              <a:buNone/>
              <a:defRPr>
                <a:latin typeface="Georama Thin"/>
                <a:ea typeface="Georama Thin"/>
                <a:cs typeface="Georama Thin"/>
                <a:sym typeface="Georama Thin"/>
              </a:defRPr>
            </a:lvl8pPr>
            <a:lvl9pPr lvl="8">
              <a:lnSpc>
                <a:spcPct val="90000"/>
              </a:lnSpc>
              <a:spcBef>
                <a:spcPts val="0"/>
              </a:spcBef>
              <a:spcAft>
                <a:spcPts val="0"/>
              </a:spcAft>
              <a:buSzPts val="3500"/>
              <a:buFont typeface="Georama Thin"/>
              <a:buNone/>
              <a:defRPr>
                <a:latin typeface="Georama Thin"/>
                <a:ea typeface="Georama Thin"/>
                <a:cs typeface="Georama Thin"/>
                <a:sym typeface="Georama Thin"/>
              </a:defRPr>
            </a:lvl9pPr>
          </a:lstStyle>
          <a:p/>
        </p:txBody>
      </p:sp>
      <p:sp>
        <p:nvSpPr>
          <p:cNvPr id="195" name="Google Shape;195;p29"/>
          <p:cNvSpPr txBox="1"/>
          <p:nvPr>
            <p:ph idx="1" type="body"/>
          </p:nvPr>
        </p:nvSpPr>
        <p:spPr>
          <a:xfrm>
            <a:off x="192025" y="1850275"/>
            <a:ext cx="3106800" cy="295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96" name="Google Shape;196;p29"/>
          <p:cNvSpPr txBox="1"/>
          <p:nvPr>
            <p:ph idx="2" type="body"/>
          </p:nvPr>
        </p:nvSpPr>
        <p:spPr>
          <a:xfrm>
            <a:off x="4818320" y="1850275"/>
            <a:ext cx="3106800" cy="295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one column text">
  <p:cSld name="CUSTOM_6_2">
    <p:spTree>
      <p:nvGrpSpPr>
        <p:cNvPr id="197" name="Shape 197"/>
        <p:cNvGrpSpPr/>
        <p:nvPr/>
      </p:nvGrpSpPr>
      <p:grpSpPr>
        <a:xfrm>
          <a:off x="0" y="0"/>
          <a:ext cx="0" cy="0"/>
          <a:chOff x="0" y="0"/>
          <a:chExt cx="0" cy="0"/>
        </a:xfrm>
      </p:grpSpPr>
      <p:sp>
        <p:nvSpPr>
          <p:cNvPr id="198" name="Google Shape;198;p30"/>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9" name="Google Shape;199;p30"/>
          <p:cNvSpPr txBox="1"/>
          <p:nvPr>
            <p:ph type="title"/>
          </p:nvPr>
        </p:nvSpPr>
        <p:spPr>
          <a:xfrm>
            <a:off x="192025" y="220875"/>
            <a:ext cx="7979400" cy="751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3500"/>
              <a:buFont typeface="Georama Thin"/>
              <a:buNone/>
              <a:defRPr>
                <a:latin typeface="Georama Thin"/>
                <a:ea typeface="Georama Thin"/>
                <a:cs typeface="Georama Thin"/>
                <a:sym typeface="Georama Thin"/>
              </a:defRPr>
            </a:lvl1pPr>
            <a:lvl2pPr lvl="1">
              <a:lnSpc>
                <a:spcPct val="90000"/>
              </a:lnSpc>
              <a:spcBef>
                <a:spcPts val="0"/>
              </a:spcBef>
              <a:spcAft>
                <a:spcPts val="0"/>
              </a:spcAft>
              <a:buSzPts val="3500"/>
              <a:buFont typeface="Georama Thin"/>
              <a:buNone/>
              <a:defRPr>
                <a:latin typeface="Georama Thin"/>
                <a:ea typeface="Georama Thin"/>
                <a:cs typeface="Georama Thin"/>
                <a:sym typeface="Georama Thin"/>
              </a:defRPr>
            </a:lvl2pPr>
            <a:lvl3pPr lvl="2">
              <a:lnSpc>
                <a:spcPct val="90000"/>
              </a:lnSpc>
              <a:spcBef>
                <a:spcPts val="0"/>
              </a:spcBef>
              <a:spcAft>
                <a:spcPts val="0"/>
              </a:spcAft>
              <a:buSzPts val="3500"/>
              <a:buFont typeface="Georama Thin"/>
              <a:buNone/>
              <a:defRPr>
                <a:latin typeface="Georama Thin"/>
                <a:ea typeface="Georama Thin"/>
                <a:cs typeface="Georama Thin"/>
                <a:sym typeface="Georama Thin"/>
              </a:defRPr>
            </a:lvl3pPr>
            <a:lvl4pPr lvl="3">
              <a:lnSpc>
                <a:spcPct val="90000"/>
              </a:lnSpc>
              <a:spcBef>
                <a:spcPts val="0"/>
              </a:spcBef>
              <a:spcAft>
                <a:spcPts val="0"/>
              </a:spcAft>
              <a:buSzPts val="3500"/>
              <a:buFont typeface="Georama Thin"/>
              <a:buNone/>
              <a:defRPr>
                <a:latin typeface="Georama Thin"/>
                <a:ea typeface="Georama Thin"/>
                <a:cs typeface="Georama Thin"/>
                <a:sym typeface="Georama Thin"/>
              </a:defRPr>
            </a:lvl4pPr>
            <a:lvl5pPr lvl="4">
              <a:lnSpc>
                <a:spcPct val="90000"/>
              </a:lnSpc>
              <a:spcBef>
                <a:spcPts val="0"/>
              </a:spcBef>
              <a:spcAft>
                <a:spcPts val="0"/>
              </a:spcAft>
              <a:buSzPts val="3500"/>
              <a:buFont typeface="Georama Thin"/>
              <a:buNone/>
              <a:defRPr>
                <a:latin typeface="Georama Thin"/>
                <a:ea typeface="Georama Thin"/>
                <a:cs typeface="Georama Thin"/>
                <a:sym typeface="Georama Thin"/>
              </a:defRPr>
            </a:lvl5pPr>
            <a:lvl6pPr lvl="5">
              <a:lnSpc>
                <a:spcPct val="90000"/>
              </a:lnSpc>
              <a:spcBef>
                <a:spcPts val="0"/>
              </a:spcBef>
              <a:spcAft>
                <a:spcPts val="0"/>
              </a:spcAft>
              <a:buSzPts val="3500"/>
              <a:buFont typeface="Georama Thin"/>
              <a:buNone/>
              <a:defRPr>
                <a:latin typeface="Georama Thin"/>
                <a:ea typeface="Georama Thin"/>
                <a:cs typeface="Georama Thin"/>
                <a:sym typeface="Georama Thin"/>
              </a:defRPr>
            </a:lvl6pPr>
            <a:lvl7pPr lvl="6">
              <a:lnSpc>
                <a:spcPct val="90000"/>
              </a:lnSpc>
              <a:spcBef>
                <a:spcPts val="0"/>
              </a:spcBef>
              <a:spcAft>
                <a:spcPts val="0"/>
              </a:spcAft>
              <a:buSzPts val="3500"/>
              <a:buFont typeface="Georama Thin"/>
              <a:buNone/>
              <a:defRPr>
                <a:latin typeface="Georama Thin"/>
                <a:ea typeface="Georama Thin"/>
                <a:cs typeface="Georama Thin"/>
                <a:sym typeface="Georama Thin"/>
              </a:defRPr>
            </a:lvl7pPr>
            <a:lvl8pPr lvl="7">
              <a:lnSpc>
                <a:spcPct val="90000"/>
              </a:lnSpc>
              <a:spcBef>
                <a:spcPts val="0"/>
              </a:spcBef>
              <a:spcAft>
                <a:spcPts val="0"/>
              </a:spcAft>
              <a:buSzPts val="3500"/>
              <a:buFont typeface="Georama Thin"/>
              <a:buNone/>
              <a:defRPr>
                <a:latin typeface="Georama Thin"/>
                <a:ea typeface="Georama Thin"/>
                <a:cs typeface="Georama Thin"/>
                <a:sym typeface="Georama Thin"/>
              </a:defRPr>
            </a:lvl8pPr>
            <a:lvl9pPr lvl="8">
              <a:lnSpc>
                <a:spcPct val="90000"/>
              </a:lnSpc>
              <a:spcBef>
                <a:spcPts val="0"/>
              </a:spcBef>
              <a:spcAft>
                <a:spcPts val="0"/>
              </a:spcAft>
              <a:buSzPts val="3500"/>
              <a:buFont typeface="Georama Thin"/>
              <a:buNone/>
              <a:defRPr>
                <a:latin typeface="Georama Thin"/>
                <a:ea typeface="Georama Thin"/>
                <a:cs typeface="Georama Thin"/>
                <a:sym typeface="Georama Thin"/>
              </a:defRPr>
            </a:lvl9pPr>
          </a:lstStyle>
          <a:p/>
        </p:txBody>
      </p:sp>
      <p:sp>
        <p:nvSpPr>
          <p:cNvPr id="200" name="Google Shape;200;p30"/>
          <p:cNvSpPr txBox="1"/>
          <p:nvPr>
            <p:ph idx="1" type="subTitle"/>
          </p:nvPr>
        </p:nvSpPr>
        <p:spPr>
          <a:xfrm>
            <a:off x="192025" y="1371075"/>
            <a:ext cx="7979400" cy="4791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01" name="Google Shape;201;p30"/>
          <p:cNvSpPr txBox="1"/>
          <p:nvPr>
            <p:ph idx="2" type="body"/>
          </p:nvPr>
        </p:nvSpPr>
        <p:spPr>
          <a:xfrm>
            <a:off x="192025" y="1850275"/>
            <a:ext cx="7979400" cy="295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type="title">
  <p:cSld name="TITLE">
    <p:spTree>
      <p:nvGrpSpPr>
        <p:cNvPr id="19" name="Shape 19"/>
        <p:cNvGrpSpPr/>
        <p:nvPr/>
      </p:nvGrpSpPr>
      <p:grpSpPr>
        <a:xfrm>
          <a:off x="0" y="0"/>
          <a:ext cx="0" cy="0"/>
          <a:chOff x="0" y="0"/>
          <a:chExt cx="0" cy="0"/>
        </a:xfrm>
      </p:grpSpPr>
      <p:sp>
        <p:nvSpPr>
          <p:cNvPr id="20" name="Google Shape;20;p4"/>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1" name="Google Shape;21;p4"/>
          <p:cNvSpPr/>
          <p:nvPr>
            <p:ph idx="2" type="pic"/>
          </p:nvPr>
        </p:nvSpPr>
        <p:spPr>
          <a:xfrm>
            <a:off x="0" y="0"/>
            <a:ext cx="4572000" cy="5143500"/>
          </a:xfrm>
          <a:prstGeom prst="rect">
            <a:avLst/>
          </a:prstGeom>
          <a:noFill/>
          <a:ln>
            <a:noFill/>
          </a:ln>
        </p:spPr>
      </p:sp>
      <p:sp>
        <p:nvSpPr>
          <p:cNvPr id="22" name="Google Shape;22;p4"/>
          <p:cNvSpPr txBox="1"/>
          <p:nvPr>
            <p:ph type="title"/>
          </p:nvPr>
        </p:nvSpPr>
        <p:spPr>
          <a:xfrm>
            <a:off x="4803700" y="370700"/>
            <a:ext cx="4028700" cy="1576500"/>
          </a:xfrm>
          <a:prstGeom prst="rect">
            <a:avLst/>
          </a:prstGeom>
        </p:spPr>
        <p:txBody>
          <a:bodyPr anchorCtr="0" anchor="t" bIns="91425" lIns="91425" spcFirstLastPara="1" rIns="91425" wrap="square" tIns="91425">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CUSTOM_6_2_1">
    <p:spTree>
      <p:nvGrpSpPr>
        <p:cNvPr id="202" name="Shape 202"/>
        <p:cNvGrpSpPr/>
        <p:nvPr/>
      </p:nvGrpSpPr>
      <p:grpSpPr>
        <a:xfrm>
          <a:off x="0" y="0"/>
          <a:ext cx="0" cy="0"/>
          <a:chOff x="0" y="0"/>
          <a:chExt cx="0" cy="0"/>
        </a:xfrm>
      </p:grpSpPr>
      <p:sp>
        <p:nvSpPr>
          <p:cNvPr id="203" name="Google Shape;203;p31"/>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4" name="Google Shape;204;p31"/>
          <p:cNvSpPr txBox="1"/>
          <p:nvPr>
            <p:ph type="title"/>
          </p:nvPr>
        </p:nvSpPr>
        <p:spPr>
          <a:xfrm>
            <a:off x="192025" y="220875"/>
            <a:ext cx="7979400" cy="751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3500"/>
              <a:buFont typeface="Georama Thin"/>
              <a:buNone/>
              <a:defRPr>
                <a:latin typeface="Georama Thin"/>
                <a:ea typeface="Georama Thin"/>
                <a:cs typeface="Georama Thin"/>
                <a:sym typeface="Georama Thin"/>
              </a:defRPr>
            </a:lvl1pPr>
            <a:lvl2pPr lvl="1">
              <a:lnSpc>
                <a:spcPct val="90000"/>
              </a:lnSpc>
              <a:spcBef>
                <a:spcPts val="0"/>
              </a:spcBef>
              <a:spcAft>
                <a:spcPts val="0"/>
              </a:spcAft>
              <a:buSzPts val="3500"/>
              <a:buFont typeface="Georama Thin"/>
              <a:buNone/>
              <a:defRPr>
                <a:latin typeface="Georama Thin"/>
                <a:ea typeface="Georama Thin"/>
                <a:cs typeface="Georama Thin"/>
                <a:sym typeface="Georama Thin"/>
              </a:defRPr>
            </a:lvl2pPr>
            <a:lvl3pPr lvl="2">
              <a:lnSpc>
                <a:spcPct val="90000"/>
              </a:lnSpc>
              <a:spcBef>
                <a:spcPts val="0"/>
              </a:spcBef>
              <a:spcAft>
                <a:spcPts val="0"/>
              </a:spcAft>
              <a:buSzPts val="3500"/>
              <a:buFont typeface="Georama Thin"/>
              <a:buNone/>
              <a:defRPr>
                <a:latin typeface="Georama Thin"/>
                <a:ea typeface="Georama Thin"/>
                <a:cs typeface="Georama Thin"/>
                <a:sym typeface="Georama Thin"/>
              </a:defRPr>
            </a:lvl3pPr>
            <a:lvl4pPr lvl="3">
              <a:lnSpc>
                <a:spcPct val="90000"/>
              </a:lnSpc>
              <a:spcBef>
                <a:spcPts val="0"/>
              </a:spcBef>
              <a:spcAft>
                <a:spcPts val="0"/>
              </a:spcAft>
              <a:buSzPts val="3500"/>
              <a:buFont typeface="Georama Thin"/>
              <a:buNone/>
              <a:defRPr>
                <a:latin typeface="Georama Thin"/>
                <a:ea typeface="Georama Thin"/>
                <a:cs typeface="Georama Thin"/>
                <a:sym typeface="Georama Thin"/>
              </a:defRPr>
            </a:lvl4pPr>
            <a:lvl5pPr lvl="4">
              <a:lnSpc>
                <a:spcPct val="90000"/>
              </a:lnSpc>
              <a:spcBef>
                <a:spcPts val="0"/>
              </a:spcBef>
              <a:spcAft>
                <a:spcPts val="0"/>
              </a:spcAft>
              <a:buSzPts val="3500"/>
              <a:buFont typeface="Georama Thin"/>
              <a:buNone/>
              <a:defRPr>
                <a:latin typeface="Georama Thin"/>
                <a:ea typeface="Georama Thin"/>
                <a:cs typeface="Georama Thin"/>
                <a:sym typeface="Georama Thin"/>
              </a:defRPr>
            </a:lvl5pPr>
            <a:lvl6pPr lvl="5">
              <a:lnSpc>
                <a:spcPct val="90000"/>
              </a:lnSpc>
              <a:spcBef>
                <a:spcPts val="0"/>
              </a:spcBef>
              <a:spcAft>
                <a:spcPts val="0"/>
              </a:spcAft>
              <a:buSzPts val="3500"/>
              <a:buFont typeface="Georama Thin"/>
              <a:buNone/>
              <a:defRPr>
                <a:latin typeface="Georama Thin"/>
                <a:ea typeface="Georama Thin"/>
                <a:cs typeface="Georama Thin"/>
                <a:sym typeface="Georama Thin"/>
              </a:defRPr>
            </a:lvl6pPr>
            <a:lvl7pPr lvl="6">
              <a:lnSpc>
                <a:spcPct val="90000"/>
              </a:lnSpc>
              <a:spcBef>
                <a:spcPts val="0"/>
              </a:spcBef>
              <a:spcAft>
                <a:spcPts val="0"/>
              </a:spcAft>
              <a:buSzPts val="3500"/>
              <a:buFont typeface="Georama Thin"/>
              <a:buNone/>
              <a:defRPr>
                <a:latin typeface="Georama Thin"/>
                <a:ea typeface="Georama Thin"/>
                <a:cs typeface="Georama Thin"/>
                <a:sym typeface="Georama Thin"/>
              </a:defRPr>
            </a:lvl7pPr>
            <a:lvl8pPr lvl="7">
              <a:lnSpc>
                <a:spcPct val="90000"/>
              </a:lnSpc>
              <a:spcBef>
                <a:spcPts val="0"/>
              </a:spcBef>
              <a:spcAft>
                <a:spcPts val="0"/>
              </a:spcAft>
              <a:buSzPts val="3500"/>
              <a:buFont typeface="Georama Thin"/>
              <a:buNone/>
              <a:defRPr>
                <a:latin typeface="Georama Thin"/>
                <a:ea typeface="Georama Thin"/>
                <a:cs typeface="Georama Thin"/>
                <a:sym typeface="Georama Thin"/>
              </a:defRPr>
            </a:lvl8pPr>
            <a:lvl9pPr lvl="8">
              <a:lnSpc>
                <a:spcPct val="90000"/>
              </a:lnSpc>
              <a:spcBef>
                <a:spcPts val="0"/>
              </a:spcBef>
              <a:spcAft>
                <a:spcPts val="0"/>
              </a:spcAft>
              <a:buSzPts val="3500"/>
              <a:buFont typeface="Georama Thin"/>
              <a:buNone/>
              <a:defRPr>
                <a:latin typeface="Georama Thin"/>
                <a:ea typeface="Georama Thin"/>
                <a:cs typeface="Georama Thin"/>
                <a:sym typeface="Georama Thin"/>
              </a:defRPr>
            </a:lvl9pPr>
          </a:lstStyle>
          <a:p/>
        </p:txBody>
      </p:sp>
      <p:sp>
        <p:nvSpPr>
          <p:cNvPr id="205" name="Google Shape;205;p31"/>
          <p:cNvSpPr txBox="1"/>
          <p:nvPr>
            <p:ph idx="1" type="body"/>
          </p:nvPr>
        </p:nvSpPr>
        <p:spPr>
          <a:xfrm>
            <a:off x="192025" y="1850275"/>
            <a:ext cx="7979400" cy="295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6_1">
    <p:spTree>
      <p:nvGrpSpPr>
        <p:cNvPr id="206" name="Shape 206"/>
        <p:cNvGrpSpPr/>
        <p:nvPr/>
      </p:nvGrpSpPr>
      <p:grpSpPr>
        <a:xfrm>
          <a:off x="0" y="0"/>
          <a:ext cx="0" cy="0"/>
          <a:chOff x="0" y="0"/>
          <a:chExt cx="0" cy="0"/>
        </a:xfrm>
      </p:grpSpPr>
      <p:sp>
        <p:nvSpPr>
          <p:cNvPr id="207" name="Google Shape;207;p32"/>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8" name="Google Shape;208;p32"/>
          <p:cNvSpPr txBox="1"/>
          <p:nvPr>
            <p:ph type="title"/>
          </p:nvPr>
        </p:nvSpPr>
        <p:spPr>
          <a:xfrm>
            <a:off x="192025" y="220875"/>
            <a:ext cx="7979400" cy="751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3500"/>
              <a:buFont typeface="Georama Thin"/>
              <a:buNone/>
              <a:defRPr>
                <a:latin typeface="Georama Thin"/>
                <a:ea typeface="Georama Thin"/>
                <a:cs typeface="Georama Thin"/>
                <a:sym typeface="Georama Thin"/>
              </a:defRPr>
            </a:lvl1pPr>
            <a:lvl2pPr lvl="1">
              <a:lnSpc>
                <a:spcPct val="90000"/>
              </a:lnSpc>
              <a:spcBef>
                <a:spcPts val="0"/>
              </a:spcBef>
              <a:spcAft>
                <a:spcPts val="0"/>
              </a:spcAft>
              <a:buSzPts val="3500"/>
              <a:buFont typeface="Georama Thin"/>
              <a:buNone/>
              <a:defRPr>
                <a:latin typeface="Georama Thin"/>
                <a:ea typeface="Georama Thin"/>
                <a:cs typeface="Georama Thin"/>
                <a:sym typeface="Georama Thin"/>
              </a:defRPr>
            </a:lvl2pPr>
            <a:lvl3pPr lvl="2">
              <a:lnSpc>
                <a:spcPct val="90000"/>
              </a:lnSpc>
              <a:spcBef>
                <a:spcPts val="0"/>
              </a:spcBef>
              <a:spcAft>
                <a:spcPts val="0"/>
              </a:spcAft>
              <a:buSzPts val="3500"/>
              <a:buFont typeface="Georama Thin"/>
              <a:buNone/>
              <a:defRPr>
                <a:latin typeface="Georama Thin"/>
                <a:ea typeface="Georama Thin"/>
                <a:cs typeface="Georama Thin"/>
                <a:sym typeface="Georama Thin"/>
              </a:defRPr>
            </a:lvl3pPr>
            <a:lvl4pPr lvl="3">
              <a:lnSpc>
                <a:spcPct val="90000"/>
              </a:lnSpc>
              <a:spcBef>
                <a:spcPts val="0"/>
              </a:spcBef>
              <a:spcAft>
                <a:spcPts val="0"/>
              </a:spcAft>
              <a:buSzPts val="3500"/>
              <a:buFont typeface="Georama Thin"/>
              <a:buNone/>
              <a:defRPr>
                <a:latin typeface="Georama Thin"/>
                <a:ea typeface="Georama Thin"/>
                <a:cs typeface="Georama Thin"/>
                <a:sym typeface="Georama Thin"/>
              </a:defRPr>
            </a:lvl4pPr>
            <a:lvl5pPr lvl="4">
              <a:lnSpc>
                <a:spcPct val="90000"/>
              </a:lnSpc>
              <a:spcBef>
                <a:spcPts val="0"/>
              </a:spcBef>
              <a:spcAft>
                <a:spcPts val="0"/>
              </a:spcAft>
              <a:buSzPts val="3500"/>
              <a:buFont typeface="Georama Thin"/>
              <a:buNone/>
              <a:defRPr>
                <a:latin typeface="Georama Thin"/>
                <a:ea typeface="Georama Thin"/>
                <a:cs typeface="Georama Thin"/>
                <a:sym typeface="Georama Thin"/>
              </a:defRPr>
            </a:lvl5pPr>
            <a:lvl6pPr lvl="5">
              <a:lnSpc>
                <a:spcPct val="90000"/>
              </a:lnSpc>
              <a:spcBef>
                <a:spcPts val="0"/>
              </a:spcBef>
              <a:spcAft>
                <a:spcPts val="0"/>
              </a:spcAft>
              <a:buSzPts val="3500"/>
              <a:buFont typeface="Georama Thin"/>
              <a:buNone/>
              <a:defRPr>
                <a:latin typeface="Georama Thin"/>
                <a:ea typeface="Georama Thin"/>
                <a:cs typeface="Georama Thin"/>
                <a:sym typeface="Georama Thin"/>
              </a:defRPr>
            </a:lvl6pPr>
            <a:lvl7pPr lvl="6">
              <a:lnSpc>
                <a:spcPct val="90000"/>
              </a:lnSpc>
              <a:spcBef>
                <a:spcPts val="0"/>
              </a:spcBef>
              <a:spcAft>
                <a:spcPts val="0"/>
              </a:spcAft>
              <a:buSzPts val="3500"/>
              <a:buFont typeface="Georama Thin"/>
              <a:buNone/>
              <a:defRPr>
                <a:latin typeface="Georama Thin"/>
                <a:ea typeface="Georama Thin"/>
                <a:cs typeface="Georama Thin"/>
                <a:sym typeface="Georama Thin"/>
              </a:defRPr>
            </a:lvl7pPr>
            <a:lvl8pPr lvl="7">
              <a:lnSpc>
                <a:spcPct val="90000"/>
              </a:lnSpc>
              <a:spcBef>
                <a:spcPts val="0"/>
              </a:spcBef>
              <a:spcAft>
                <a:spcPts val="0"/>
              </a:spcAft>
              <a:buSzPts val="3500"/>
              <a:buFont typeface="Georama Thin"/>
              <a:buNone/>
              <a:defRPr>
                <a:latin typeface="Georama Thin"/>
                <a:ea typeface="Georama Thin"/>
                <a:cs typeface="Georama Thin"/>
                <a:sym typeface="Georama Thin"/>
              </a:defRPr>
            </a:lvl8pPr>
            <a:lvl9pPr lvl="8">
              <a:lnSpc>
                <a:spcPct val="90000"/>
              </a:lnSpc>
              <a:spcBef>
                <a:spcPts val="0"/>
              </a:spcBef>
              <a:spcAft>
                <a:spcPts val="0"/>
              </a:spcAft>
              <a:buSzPts val="3500"/>
              <a:buFont typeface="Georama Thin"/>
              <a:buNone/>
              <a:defRPr>
                <a:latin typeface="Georama Thin"/>
                <a:ea typeface="Georama Thin"/>
                <a:cs typeface="Georama Thin"/>
                <a:sym typeface="Georama Thin"/>
              </a:defRPr>
            </a:lvl9pPr>
          </a:lstStyle>
          <a:p/>
        </p:txBody>
      </p:sp>
      <p:sp>
        <p:nvSpPr>
          <p:cNvPr id="209" name="Google Shape;209;p32"/>
          <p:cNvSpPr txBox="1"/>
          <p:nvPr>
            <p:ph idx="1" type="subTitle"/>
          </p:nvPr>
        </p:nvSpPr>
        <p:spPr>
          <a:xfrm>
            <a:off x="192025" y="1371075"/>
            <a:ext cx="2852100" cy="4791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10" name="Google Shape;210;p32"/>
          <p:cNvSpPr txBox="1"/>
          <p:nvPr>
            <p:ph idx="2" type="body"/>
          </p:nvPr>
        </p:nvSpPr>
        <p:spPr>
          <a:xfrm>
            <a:off x="192025" y="1850275"/>
            <a:ext cx="2852100" cy="295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11" name="Google Shape;211;p32"/>
          <p:cNvSpPr txBox="1"/>
          <p:nvPr>
            <p:ph idx="3" type="subTitle"/>
          </p:nvPr>
        </p:nvSpPr>
        <p:spPr>
          <a:xfrm>
            <a:off x="3145950" y="1371075"/>
            <a:ext cx="2852100" cy="4791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12" name="Google Shape;212;p32"/>
          <p:cNvSpPr txBox="1"/>
          <p:nvPr>
            <p:ph idx="4" type="body"/>
          </p:nvPr>
        </p:nvSpPr>
        <p:spPr>
          <a:xfrm>
            <a:off x="3145950" y="1850275"/>
            <a:ext cx="2852100" cy="295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13" name="Google Shape;213;p32"/>
          <p:cNvSpPr txBox="1"/>
          <p:nvPr>
            <p:ph idx="5" type="subTitle"/>
          </p:nvPr>
        </p:nvSpPr>
        <p:spPr>
          <a:xfrm>
            <a:off x="6099875" y="1371075"/>
            <a:ext cx="2852100" cy="4791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14" name="Google Shape;214;p32"/>
          <p:cNvSpPr txBox="1"/>
          <p:nvPr>
            <p:ph idx="6" type="body"/>
          </p:nvPr>
        </p:nvSpPr>
        <p:spPr>
          <a:xfrm>
            <a:off x="6099875" y="1850275"/>
            <a:ext cx="2852100" cy="295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6_1_1">
    <p:spTree>
      <p:nvGrpSpPr>
        <p:cNvPr id="215" name="Shape 215"/>
        <p:cNvGrpSpPr/>
        <p:nvPr/>
      </p:nvGrpSpPr>
      <p:grpSpPr>
        <a:xfrm>
          <a:off x="0" y="0"/>
          <a:ext cx="0" cy="0"/>
          <a:chOff x="0" y="0"/>
          <a:chExt cx="0" cy="0"/>
        </a:xfrm>
      </p:grpSpPr>
      <p:sp>
        <p:nvSpPr>
          <p:cNvPr id="216" name="Google Shape;216;p33"/>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7" name="Google Shape;217;p33"/>
          <p:cNvSpPr txBox="1"/>
          <p:nvPr>
            <p:ph type="title"/>
          </p:nvPr>
        </p:nvSpPr>
        <p:spPr>
          <a:xfrm>
            <a:off x="192025" y="220875"/>
            <a:ext cx="7979400" cy="751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3500"/>
              <a:buFont typeface="Georama Thin"/>
              <a:buNone/>
              <a:defRPr>
                <a:latin typeface="Georama Thin"/>
                <a:ea typeface="Georama Thin"/>
                <a:cs typeface="Georama Thin"/>
                <a:sym typeface="Georama Thin"/>
              </a:defRPr>
            </a:lvl1pPr>
            <a:lvl2pPr lvl="1">
              <a:lnSpc>
                <a:spcPct val="90000"/>
              </a:lnSpc>
              <a:spcBef>
                <a:spcPts val="0"/>
              </a:spcBef>
              <a:spcAft>
                <a:spcPts val="0"/>
              </a:spcAft>
              <a:buSzPts val="3500"/>
              <a:buFont typeface="Georama Thin"/>
              <a:buNone/>
              <a:defRPr>
                <a:latin typeface="Georama Thin"/>
                <a:ea typeface="Georama Thin"/>
                <a:cs typeface="Georama Thin"/>
                <a:sym typeface="Georama Thin"/>
              </a:defRPr>
            </a:lvl2pPr>
            <a:lvl3pPr lvl="2">
              <a:lnSpc>
                <a:spcPct val="90000"/>
              </a:lnSpc>
              <a:spcBef>
                <a:spcPts val="0"/>
              </a:spcBef>
              <a:spcAft>
                <a:spcPts val="0"/>
              </a:spcAft>
              <a:buSzPts val="3500"/>
              <a:buFont typeface="Georama Thin"/>
              <a:buNone/>
              <a:defRPr>
                <a:latin typeface="Georama Thin"/>
                <a:ea typeface="Georama Thin"/>
                <a:cs typeface="Georama Thin"/>
                <a:sym typeface="Georama Thin"/>
              </a:defRPr>
            </a:lvl3pPr>
            <a:lvl4pPr lvl="3">
              <a:lnSpc>
                <a:spcPct val="90000"/>
              </a:lnSpc>
              <a:spcBef>
                <a:spcPts val="0"/>
              </a:spcBef>
              <a:spcAft>
                <a:spcPts val="0"/>
              </a:spcAft>
              <a:buSzPts val="3500"/>
              <a:buFont typeface="Georama Thin"/>
              <a:buNone/>
              <a:defRPr>
                <a:latin typeface="Georama Thin"/>
                <a:ea typeface="Georama Thin"/>
                <a:cs typeface="Georama Thin"/>
                <a:sym typeface="Georama Thin"/>
              </a:defRPr>
            </a:lvl4pPr>
            <a:lvl5pPr lvl="4">
              <a:lnSpc>
                <a:spcPct val="90000"/>
              </a:lnSpc>
              <a:spcBef>
                <a:spcPts val="0"/>
              </a:spcBef>
              <a:spcAft>
                <a:spcPts val="0"/>
              </a:spcAft>
              <a:buSzPts val="3500"/>
              <a:buFont typeface="Georama Thin"/>
              <a:buNone/>
              <a:defRPr>
                <a:latin typeface="Georama Thin"/>
                <a:ea typeface="Georama Thin"/>
                <a:cs typeface="Georama Thin"/>
                <a:sym typeface="Georama Thin"/>
              </a:defRPr>
            </a:lvl5pPr>
            <a:lvl6pPr lvl="5">
              <a:lnSpc>
                <a:spcPct val="90000"/>
              </a:lnSpc>
              <a:spcBef>
                <a:spcPts val="0"/>
              </a:spcBef>
              <a:spcAft>
                <a:spcPts val="0"/>
              </a:spcAft>
              <a:buSzPts val="3500"/>
              <a:buFont typeface="Georama Thin"/>
              <a:buNone/>
              <a:defRPr>
                <a:latin typeface="Georama Thin"/>
                <a:ea typeface="Georama Thin"/>
                <a:cs typeface="Georama Thin"/>
                <a:sym typeface="Georama Thin"/>
              </a:defRPr>
            </a:lvl6pPr>
            <a:lvl7pPr lvl="6">
              <a:lnSpc>
                <a:spcPct val="90000"/>
              </a:lnSpc>
              <a:spcBef>
                <a:spcPts val="0"/>
              </a:spcBef>
              <a:spcAft>
                <a:spcPts val="0"/>
              </a:spcAft>
              <a:buSzPts val="3500"/>
              <a:buFont typeface="Georama Thin"/>
              <a:buNone/>
              <a:defRPr>
                <a:latin typeface="Georama Thin"/>
                <a:ea typeface="Georama Thin"/>
                <a:cs typeface="Georama Thin"/>
                <a:sym typeface="Georama Thin"/>
              </a:defRPr>
            </a:lvl7pPr>
            <a:lvl8pPr lvl="7">
              <a:lnSpc>
                <a:spcPct val="90000"/>
              </a:lnSpc>
              <a:spcBef>
                <a:spcPts val="0"/>
              </a:spcBef>
              <a:spcAft>
                <a:spcPts val="0"/>
              </a:spcAft>
              <a:buSzPts val="3500"/>
              <a:buFont typeface="Georama Thin"/>
              <a:buNone/>
              <a:defRPr>
                <a:latin typeface="Georama Thin"/>
                <a:ea typeface="Georama Thin"/>
                <a:cs typeface="Georama Thin"/>
                <a:sym typeface="Georama Thin"/>
              </a:defRPr>
            </a:lvl8pPr>
            <a:lvl9pPr lvl="8">
              <a:lnSpc>
                <a:spcPct val="90000"/>
              </a:lnSpc>
              <a:spcBef>
                <a:spcPts val="0"/>
              </a:spcBef>
              <a:spcAft>
                <a:spcPts val="0"/>
              </a:spcAft>
              <a:buSzPts val="3500"/>
              <a:buFont typeface="Georama Thin"/>
              <a:buNone/>
              <a:defRPr>
                <a:latin typeface="Georama Thin"/>
                <a:ea typeface="Georama Thin"/>
                <a:cs typeface="Georama Thin"/>
                <a:sym typeface="Georama Thin"/>
              </a:defRPr>
            </a:lvl9pPr>
          </a:lstStyle>
          <a:p/>
        </p:txBody>
      </p:sp>
      <p:sp>
        <p:nvSpPr>
          <p:cNvPr id="218" name="Google Shape;218;p33"/>
          <p:cNvSpPr txBox="1"/>
          <p:nvPr>
            <p:ph idx="1" type="subTitle"/>
          </p:nvPr>
        </p:nvSpPr>
        <p:spPr>
          <a:xfrm>
            <a:off x="192025" y="1371075"/>
            <a:ext cx="1910700" cy="4791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19" name="Google Shape;219;p33"/>
          <p:cNvSpPr txBox="1"/>
          <p:nvPr>
            <p:ph idx="2" type="body"/>
          </p:nvPr>
        </p:nvSpPr>
        <p:spPr>
          <a:xfrm>
            <a:off x="192025" y="1850275"/>
            <a:ext cx="1910700" cy="295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20" name="Google Shape;220;p33"/>
          <p:cNvSpPr txBox="1"/>
          <p:nvPr>
            <p:ph idx="3" type="subTitle"/>
          </p:nvPr>
        </p:nvSpPr>
        <p:spPr>
          <a:xfrm>
            <a:off x="4572000" y="1371075"/>
            <a:ext cx="1910700" cy="4791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21" name="Google Shape;221;p33"/>
          <p:cNvSpPr txBox="1"/>
          <p:nvPr>
            <p:ph idx="4" type="body"/>
          </p:nvPr>
        </p:nvSpPr>
        <p:spPr>
          <a:xfrm>
            <a:off x="4572000" y="1850275"/>
            <a:ext cx="1910700" cy="295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22" name="Google Shape;222;p33"/>
          <p:cNvSpPr txBox="1"/>
          <p:nvPr>
            <p:ph idx="5" type="subTitle"/>
          </p:nvPr>
        </p:nvSpPr>
        <p:spPr>
          <a:xfrm>
            <a:off x="2382013" y="1371075"/>
            <a:ext cx="1910700" cy="4791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23" name="Google Shape;223;p33"/>
          <p:cNvSpPr txBox="1"/>
          <p:nvPr>
            <p:ph idx="6" type="body"/>
          </p:nvPr>
        </p:nvSpPr>
        <p:spPr>
          <a:xfrm>
            <a:off x="2382013" y="1850275"/>
            <a:ext cx="1910700" cy="295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24" name="Google Shape;224;p33"/>
          <p:cNvSpPr txBox="1"/>
          <p:nvPr>
            <p:ph idx="7" type="subTitle"/>
          </p:nvPr>
        </p:nvSpPr>
        <p:spPr>
          <a:xfrm>
            <a:off x="6761963" y="1371075"/>
            <a:ext cx="1910700" cy="479100"/>
          </a:xfrm>
          <a:prstGeom prst="rect">
            <a:avLst/>
          </a:prstGeom>
        </p:spPr>
        <p:txBody>
          <a:bodyPr anchorCtr="0" anchor="t" bIns="91425" lIns="91425" spcFirstLastPara="1" rIns="91425" wrap="square" tIns="91425">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25" name="Google Shape;225;p33"/>
          <p:cNvSpPr txBox="1"/>
          <p:nvPr>
            <p:ph idx="8" type="body"/>
          </p:nvPr>
        </p:nvSpPr>
        <p:spPr>
          <a:xfrm>
            <a:off x="6761963" y="1850275"/>
            <a:ext cx="1910700" cy="295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USTOM_8">
    <p:spTree>
      <p:nvGrpSpPr>
        <p:cNvPr id="226" name="Shape 226"/>
        <p:cNvGrpSpPr/>
        <p:nvPr/>
      </p:nvGrpSpPr>
      <p:grpSpPr>
        <a:xfrm>
          <a:off x="0" y="0"/>
          <a:ext cx="0" cy="0"/>
          <a:chOff x="0" y="0"/>
          <a:chExt cx="0" cy="0"/>
        </a:xfrm>
      </p:grpSpPr>
      <p:sp>
        <p:nvSpPr>
          <p:cNvPr id="227" name="Google Shape;227;p34"/>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28" name="Google Shape;228;p34"/>
          <p:cNvSpPr txBox="1"/>
          <p:nvPr>
            <p:ph idx="1" type="body"/>
          </p:nvPr>
        </p:nvSpPr>
        <p:spPr>
          <a:xfrm>
            <a:off x="241225" y="4169300"/>
            <a:ext cx="5492400" cy="6312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9" name="Shape 229"/>
        <p:cNvGrpSpPr/>
        <p:nvPr/>
      </p:nvGrpSpPr>
      <p:grpSpPr>
        <a:xfrm>
          <a:off x="0" y="0"/>
          <a:ext cx="0" cy="0"/>
          <a:chOff x="0" y="0"/>
          <a:chExt cx="0" cy="0"/>
        </a:xfrm>
      </p:grpSpPr>
      <p:sp>
        <p:nvSpPr>
          <p:cNvPr id="230" name="Google Shape;230;p35"/>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_1">
    <p:bg>
      <p:bgPr>
        <a:solidFill>
          <a:schemeClr val="accent1"/>
        </a:solidFill>
      </p:bgPr>
    </p:bg>
    <p:spTree>
      <p:nvGrpSpPr>
        <p:cNvPr id="23" name="Shape 23"/>
        <p:cNvGrpSpPr/>
        <p:nvPr/>
      </p:nvGrpSpPr>
      <p:grpSpPr>
        <a:xfrm>
          <a:off x="0" y="0"/>
          <a:ext cx="0" cy="0"/>
          <a:chOff x="0" y="0"/>
          <a:chExt cx="0" cy="0"/>
        </a:xfrm>
      </p:grpSpPr>
      <p:sp>
        <p:nvSpPr>
          <p:cNvPr id="24" name="Google Shape;24;p5"/>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5"/>
          <p:cNvSpPr/>
          <p:nvPr>
            <p:ph idx="2" type="pic"/>
          </p:nvPr>
        </p:nvSpPr>
        <p:spPr>
          <a:xfrm>
            <a:off x="0" y="0"/>
            <a:ext cx="4572000" cy="5143500"/>
          </a:xfrm>
          <a:prstGeom prst="rect">
            <a:avLst/>
          </a:prstGeom>
          <a:noFill/>
          <a:ln>
            <a:noFill/>
          </a:ln>
        </p:spPr>
      </p:sp>
      <p:sp>
        <p:nvSpPr>
          <p:cNvPr id="26" name="Google Shape;26;p5"/>
          <p:cNvSpPr txBox="1"/>
          <p:nvPr>
            <p:ph idx="1" type="body"/>
          </p:nvPr>
        </p:nvSpPr>
        <p:spPr>
          <a:xfrm>
            <a:off x="4803700" y="3104400"/>
            <a:ext cx="4028700" cy="1696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Georama Light"/>
              <a:buChar char="●"/>
              <a:defRPr/>
            </a:lvl1pPr>
            <a:lvl2pPr indent="-304800" lvl="1" marL="914400">
              <a:spcBef>
                <a:spcPts val="0"/>
              </a:spcBef>
              <a:spcAft>
                <a:spcPts val="0"/>
              </a:spcAft>
              <a:buSzPts val="1200"/>
              <a:buFont typeface="Georama Light"/>
              <a:buChar char="○"/>
              <a:defRPr/>
            </a:lvl2pPr>
            <a:lvl3pPr indent="-304800" lvl="2" marL="1371600">
              <a:spcBef>
                <a:spcPts val="0"/>
              </a:spcBef>
              <a:spcAft>
                <a:spcPts val="0"/>
              </a:spcAft>
              <a:buSzPts val="1200"/>
              <a:buFont typeface="Georama Light"/>
              <a:buChar char="■"/>
              <a:defRPr/>
            </a:lvl3pPr>
            <a:lvl4pPr indent="-304800" lvl="3" marL="1828800">
              <a:spcBef>
                <a:spcPts val="0"/>
              </a:spcBef>
              <a:spcAft>
                <a:spcPts val="0"/>
              </a:spcAft>
              <a:buSzPts val="1200"/>
              <a:buFont typeface="Georama Light"/>
              <a:buChar char="●"/>
              <a:defRPr/>
            </a:lvl4pPr>
            <a:lvl5pPr indent="-304800" lvl="4" marL="2286000">
              <a:spcBef>
                <a:spcPts val="0"/>
              </a:spcBef>
              <a:spcAft>
                <a:spcPts val="0"/>
              </a:spcAft>
              <a:buSzPts val="1200"/>
              <a:buFont typeface="Georama Light"/>
              <a:buChar char="○"/>
              <a:defRPr/>
            </a:lvl5pPr>
            <a:lvl6pPr indent="-304800" lvl="5" marL="2743200">
              <a:spcBef>
                <a:spcPts val="0"/>
              </a:spcBef>
              <a:spcAft>
                <a:spcPts val="0"/>
              </a:spcAft>
              <a:buSzPts val="1200"/>
              <a:buFont typeface="Georama Light"/>
              <a:buChar char="■"/>
              <a:defRPr/>
            </a:lvl6pPr>
            <a:lvl7pPr indent="-304800" lvl="6" marL="3200400">
              <a:spcBef>
                <a:spcPts val="0"/>
              </a:spcBef>
              <a:spcAft>
                <a:spcPts val="0"/>
              </a:spcAft>
              <a:buSzPts val="1200"/>
              <a:buFont typeface="Georama Light"/>
              <a:buChar char="●"/>
              <a:defRPr/>
            </a:lvl7pPr>
            <a:lvl8pPr indent="-304800" lvl="7" marL="3657600">
              <a:spcBef>
                <a:spcPts val="0"/>
              </a:spcBef>
              <a:spcAft>
                <a:spcPts val="0"/>
              </a:spcAft>
              <a:buSzPts val="1200"/>
              <a:buFont typeface="Georama Light"/>
              <a:buChar char="○"/>
              <a:defRPr/>
            </a:lvl8pPr>
            <a:lvl9pPr indent="-304800" lvl="8" marL="4114800">
              <a:spcBef>
                <a:spcPts val="0"/>
              </a:spcBef>
              <a:spcAft>
                <a:spcPts val="0"/>
              </a:spcAft>
              <a:buSzPts val="1200"/>
              <a:buFont typeface="Georama Light"/>
              <a:buChar char="■"/>
              <a:defRPr/>
            </a:lvl9pPr>
          </a:lstStyle>
          <a:p/>
        </p:txBody>
      </p:sp>
      <p:sp>
        <p:nvSpPr>
          <p:cNvPr id="27" name="Google Shape;27;p5"/>
          <p:cNvSpPr txBox="1"/>
          <p:nvPr>
            <p:ph type="title"/>
          </p:nvPr>
        </p:nvSpPr>
        <p:spPr>
          <a:xfrm>
            <a:off x="4803700" y="370700"/>
            <a:ext cx="4028700" cy="1576500"/>
          </a:xfrm>
          <a:prstGeom prst="rect">
            <a:avLst/>
          </a:prstGeom>
        </p:spPr>
        <p:txBody>
          <a:bodyPr anchorCtr="0" anchor="t" bIns="91425" lIns="91425" spcFirstLastPara="1" rIns="91425" wrap="square" tIns="91425">
            <a:noAutofit/>
          </a:bodyPr>
          <a:lstStyle>
            <a:lvl1pPr lvl="0">
              <a:spcBef>
                <a:spcPts val="0"/>
              </a:spcBef>
              <a:spcAft>
                <a:spcPts val="0"/>
              </a:spcAft>
              <a:buSzPts val="3500"/>
              <a:buFont typeface="Georama ExtraLight"/>
              <a:buNone/>
              <a:defRPr>
                <a:latin typeface="Georama ExtraLight"/>
                <a:ea typeface="Georama ExtraLight"/>
                <a:cs typeface="Georama ExtraLight"/>
                <a:sym typeface="Georama ExtraLight"/>
              </a:defRPr>
            </a:lvl1pPr>
            <a:lvl2pPr lvl="1">
              <a:spcBef>
                <a:spcPts val="0"/>
              </a:spcBef>
              <a:spcAft>
                <a:spcPts val="0"/>
              </a:spcAft>
              <a:buSzPts val="3500"/>
              <a:buFont typeface="Georama ExtraLight"/>
              <a:buNone/>
              <a:defRPr>
                <a:latin typeface="Georama ExtraLight"/>
                <a:ea typeface="Georama ExtraLight"/>
                <a:cs typeface="Georama ExtraLight"/>
                <a:sym typeface="Georama ExtraLight"/>
              </a:defRPr>
            </a:lvl2pPr>
            <a:lvl3pPr lvl="2">
              <a:spcBef>
                <a:spcPts val="0"/>
              </a:spcBef>
              <a:spcAft>
                <a:spcPts val="0"/>
              </a:spcAft>
              <a:buSzPts val="3500"/>
              <a:buFont typeface="Georama ExtraLight"/>
              <a:buNone/>
              <a:defRPr>
                <a:latin typeface="Georama ExtraLight"/>
                <a:ea typeface="Georama ExtraLight"/>
                <a:cs typeface="Georama ExtraLight"/>
                <a:sym typeface="Georama ExtraLight"/>
              </a:defRPr>
            </a:lvl3pPr>
            <a:lvl4pPr lvl="3">
              <a:spcBef>
                <a:spcPts val="0"/>
              </a:spcBef>
              <a:spcAft>
                <a:spcPts val="0"/>
              </a:spcAft>
              <a:buSzPts val="3500"/>
              <a:buFont typeface="Georama ExtraLight"/>
              <a:buNone/>
              <a:defRPr>
                <a:latin typeface="Georama ExtraLight"/>
                <a:ea typeface="Georama ExtraLight"/>
                <a:cs typeface="Georama ExtraLight"/>
                <a:sym typeface="Georama ExtraLight"/>
              </a:defRPr>
            </a:lvl4pPr>
            <a:lvl5pPr lvl="4">
              <a:spcBef>
                <a:spcPts val="0"/>
              </a:spcBef>
              <a:spcAft>
                <a:spcPts val="0"/>
              </a:spcAft>
              <a:buSzPts val="3500"/>
              <a:buFont typeface="Georama ExtraLight"/>
              <a:buNone/>
              <a:defRPr>
                <a:latin typeface="Georama ExtraLight"/>
                <a:ea typeface="Georama ExtraLight"/>
                <a:cs typeface="Georama ExtraLight"/>
                <a:sym typeface="Georama ExtraLight"/>
              </a:defRPr>
            </a:lvl5pPr>
            <a:lvl6pPr lvl="5">
              <a:spcBef>
                <a:spcPts val="0"/>
              </a:spcBef>
              <a:spcAft>
                <a:spcPts val="0"/>
              </a:spcAft>
              <a:buSzPts val="3500"/>
              <a:buFont typeface="Georama ExtraLight"/>
              <a:buNone/>
              <a:defRPr>
                <a:latin typeface="Georama ExtraLight"/>
                <a:ea typeface="Georama ExtraLight"/>
                <a:cs typeface="Georama ExtraLight"/>
                <a:sym typeface="Georama ExtraLight"/>
              </a:defRPr>
            </a:lvl6pPr>
            <a:lvl7pPr lvl="6">
              <a:spcBef>
                <a:spcPts val="0"/>
              </a:spcBef>
              <a:spcAft>
                <a:spcPts val="0"/>
              </a:spcAft>
              <a:buSzPts val="3500"/>
              <a:buFont typeface="Georama ExtraLight"/>
              <a:buNone/>
              <a:defRPr>
                <a:latin typeface="Georama ExtraLight"/>
                <a:ea typeface="Georama ExtraLight"/>
                <a:cs typeface="Georama ExtraLight"/>
                <a:sym typeface="Georama ExtraLight"/>
              </a:defRPr>
            </a:lvl7pPr>
            <a:lvl8pPr lvl="7">
              <a:spcBef>
                <a:spcPts val="0"/>
              </a:spcBef>
              <a:spcAft>
                <a:spcPts val="0"/>
              </a:spcAft>
              <a:buSzPts val="3500"/>
              <a:buFont typeface="Georama ExtraLight"/>
              <a:buNone/>
              <a:defRPr>
                <a:latin typeface="Georama ExtraLight"/>
                <a:ea typeface="Georama ExtraLight"/>
                <a:cs typeface="Georama ExtraLight"/>
                <a:sym typeface="Georama ExtraLight"/>
              </a:defRPr>
            </a:lvl8pPr>
            <a:lvl9pPr lvl="8">
              <a:spcBef>
                <a:spcPts val="0"/>
              </a:spcBef>
              <a:spcAft>
                <a:spcPts val="0"/>
              </a:spcAft>
              <a:buSzPts val="3500"/>
              <a:buFont typeface="Georama ExtraLight"/>
              <a:buNone/>
              <a:defRPr>
                <a:latin typeface="Georama ExtraLight"/>
                <a:ea typeface="Georama ExtraLight"/>
                <a:cs typeface="Georama ExtraLight"/>
                <a:sym typeface="Georama ExtraLight"/>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type="secHead">
  <p:cSld name="SECTION_HEADER">
    <p:bg>
      <p:bgPr>
        <a:solidFill>
          <a:schemeClr val="lt2"/>
        </a:solidFill>
      </p:bgPr>
    </p:bg>
    <p:spTree>
      <p:nvGrpSpPr>
        <p:cNvPr id="28" name="Shape 28"/>
        <p:cNvGrpSpPr/>
        <p:nvPr/>
      </p:nvGrpSpPr>
      <p:grpSpPr>
        <a:xfrm>
          <a:off x="0" y="0"/>
          <a:ext cx="0" cy="0"/>
          <a:chOff x="0" y="0"/>
          <a:chExt cx="0" cy="0"/>
        </a:xfrm>
      </p:grpSpPr>
      <p:sp>
        <p:nvSpPr>
          <p:cNvPr id="29" name="Google Shape;29;p6"/>
          <p:cNvSpPr/>
          <p:nvPr>
            <p:ph idx="2" type="pic"/>
          </p:nvPr>
        </p:nvSpPr>
        <p:spPr>
          <a:xfrm>
            <a:off x="4572000" y="0"/>
            <a:ext cx="4572000" cy="5143500"/>
          </a:xfrm>
          <a:prstGeom prst="rect">
            <a:avLst/>
          </a:prstGeom>
          <a:noFill/>
          <a:ln>
            <a:noFill/>
          </a:ln>
        </p:spPr>
      </p:sp>
      <p:sp>
        <p:nvSpPr>
          <p:cNvPr id="30" name="Google Shape;30;p6"/>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 name="Google Shape;31;p6"/>
          <p:cNvSpPr txBox="1"/>
          <p:nvPr>
            <p:ph idx="1" type="body"/>
          </p:nvPr>
        </p:nvSpPr>
        <p:spPr>
          <a:xfrm>
            <a:off x="241225" y="3104375"/>
            <a:ext cx="4028700" cy="1696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32" name="Google Shape;32;p6"/>
          <p:cNvSpPr txBox="1"/>
          <p:nvPr/>
        </p:nvSpPr>
        <p:spPr>
          <a:xfrm>
            <a:off x="152401" y="-1029475"/>
            <a:ext cx="4028700" cy="191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0">
                <a:solidFill>
                  <a:schemeClr val="dk1"/>
                </a:solidFill>
                <a:latin typeface="Georama ExtraBold"/>
                <a:ea typeface="Georama ExtraBold"/>
                <a:cs typeface="Georama ExtraBold"/>
                <a:sym typeface="Georama ExtraBold"/>
              </a:rPr>
              <a:t>“</a:t>
            </a:r>
            <a:endParaRPr sz="40000">
              <a:solidFill>
                <a:schemeClr val="dk1"/>
              </a:solidFill>
              <a:latin typeface="Georama ExtraBold"/>
              <a:ea typeface="Georama ExtraBold"/>
              <a:cs typeface="Georama ExtraBold"/>
              <a:sym typeface="Georama ExtraBo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body">
  <p:cSld name="SECTION_HEADER_2">
    <p:bg>
      <p:bgPr>
        <a:solidFill>
          <a:schemeClr val="lt2"/>
        </a:solidFill>
      </p:bgPr>
    </p:bg>
    <p:spTree>
      <p:nvGrpSpPr>
        <p:cNvPr id="33" name="Shape 33"/>
        <p:cNvGrpSpPr/>
        <p:nvPr/>
      </p:nvGrpSpPr>
      <p:grpSpPr>
        <a:xfrm>
          <a:off x="0" y="0"/>
          <a:ext cx="0" cy="0"/>
          <a:chOff x="0" y="0"/>
          <a:chExt cx="0" cy="0"/>
        </a:xfrm>
      </p:grpSpPr>
      <p:sp>
        <p:nvSpPr>
          <p:cNvPr id="34" name="Google Shape;34;p7"/>
          <p:cNvSpPr/>
          <p:nvPr>
            <p:ph idx="2" type="pic"/>
          </p:nvPr>
        </p:nvSpPr>
        <p:spPr>
          <a:xfrm>
            <a:off x="4572000" y="0"/>
            <a:ext cx="4572000" cy="5143500"/>
          </a:xfrm>
          <a:prstGeom prst="rect">
            <a:avLst/>
          </a:prstGeom>
          <a:noFill/>
          <a:ln>
            <a:noFill/>
          </a:ln>
        </p:spPr>
      </p:sp>
      <p:sp>
        <p:nvSpPr>
          <p:cNvPr id="35" name="Google Shape;35;p7"/>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7"/>
          <p:cNvSpPr txBox="1"/>
          <p:nvPr>
            <p:ph idx="1" type="body"/>
          </p:nvPr>
        </p:nvSpPr>
        <p:spPr>
          <a:xfrm>
            <a:off x="241225" y="3104375"/>
            <a:ext cx="4028700" cy="1696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2">
  <p:cSld name="SECTION_HEADER_1">
    <p:bg>
      <p:bgPr>
        <a:solidFill>
          <a:schemeClr val="accent2"/>
        </a:solidFill>
      </p:bgPr>
    </p:bg>
    <p:spTree>
      <p:nvGrpSpPr>
        <p:cNvPr id="37" name="Shape 37"/>
        <p:cNvGrpSpPr/>
        <p:nvPr/>
      </p:nvGrpSpPr>
      <p:grpSpPr>
        <a:xfrm>
          <a:off x="0" y="0"/>
          <a:ext cx="0" cy="0"/>
          <a:chOff x="0" y="0"/>
          <a:chExt cx="0" cy="0"/>
        </a:xfrm>
      </p:grpSpPr>
      <p:sp>
        <p:nvSpPr>
          <p:cNvPr id="38" name="Google Shape;38;p8"/>
          <p:cNvSpPr txBox="1"/>
          <p:nvPr>
            <p:ph idx="1" type="body"/>
          </p:nvPr>
        </p:nvSpPr>
        <p:spPr>
          <a:xfrm>
            <a:off x="241225" y="3104375"/>
            <a:ext cx="4028700" cy="1696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Georama Light"/>
              <a:buChar char="●"/>
              <a:defRPr/>
            </a:lvl1pPr>
            <a:lvl2pPr indent="-304800" lvl="1" marL="914400">
              <a:spcBef>
                <a:spcPts val="0"/>
              </a:spcBef>
              <a:spcAft>
                <a:spcPts val="0"/>
              </a:spcAft>
              <a:buSzPts val="1200"/>
              <a:buFont typeface="Georama Light"/>
              <a:buChar char="○"/>
              <a:defRPr/>
            </a:lvl2pPr>
            <a:lvl3pPr indent="-304800" lvl="2" marL="1371600">
              <a:spcBef>
                <a:spcPts val="0"/>
              </a:spcBef>
              <a:spcAft>
                <a:spcPts val="0"/>
              </a:spcAft>
              <a:buSzPts val="1200"/>
              <a:buFont typeface="Georama Light"/>
              <a:buChar char="■"/>
              <a:defRPr/>
            </a:lvl3pPr>
            <a:lvl4pPr indent="-304800" lvl="3" marL="1828800">
              <a:spcBef>
                <a:spcPts val="0"/>
              </a:spcBef>
              <a:spcAft>
                <a:spcPts val="0"/>
              </a:spcAft>
              <a:buSzPts val="1200"/>
              <a:buFont typeface="Georama Light"/>
              <a:buChar char="●"/>
              <a:defRPr/>
            </a:lvl4pPr>
            <a:lvl5pPr indent="-304800" lvl="4" marL="2286000">
              <a:spcBef>
                <a:spcPts val="0"/>
              </a:spcBef>
              <a:spcAft>
                <a:spcPts val="0"/>
              </a:spcAft>
              <a:buSzPts val="1200"/>
              <a:buFont typeface="Georama Light"/>
              <a:buChar char="○"/>
              <a:defRPr/>
            </a:lvl5pPr>
            <a:lvl6pPr indent="-304800" lvl="5" marL="2743200">
              <a:spcBef>
                <a:spcPts val="0"/>
              </a:spcBef>
              <a:spcAft>
                <a:spcPts val="0"/>
              </a:spcAft>
              <a:buSzPts val="1200"/>
              <a:buFont typeface="Georama Light"/>
              <a:buChar char="■"/>
              <a:defRPr/>
            </a:lvl6pPr>
            <a:lvl7pPr indent="-304800" lvl="6" marL="3200400">
              <a:spcBef>
                <a:spcPts val="0"/>
              </a:spcBef>
              <a:spcAft>
                <a:spcPts val="0"/>
              </a:spcAft>
              <a:buSzPts val="1200"/>
              <a:buFont typeface="Georama Light"/>
              <a:buChar char="●"/>
              <a:defRPr/>
            </a:lvl7pPr>
            <a:lvl8pPr indent="-304800" lvl="7" marL="3657600">
              <a:spcBef>
                <a:spcPts val="0"/>
              </a:spcBef>
              <a:spcAft>
                <a:spcPts val="0"/>
              </a:spcAft>
              <a:buSzPts val="1200"/>
              <a:buFont typeface="Georama Light"/>
              <a:buChar char="○"/>
              <a:defRPr/>
            </a:lvl8pPr>
            <a:lvl9pPr indent="-304800" lvl="8" marL="4114800">
              <a:spcBef>
                <a:spcPts val="0"/>
              </a:spcBef>
              <a:spcAft>
                <a:spcPts val="0"/>
              </a:spcAft>
              <a:buSzPts val="1200"/>
              <a:buFont typeface="Georama Light"/>
              <a:buChar char="■"/>
              <a:defRPr/>
            </a:lvl9pPr>
          </a:lstStyle>
          <a:p/>
        </p:txBody>
      </p:sp>
      <p:sp>
        <p:nvSpPr>
          <p:cNvPr id="39" name="Google Shape;39;p8"/>
          <p:cNvSpPr/>
          <p:nvPr>
            <p:ph idx="2" type="pic"/>
          </p:nvPr>
        </p:nvSpPr>
        <p:spPr>
          <a:xfrm>
            <a:off x="4572000" y="0"/>
            <a:ext cx="4572000" cy="5143500"/>
          </a:xfrm>
          <a:prstGeom prst="rect">
            <a:avLst/>
          </a:prstGeom>
          <a:noFill/>
          <a:ln>
            <a:noFill/>
          </a:ln>
        </p:spPr>
      </p:sp>
      <p:sp>
        <p:nvSpPr>
          <p:cNvPr id="40" name="Google Shape;40;p8"/>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8"/>
          <p:cNvSpPr txBox="1"/>
          <p:nvPr>
            <p:ph type="title"/>
          </p:nvPr>
        </p:nvSpPr>
        <p:spPr>
          <a:xfrm>
            <a:off x="241225" y="370700"/>
            <a:ext cx="4028700" cy="1576500"/>
          </a:xfrm>
          <a:prstGeom prst="rect">
            <a:avLst/>
          </a:prstGeom>
        </p:spPr>
        <p:txBody>
          <a:bodyPr anchorCtr="0" anchor="t" bIns="91425" lIns="91425" spcFirstLastPara="1" rIns="91425" wrap="square" tIns="91425">
            <a:noAutofit/>
          </a:bodyPr>
          <a:lstStyle>
            <a:lvl1pPr lvl="0">
              <a:spcBef>
                <a:spcPts val="0"/>
              </a:spcBef>
              <a:spcAft>
                <a:spcPts val="0"/>
              </a:spcAft>
              <a:buSzPts val="3500"/>
              <a:buFont typeface="Georama ExtraLight"/>
              <a:buNone/>
              <a:defRPr>
                <a:latin typeface="Georama ExtraLight"/>
                <a:ea typeface="Georama ExtraLight"/>
                <a:cs typeface="Georama ExtraLight"/>
                <a:sym typeface="Georama ExtraLight"/>
              </a:defRPr>
            </a:lvl1pPr>
            <a:lvl2pPr lvl="1">
              <a:spcBef>
                <a:spcPts val="0"/>
              </a:spcBef>
              <a:spcAft>
                <a:spcPts val="0"/>
              </a:spcAft>
              <a:buSzPts val="3500"/>
              <a:buFont typeface="Georama ExtraLight"/>
              <a:buNone/>
              <a:defRPr>
                <a:latin typeface="Georama ExtraLight"/>
                <a:ea typeface="Georama ExtraLight"/>
                <a:cs typeface="Georama ExtraLight"/>
                <a:sym typeface="Georama ExtraLight"/>
              </a:defRPr>
            </a:lvl2pPr>
            <a:lvl3pPr lvl="2">
              <a:spcBef>
                <a:spcPts val="0"/>
              </a:spcBef>
              <a:spcAft>
                <a:spcPts val="0"/>
              </a:spcAft>
              <a:buSzPts val="3500"/>
              <a:buFont typeface="Georama ExtraLight"/>
              <a:buNone/>
              <a:defRPr>
                <a:latin typeface="Georama ExtraLight"/>
                <a:ea typeface="Georama ExtraLight"/>
                <a:cs typeface="Georama ExtraLight"/>
                <a:sym typeface="Georama ExtraLight"/>
              </a:defRPr>
            </a:lvl3pPr>
            <a:lvl4pPr lvl="3">
              <a:spcBef>
                <a:spcPts val="0"/>
              </a:spcBef>
              <a:spcAft>
                <a:spcPts val="0"/>
              </a:spcAft>
              <a:buSzPts val="3500"/>
              <a:buFont typeface="Georama ExtraLight"/>
              <a:buNone/>
              <a:defRPr>
                <a:latin typeface="Georama ExtraLight"/>
                <a:ea typeface="Georama ExtraLight"/>
                <a:cs typeface="Georama ExtraLight"/>
                <a:sym typeface="Georama ExtraLight"/>
              </a:defRPr>
            </a:lvl4pPr>
            <a:lvl5pPr lvl="4">
              <a:spcBef>
                <a:spcPts val="0"/>
              </a:spcBef>
              <a:spcAft>
                <a:spcPts val="0"/>
              </a:spcAft>
              <a:buSzPts val="3500"/>
              <a:buFont typeface="Georama ExtraLight"/>
              <a:buNone/>
              <a:defRPr>
                <a:latin typeface="Georama ExtraLight"/>
                <a:ea typeface="Georama ExtraLight"/>
                <a:cs typeface="Georama ExtraLight"/>
                <a:sym typeface="Georama ExtraLight"/>
              </a:defRPr>
            </a:lvl5pPr>
            <a:lvl6pPr lvl="5">
              <a:spcBef>
                <a:spcPts val="0"/>
              </a:spcBef>
              <a:spcAft>
                <a:spcPts val="0"/>
              </a:spcAft>
              <a:buSzPts val="3500"/>
              <a:buFont typeface="Georama ExtraLight"/>
              <a:buNone/>
              <a:defRPr>
                <a:latin typeface="Georama ExtraLight"/>
                <a:ea typeface="Georama ExtraLight"/>
                <a:cs typeface="Georama ExtraLight"/>
                <a:sym typeface="Georama ExtraLight"/>
              </a:defRPr>
            </a:lvl6pPr>
            <a:lvl7pPr lvl="6">
              <a:spcBef>
                <a:spcPts val="0"/>
              </a:spcBef>
              <a:spcAft>
                <a:spcPts val="0"/>
              </a:spcAft>
              <a:buSzPts val="3500"/>
              <a:buFont typeface="Georama ExtraLight"/>
              <a:buNone/>
              <a:defRPr>
                <a:latin typeface="Georama ExtraLight"/>
                <a:ea typeface="Georama ExtraLight"/>
                <a:cs typeface="Georama ExtraLight"/>
                <a:sym typeface="Georama ExtraLight"/>
              </a:defRPr>
            </a:lvl7pPr>
            <a:lvl8pPr lvl="7">
              <a:spcBef>
                <a:spcPts val="0"/>
              </a:spcBef>
              <a:spcAft>
                <a:spcPts val="0"/>
              </a:spcAft>
              <a:buSzPts val="3500"/>
              <a:buFont typeface="Georama ExtraLight"/>
              <a:buNone/>
              <a:defRPr>
                <a:latin typeface="Georama ExtraLight"/>
                <a:ea typeface="Georama ExtraLight"/>
                <a:cs typeface="Georama ExtraLight"/>
                <a:sym typeface="Georama ExtraLight"/>
              </a:defRPr>
            </a:lvl8pPr>
            <a:lvl9pPr lvl="8">
              <a:spcBef>
                <a:spcPts val="0"/>
              </a:spcBef>
              <a:spcAft>
                <a:spcPts val="0"/>
              </a:spcAft>
              <a:buSzPts val="3500"/>
              <a:buFont typeface="Georama ExtraLight"/>
              <a:buNone/>
              <a:defRPr>
                <a:latin typeface="Georama ExtraLight"/>
                <a:ea typeface="Georama ExtraLight"/>
                <a:cs typeface="Georama ExtraLight"/>
                <a:sym typeface="Georama ExtraLigh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ith image" type="tx">
  <p:cSld name="TITLE_AND_BODY">
    <p:bg>
      <p:bgPr>
        <a:solidFill>
          <a:schemeClr val="dk2"/>
        </a:solidFill>
      </p:bgPr>
    </p:bg>
    <p:spTree>
      <p:nvGrpSpPr>
        <p:cNvPr id="42" name="Shape 42"/>
        <p:cNvGrpSpPr/>
        <p:nvPr/>
      </p:nvGrpSpPr>
      <p:grpSpPr>
        <a:xfrm>
          <a:off x="0" y="0"/>
          <a:ext cx="0" cy="0"/>
          <a:chOff x="0" y="0"/>
          <a:chExt cx="0" cy="0"/>
        </a:xfrm>
      </p:grpSpPr>
      <p:sp>
        <p:nvSpPr>
          <p:cNvPr id="43" name="Google Shape;43;p9"/>
          <p:cNvSpPr txBox="1"/>
          <p:nvPr>
            <p:ph type="title"/>
          </p:nvPr>
        </p:nvSpPr>
        <p:spPr>
          <a:xfrm>
            <a:off x="241225" y="370700"/>
            <a:ext cx="4342500" cy="1356900"/>
          </a:xfrm>
          <a:prstGeom prst="rect">
            <a:avLst/>
          </a:prstGeom>
        </p:spPr>
        <p:txBody>
          <a:bodyPr anchorCtr="0" anchor="t" bIns="91425" lIns="91425" spcFirstLastPara="1" rIns="91425" wrap="square" tIns="91425">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44" name="Google Shape;44;p9"/>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45" name="Google Shape;45;p9"/>
          <p:cNvCxnSpPr/>
          <p:nvPr/>
        </p:nvCxnSpPr>
        <p:spPr>
          <a:xfrm>
            <a:off x="4714325" y="3208175"/>
            <a:ext cx="0" cy="1608900"/>
          </a:xfrm>
          <a:prstGeom prst="straightConnector1">
            <a:avLst/>
          </a:prstGeom>
          <a:noFill/>
          <a:ln cap="flat" cmpd="sng" w="9525">
            <a:solidFill>
              <a:schemeClr val="dk1"/>
            </a:solidFill>
            <a:prstDash val="dot"/>
            <a:round/>
            <a:headEnd len="med" w="med" type="none"/>
            <a:tailEnd len="med" w="med" type="none"/>
          </a:ln>
        </p:spPr>
      </p:cxnSp>
      <p:sp>
        <p:nvSpPr>
          <p:cNvPr id="46" name="Google Shape;46;p9"/>
          <p:cNvSpPr/>
          <p:nvPr>
            <p:ph idx="2" type="pic"/>
          </p:nvPr>
        </p:nvSpPr>
        <p:spPr>
          <a:xfrm>
            <a:off x="7084925" y="0"/>
            <a:ext cx="2059200" cy="5143500"/>
          </a:xfrm>
          <a:prstGeom prst="rect">
            <a:avLst/>
          </a:prstGeom>
          <a:noFill/>
          <a:ln>
            <a:noFill/>
          </a:ln>
        </p:spPr>
      </p:sp>
      <p:sp>
        <p:nvSpPr>
          <p:cNvPr id="47" name="Google Shape;47;p9"/>
          <p:cNvSpPr txBox="1"/>
          <p:nvPr>
            <p:ph idx="1" type="body"/>
          </p:nvPr>
        </p:nvSpPr>
        <p:spPr>
          <a:xfrm>
            <a:off x="4967750" y="3435675"/>
            <a:ext cx="1889700" cy="1365000"/>
          </a:xfrm>
          <a:prstGeom prst="rect">
            <a:avLst/>
          </a:prstGeom>
        </p:spPr>
        <p:txBody>
          <a:bodyPr anchorCtr="0" anchor="t" bIns="91425" lIns="91425" spcFirstLastPara="1" rIns="91425" wrap="square" tIns="91425">
            <a:noAutofit/>
          </a:bodyPr>
          <a:lstStyle>
            <a:lvl1pPr indent="-279400" lvl="0" marL="457200">
              <a:lnSpc>
                <a:spcPct val="150000"/>
              </a:lnSpc>
              <a:spcBef>
                <a:spcPts val="0"/>
              </a:spcBef>
              <a:spcAft>
                <a:spcPts val="0"/>
              </a:spcAft>
              <a:buSzPts val="800"/>
              <a:buFont typeface="Georama Medium"/>
              <a:buChar char="●"/>
              <a:defRPr sz="800">
                <a:latin typeface="Georama Medium"/>
                <a:ea typeface="Georama Medium"/>
                <a:cs typeface="Georama Medium"/>
                <a:sym typeface="Georama Medium"/>
              </a:defRPr>
            </a:lvl1pPr>
            <a:lvl2pPr indent="-279400" lvl="1" marL="914400">
              <a:lnSpc>
                <a:spcPct val="150000"/>
              </a:lnSpc>
              <a:spcBef>
                <a:spcPts val="0"/>
              </a:spcBef>
              <a:spcAft>
                <a:spcPts val="0"/>
              </a:spcAft>
              <a:buSzPts val="800"/>
              <a:buFont typeface="Georama Medium"/>
              <a:buChar char="○"/>
              <a:defRPr sz="800">
                <a:latin typeface="Georama Medium"/>
                <a:ea typeface="Georama Medium"/>
                <a:cs typeface="Georama Medium"/>
                <a:sym typeface="Georama Medium"/>
              </a:defRPr>
            </a:lvl2pPr>
            <a:lvl3pPr indent="-279400" lvl="2" marL="1371600">
              <a:lnSpc>
                <a:spcPct val="150000"/>
              </a:lnSpc>
              <a:spcBef>
                <a:spcPts val="0"/>
              </a:spcBef>
              <a:spcAft>
                <a:spcPts val="0"/>
              </a:spcAft>
              <a:buSzPts val="800"/>
              <a:buFont typeface="Georama Medium"/>
              <a:buChar char="■"/>
              <a:defRPr sz="800">
                <a:latin typeface="Georama Medium"/>
                <a:ea typeface="Georama Medium"/>
                <a:cs typeface="Georama Medium"/>
                <a:sym typeface="Georama Medium"/>
              </a:defRPr>
            </a:lvl3pPr>
            <a:lvl4pPr indent="-279400" lvl="3" marL="1828800">
              <a:lnSpc>
                <a:spcPct val="150000"/>
              </a:lnSpc>
              <a:spcBef>
                <a:spcPts val="0"/>
              </a:spcBef>
              <a:spcAft>
                <a:spcPts val="0"/>
              </a:spcAft>
              <a:buSzPts val="800"/>
              <a:buFont typeface="Georama Medium"/>
              <a:buChar char="●"/>
              <a:defRPr sz="800">
                <a:latin typeface="Georama Medium"/>
                <a:ea typeface="Georama Medium"/>
                <a:cs typeface="Georama Medium"/>
                <a:sym typeface="Georama Medium"/>
              </a:defRPr>
            </a:lvl4pPr>
            <a:lvl5pPr indent="-279400" lvl="4" marL="2286000">
              <a:lnSpc>
                <a:spcPct val="150000"/>
              </a:lnSpc>
              <a:spcBef>
                <a:spcPts val="0"/>
              </a:spcBef>
              <a:spcAft>
                <a:spcPts val="0"/>
              </a:spcAft>
              <a:buSzPts val="800"/>
              <a:buFont typeface="Georama Medium"/>
              <a:buChar char="○"/>
              <a:defRPr sz="800">
                <a:latin typeface="Georama Medium"/>
                <a:ea typeface="Georama Medium"/>
                <a:cs typeface="Georama Medium"/>
                <a:sym typeface="Georama Medium"/>
              </a:defRPr>
            </a:lvl5pPr>
            <a:lvl6pPr indent="-279400" lvl="5" marL="2743200">
              <a:lnSpc>
                <a:spcPct val="150000"/>
              </a:lnSpc>
              <a:spcBef>
                <a:spcPts val="0"/>
              </a:spcBef>
              <a:spcAft>
                <a:spcPts val="0"/>
              </a:spcAft>
              <a:buSzPts val="800"/>
              <a:buFont typeface="Georama Medium"/>
              <a:buChar char="■"/>
              <a:defRPr sz="800">
                <a:latin typeface="Georama Medium"/>
                <a:ea typeface="Georama Medium"/>
                <a:cs typeface="Georama Medium"/>
                <a:sym typeface="Georama Medium"/>
              </a:defRPr>
            </a:lvl6pPr>
            <a:lvl7pPr indent="-279400" lvl="6" marL="3200400">
              <a:lnSpc>
                <a:spcPct val="150000"/>
              </a:lnSpc>
              <a:spcBef>
                <a:spcPts val="0"/>
              </a:spcBef>
              <a:spcAft>
                <a:spcPts val="0"/>
              </a:spcAft>
              <a:buSzPts val="800"/>
              <a:buFont typeface="Georama Medium"/>
              <a:buChar char="●"/>
              <a:defRPr sz="800">
                <a:latin typeface="Georama Medium"/>
                <a:ea typeface="Georama Medium"/>
                <a:cs typeface="Georama Medium"/>
                <a:sym typeface="Georama Medium"/>
              </a:defRPr>
            </a:lvl7pPr>
            <a:lvl8pPr indent="-279400" lvl="7" marL="3657600">
              <a:lnSpc>
                <a:spcPct val="150000"/>
              </a:lnSpc>
              <a:spcBef>
                <a:spcPts val="0"/>
              </a:spcBef>
              <a:spcAft>
                <a:spcPts val="0"/>
              </a:spcAft>
              <a:buSzPts val="800"/>
              <a:buFont typeface="Georama Medium"/>
              <a:buChar char="○"/>
              <a:defRPr sz="800">
                <a:latin typeface="Georama Medium"/>
                <a:ea typeface="Georama Medium"/>
                <a:cs typeface="Georama Medium"/>
                <a:sym typeface="Georama Medium"/>
              </a:defRPr>
            </a:lvl8pPr>
            <a:lvl9pPr indent="-279400" lvl="8" marL="4114800">
              <a:lnSpc>
                <a:spcPct val="150000"/>
              </a:lnSpc>
              <a:spcBef>
                <a:spcPts val="0"/>
              </a:spcBef>
              <a:spcAft>
                <a:spcPts val="0"/>
              </a:spcAft>
              <a:buSzPts val="800"/>
              <a:buFont typeface="Georama Medium"/>
              <a:buChar char="■"/>
              <a:defRPr sz="800">
                <a:latin typeface="Georama Medium"/>
                <a:ea typeface="Georama Medium"/>
                <a:cs typeface="Georama Medium"/>
                <a:sym typeface="Georama Medium"/>
              </a:defRPr>
            </a:lvl9pPr>
          </a:lstStyle>
          <a:p/>
        </p:txBody>
      </p:sp>
      <p:sp>
        <p:nvSpPr>
          <p:cNvPr id="48" name="Google Shape;48;p9"/>
          <p:cNvSpPr txBox="1"/>
          <p:nvPr>
            <p:ph idx="3" type="body"/>
          </p:nvPr>
        </p:nvSpPr>
        <p:spPr>
          <a:xfrm>
            <a:off x="241225" y="3104375"/>
            <a:ext cx="4028700" cy="1696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image and title grid 1" type="twoColTx">
  <p:cSld name="TITLE_AND_TWO_COLUMNS">
    <p:bg>
      <p:bgPr>
        <a:solidFill>
          <a:schemeClr val="accent3"/>
        </a:solidFill>
      </p:bgPr>
    </p:bg>
    <p:spTree>
      <p:nvGrpSpPr>
        <p:cNvPr id="49" name="Shape 49"/>
        <p:cNvGrpSpPr/>
        <p:nvPr/>
      </p:nvGrpSpPr>
      <p:grpSpPr>
        <a:xfrm>
          <a:off x="0" y="0"/>
          <a:ext cx="0" cy="0"/>
          <a:chOff x="0" y="0"/>
          <a:chExt cx="0" cy="0"/>
        </a:xfrm>
      </p:grpSpPr>
      <p:sp>
        <p:nvSpPr>
          <p:cNvPr id="50" name="Google Shape;50;p10"/>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10"/>
          <p:cNvSpPr/>
          <p:nvPr>
            <p:ph idx="2" type="pic"/>
          </p:nvPr>
        </p:nvSpPr>
        <p:spPr>
          <a:xfrm>
            <a:off x="0" y="2571600"/>
            <a:ext cx="4572000" cy="2571900"/>
          </a:xfrm>
          <a:prstGeom prst="rect">
            <a:avLst/>
          </a:prstGeom>
          <a:noFill/>
          <a:ln>
            <a:noFill/>
          </a:ln>
        </p:spPr>
      </p:sp>
      <p:sp>
        <p:nvSpPr>
          <p:cNvPr id="52" name="Google Shape;52;p10"/>
          <p:cNvSpPr/>
          <p:nvPr>
            <p:ph idx="3" type="pic"/>
          </p:nvPr>
        </p:nvSpPr>
        <p:spPr>
          <a:xfrm>
            <a:off x="4572000" y="0"/>
            <a:ext cx="4572000" cy="2571900"/>
          </a:xfrm>
          <a:prstGeom prst="rect">
            <a:avLst/>
          </a:prstGeom>
          <a:noFill/>
          <a:ln>
            <a:noFill/>
          </a:ln>
        </p:spPr>
      </p:sp>
      <p:sp>
        <p:nvSpPr>
          <p:cNvPr id="53" name="Google Shape;53;p10"/>
          <p:cNvSpPr txBox="1"/>
          <p:nvPr>
            <p:ph type="title"/>
          </p:nvPr>
        </p:nvSpPr>
        <p:spPr>
          <a:xfrm>
            <a:off x="0" y="497700"/>
            <a:ext cx="4572000" cy="1576500"/>
          </a:xfrm>
          <a:prstGeom prst="rect">
            <a:avLst/>
          </a:prstGeom>
        </p:spPr>
        <p:txBody>
          <a:bodyPr anchorCtr="0" anchor="ctr" bIns="91425" lIns="91425" spcFirstLastPara="1" rIns="91425" wrap="square" tIns="91425">
            <a:noAutofit/>
          </a:bodyPr>
          <a:lstStyle>
            <a:lvl1pPr lvl="0" algn="ctr">
              <a:spcBef>
                <a:spcPts val="0"/>
              </a:spcBef>
              <a:spcAft>
                <a:spcPts val="0"/>
              </a:spcAft>
              <a:buSzPts val="3500"/>
              <a:buFont typeface="Georama ExtraLight"/>
              <a:buNone/>
              <a:defRPr>
                <a:latin typeface="Georama ExtraLight"/>
                <a:ea typeface="Georama ExtraLight"/>
                <a:cs typeface="Georama ExtraLight"/>
                <a:sym typeface="Georama ExtraLight"/>
              </a:defRPr>
            </a:lvl1pPr>
            <a:lvl2pPr lvl="1" algn="ctr">
              <a:spcBef>
                <a:spcPts val="0"/>
              </a:spcBef>
              <a:spcAft>
                <a:spcPts val="0"/>
              </a:spcAft>
              <a:buSzPts val="3500"/>
              <a:buFont typeface="Georama ExtraLight"/>
              <a:buNone/>
              <a:defRPr>
                <a:latin typeface="Georama ExtraLight"/>
                <a:ea typeface="Georama ExtraLight"/>
                <a:cs typeface="Georama ExtraLight"/>
                <a:sym typeface="Georama ExtraLight"/>
              </a:defRPr>
            </a:lvl2pPr>
            <a:lvl3pPr lvl="2" algn="ctr">
              <a:spcBef>
                <a:spcPts val="0"/>
              </a:spcBef>
              <a:spcAft>
                <a:spcPts val="0"/>
              </a:spcAft>
              <a:buSzPts val="3500"/>
              <a:buFont typeface="Georama ExtraLight"/>
              <a:buNone/>
              <a:defRPr>
                <a:latin typeface="Georama ExtraLight"/>
                <a:ea typeface="Georama ExtraLight"/>
                <a:cs typeface="Georama ExtraLight"/>
                <a:sym typeface="Georama ExtraLight"/>
              </a:defRPr>
            </a:lvl3pPr>
            <a:lvl4pPr lvl="3" algn="ctr">
              <a:spcBef>
                <a:spcPts val="0"/>
              </a:spcBef>
              <a:spcAft>
                <a:spcPts val="0"/>
              </a:spcAft>
              <a:buSzPts val="3500"/>
              <a:buFont typeface="Georama ExtraLight"/>
              <a:buNone/>
              <a:defRPr>
                <a:latin typeface="Georama ExtraLight"/>
                <a:ea typeface="Georama ExtraLight"/>
                <a:cs typeface="Georama ExtraLight"/>
                <a:sym typeface="Georama ExtraLight"/>
              </a:defRPr>
            </a:lvl4pPr>
            <a:lvl5pPr lvl="4" algn="ctr">
              <a:spcBef>
                <a:spcPts val="0"/>
              </a:spcBef>
              <a:spcAft>
                <a:spcPts val="0"/>
              </a:spcAft>
              <a:buSzPts val="3500"/>
              <a:buFont typeface="Georama ExtraLight"/>
              <a:buNone/>
              <a:defRPr>
                <a:latin typeface="Georama ExtraLight"/>
                <a:ea typeface="Georama ExtraLight"/>
                <a:cs typeface="Georama ExtraLight"/>
                <a:sym typeface="Georama ExtraLight"/>
              </a:defRPr>
            </a:lvl5pPr>
            <a:lvl6pPr lvl="5" algn="ctr">
              <a:spcBef>
                <a:spcPts val="0"/>
              </a:spcBef>
              <a:spcAft>
                <a:spcPts val="0"/>
              </a:spcAft>
              <a:buSzPts val="3500"/>
              <a:buFont typeface="Georama ExtraLight"/>
              <a:buNone/>
              <a:defRPr>
                <a:latin typeface="Georama ExtraLight"/>
                <a:ea typeface="Georama ExtraLight"/>
                <a:cs typeface="Georama ExtraLight"/>
                <a:sym typeface="Georama ExtraLight"/>
              </a:defRPr>
            </a:lvl6pPr>
            <a:lvl7pPr lvl="6" algn="ctr">
              <a:spcBef>
                <a:spcPts val="0"/>
              </a:spcBef>
              <a:spcAft>
                <a:spcPts val="0"/>
              </a:spcAft>
              <a:buSzPts val="3500"/>
              <a:buFont typeface="Georama ExtraLight"/>
              <a:buNone/>
              <a:defRPr>
                <a:latin typeface="Georama ExtraLight"/>
                <a:ea typeface="Georama ExtraLight"/>
                <a:cs typeface="Georama ExtraLight"/>
                <a:sym typeface="Georama ExtraLight"/>
              </a:defRPr>
            </a:lvl7pPr>
            <a:lvl8pPr lvl="7" algn="ctr">
              <a:spcBef>
                <a:spcPts val="0"/>
              </a:spcBef>
              <a:spcAft>
                <a:spcPts val="0"/>
              </a:spcAft>
              <a:buSzPts val="3500"/>
              <a:buFont typeface="Georama ExtraLight"/>
              <a:buNone/>
              <a:defRPr>
                <a:latin typeface="Georama ExtraLight"/>
                <a:ea typeface="Georama ExtraLight"/>
                <a:cs typeface="Georama ExtraLight"/>
                <a:sym typeface="Georama ExtraLight"/>
              </a:defRPr>
            </a:lvl8pPr>
            <a:lvl9pPr lvl="8" algn="ctr">
              <a:spcBef>
                <a:spcPts val="0"/>
              </a:spcBef>
              <a:spcAft>
                <a:spcPts val="0"/>
              </a:spcAft>
              <a:buSzPts val="3500"/>
              <a:buFont typeface="Georama ExtraLight"/>
              <a:buNone/>
              <a:defRPr>
                <a:latin typeface="Georama ExtraLight"/>
                <a:ea typeface="Georama ExtraLight"/>
                <a:cs typeface="Georama ExtraLight"/>
                <a:sym typeface="Georama ExtraLight"/>
              </a:defRPr>
            </a:lvl9pPr>
          </a:lstStyle>
          <a:p/>
        </p:txBody>
      </p:sp>
      <p:sp>
        <p:nvSpPr>
          <p:cNvPr id="54" name="Google Shape;54;p10"/>
          <p:cNvSpPr txBox="1"/>
          <p:nvPr>
            <p:ph idx="4" type="title"/>
          </p:nvPr>
        </p:nvSpPr>
        <p:spPr>
          <a:xfrm>
            <a:off x="4572000" y="3069300"/>
            <a:ext cx="4572000" cy="1576500"/>
          </a:xfrm>
          <a:prstGeom prst="rect">
            <a:avLst/>
          </a:prstGeom>
        </p:spPr>
        <p:txBody>
          <a:bodyPr anchorCtr="0" anchor="ctr" bIns="91425" lIns="91425" spcFirstLastPara="1" rIns="91425" wrap="square" tIns="91425">
            <a:noAutofit/>
          </a:bodyPr>
          <a:lstStyle>
            <a:lvl1pPr lvl="0" algn="ctr">
              <a:spcBef>
                <a:spcPts val="0"/>
              </a:spcBef>
              <a:spcAft>
                <a:spcPts val="0"/>
              </a:spcAft>
              <a:buSzPts val="3500"/>
              <a:buFont typeface="Georama ExtraLight"/>
              <a:buNone/>
              <a:defRPr>
                <a:latin typeface="Georama ExtraLight"/>
                <a:ea typeface="Georama ExtraLight"/>
                <a:cs typeface="Georama ExtraLight"/>
                <a:sym typeface="Georama ExtraLight"/>
              </a:defRPr>
            </a:lvl1pPr>
            <a:lvl2pPr lvl="1" algn="ctr">
              <a:spcBef>
                <a:spcPts val="0"/>
              </a:spcBef>
              <a:spcAft>
                <a:spcPts val="0"/>
              </a:spcAft>
              <a:buSzPts val="3500"/>
              <a:buFont typeface="Georama ExtraLight"/>
              <a:buNone/>
              <a:defRPr>
                <a:latin typeface="Georama ExtraLight"/>
                <a:ea typeface="Georama ExtraLight"/>
                <a:cs typeface="Georama ExtraLight"/>
                <a:sym typeface="Georama ExtraLight"/>
              </a:defRPr>
            </a:lvl2pPr>
            <a:lvl3pPr lvl="2" algn="ctr">
              <a:spcBef>
                <a:spcPts val="0"/>
              </a:spcBef>
              <a:spcAft>
                <a:spcPts val="0"/>
              </a:spcAft>
              <a:buSzPts val="3500"/>
              <a:buFont typeface="Georama ExtraLight"/>
              <a:buNone/>
              <a:defRPr>
                <a:latin typeface="Georama ExtraLight"/>
                <a:ea typeface="Georama ExtraLight"/>
                <a:cs typeface="Georama ExtraLight"/>
                <a:sym typeface="Georama ExtraLight"/>
              </a:defRPr>
            </a:lvl3pPr>
            <a:lvl4pPr lvl="3" algn="ctr">
              <a:spcBef>
                <a:spcPts val="0"/>
              </a:spcBef>
              <a:spcAft>
                <a:spcPts val="0"/>
              </a:spcAft>
              <a:buSzPts val="3500"/>
              <a:buFont typeface="Georama ExtraLight"/>
              <a:buNone/>
              <a:defRPr>
                <a:latin typeface="Georama ExtraLight"/>
                <a:ea typeface="Georama ExtraLight"/>
                <a:cs typeface="Georama ExtraLight"/>
                <a:sym typeface="Georama ExtraLight"/>
              </a:defRPr>
            </a:lvl4pPr>
            <a:lvl5pPr lvl="4" algn="ctr">
              <a:spcBef>
                <a:spcPts val="0"/>
              </a:spcBef>
              <a:spcAft>
                <a:spcPts val="0"/>
              </a:spcAft>
              <a:buSzPts val="3500"/>
              <a:buFont typeface="Georama ExtraLight"/>
              <a:buNone/>
              <a:defRPr>
                <a:latin typeface="Georama ExtraLight"/>
                <a:ea typeface="Georama ExtraLight"/>
                <a:cs typeface="Georama ExtraLight"/>
                <a:sym typeface="Georama ExtraLight"/>
              </a:defRPr>
            </a:lvl5pPr>
            <a:lvl6pPr lvl="5" algn="ctr">
              <a:spcBef>
                <a:spcPts val="0"/>
              </a:spcBef>
              <a:spcAft>
                <a:spcPts val="0"/>
              </a:spcAft>
              <a:buSzPts val="3500"/>
              <a:buFont typeface="Georama ExtraLight"/>
              <a:buNone/>
              <a:defRPr>
                <a:latin typeface="Georama ExtraLight"/>
                <a:ea typeface="Georama ExtraLight"/>
                <a:cs typeface="Georama ExtraLight"/>
                <a:sym typeface="Georama ExtraLight"/>
              </a:defRPr>
            </a:lvl6pPr>
            <a:lvl7pPr lvl="6" algn="ctr">
              <a:spcBef>
                <a:spcPts val="0"/>
              </a:spcBef>
              <a:spcAft>
                <a:spcPts val="0"/>
              </a:spcAft>
              <a:buSzPts val="3500"/>
              <a:buFont typeface="Georama ExtraLight"/>
              <a:buNone/>
              <a:defRPr>
                <a:latin typeface="Georama ExtraLight"/>
                <a:ea typeface="Georama ExtraLight"/>
                <a:cs typeface="Georama ExtraLight"/>
                <a:sym typeface="Georama ExtraLight"/>
              </a:defRPr>
            </a:lvl7pPr>
            <a:lvl8pPr lvl="7" algn="ctr">
              <a:spcBef>
                <a:spcPts val="0"/>
              </a:spcBef>
              <a:spcAft>
                <a:spcPts val="0"/>
              </a:spcAft>
              <a:buSzPts val="3500"/>
              <a:buFont typeface="Georama ExtraLight"/>
              <a:buNone/>
              <a:defRPr>
                <a:latin typeface="Georama ExtraLight"/>
                <a:ea typeface="Georama ExtraLight"/>
                <a:cs typeface="Georama ExtraLight"/>
                <a:sym typeface="Georama ExtraLight"/>
              </a:defRPr>
            </a:lvl8pPr>
            <a:lvl9pPr lvl="8" algn="ctr">
              <a:spcBef>
                <a:spcPts val="0"/>
              </a:spcBef>
              <a:spcAft>
                <a:spcPts val="0"/>
              </a:spcAft>
              <a:buSzPts val="3500"/>
              <a:buFont typeface="Georama ExtraLight"/>
              <a:buNone/>
              <a:defRPr>
                <a:latin typeface="Georama ExtraLight"/>
                <a:ea typeface="Georama ExtraLight"/>
                <a:cs typeface="Georama ExtraLight"/>
                <a:sym typeface="Georama ExtraLight"/>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2.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500"/>
              <a:buFont typeface="Georama ExtraBold"/>
              <a:buNone/>
              <a:defRPr sz="3500">
                <a:solidFill>
                  <a:schemeClr val="dk1"/>
                </a:solidFill>
                <a:latin typeface="Georama ExtraBold"/>
                <a:ea typeface="Georama ExtraBold"/>
                <a:cs typeface="Georama ExtraBold"/>
                <a:sym typeface="Georama ExtraBold"/>
              </a:defRPr>
            </a:lvl1pPr>
            <a:lvl2pPr lvl="1">
              <a:spcBef>
                <a:spcPts val="0"/>
              </a:spcBef>
              <a:spcAft>
                <a:spcPts val="0"/>
              </a:spcAft>
              <a:buClr>
                <a:schemeClr val="dk1"/>
              </a:buClr>
              <a:buSzPts val="3500"/>
              <a:buFont typeface="Georama ExtraBold"/>
              <a:buNone/>
              <a:defRPr sz="3500">
                <a:solidFill>
                  <a:schemeClr val="dk1"/>
                </a:solidFill>
                <a:latin typeface="Georama ExtraBold"/>
                <a:ea typeface="Georama ExtraBold"/>
                <a:cs typeface="Georama ExtraBold"/>
                <a:sym typeface="Georama ExtraBold"/>
              </a:defRPr>
            </a:lvl2pPr>
            <a:lvl3pPr lvl="2">
              <a:spcBef>
                <a:spcPts val="0"/>
              </a:spcBef>
              <a:spcAft>
                <a:spcPts val="0"/>
              </a:spcAft>
              <a:buClr>
                <a:schemeClr val="dk1"/>
              </a:buClr>
              <a:buSzPts val="3500"/>
              <a:buFont typeface="Georama ExtraBold"/>
              <a:buNone/>
              <a:defRPr sz="3500">
                <a:solidFill>
                  <a:schemeClr val="dk1"/>
                </a:solidFill>
                <a:latin typeface="Georama ExtraBold"/>
                <a:ea typeface="Georama ExtraBold"/>
                <a:cs typeface="Georama ExtraBold"/>
                <a:sym typeface="Georama ExtraBold"/>
              </a:defRPr>
            </a:lvl3pPr>
            <a:lvl4pPr lvl="3">
              <a:spcBef>
                <a:spcPts val="0"/>
              </a:spcBef>
              <a:spcAft>
                <a:spcPts val="0"/>
              </a:spcAft>
              <a:buClr>
                <a:schemeClr val="dk1"/>
              </a:buClr>
              <a:buSzPts val="3500"/>
              <a:buFont typeface="Georama ExtraBold"/>
              <a:buNone/>
              <a:defRPr sz="3500">
                <a:solidFill>
                  <a:schemeClr val="dk1"/>
                </a:solidFill>
                <a:latin typeface="Georama ExtraBold"/>
                <a:ea typeface="Georama ExtraBold"/>
                <a:cs typeface="Georama ExtraBold"/>
                <a:sym typeface="Georama ExtraBold"/>
              </a:defRPr>
            </a:lvl4pPr>
            <a:lvl5pPr lvl="4">
              <a:spcBef>
                <a:spcPts val="0"/>
              </a:spcBef>
              <a:spcAft>
                <a:spcPts val="0"/>
              </a:spcAft>
              <a:buClr>
                <a:schemeClr val="dk1"/>
              </a:buClr>
              <a:buSzPts val="3500"/>
              <a:buFont typeface="Georama ExtraBold"/>
              <a:buNone/>
              <a:defRPr sz="3500">
                <a:solidFill>
                  <a:schemeClr val="dk1"/>
                </a:solidFill>
                <a:latin typeface="Georama ExtraBold"/>
                <a:ea typeface="Georama ExtraBold"/>
                <a:cs typeface="Georama ExtraBold"/>
                <a:sym typeface="Georama ExtraBold"/>
              </a:defRPr>
            </a:lvl5pPr>
            <a:lvl6pPr lvl="5">
              <a:spcBef>
                <a:spcPts val="0"/>
              </a:spcBef>
              <a:spcAft>
                <a:spcPts val="0"/>
              </a:spcAft>
              <a:buClr>
                <a:schemeClr val="dk1"/>
              </a:buClr>
              <a:buSzPts val="3500"/>
              <a:buFont typeface="Georama ExtraBold"/>
              <a:buNone/>
              <a:defRPr sz="3500">
                <a:solidFill>
                  <a:schemeClr val="dk1"/>
                </a:solidFill>
                <a:latin typeface="Georama ExtraBold"/>
                <a:ea typeface="Georama ExtraBold"/>
                <a:cs typeface="Georama ExtraBold"/>
                <a:sym typeface="Georama ExtraBold"/>
              </a:defRPr>
            </a:lvl6pPr>
            <a:lvl7pPr lvl="6">
              <a:spcBef>
                <a:spcPts val="0"/>
              </a:spcBef>
              <a:spcAft>
                <a:spcPts val="0"/>
              </a:spcAft>
              <a:buClr>
                <a:schemeClr val="dk1"/>
              </a:buClr>
              <a:buSzPts val="3500"/>
              <a:buFont typeface="Georama ExtraBold"/>
              <a:buNone/>
              <a:defRPr sz="3500">
                <a:solidFill>
                  <a:schemeClr val="dk1"/>
                </a:solidFill>
                <a:latin typeface="Georama ExtraBold"/>
                <a:ea typeface="Georama ExtraBold"/>
                <a:cs typeface="Georama ExtraBold"/>
                <a:sym typeface="Georama ExtraBold"/>
              </a:defRPr>
            </a:lvl7pPr>
            <a:lvl8pPr lvl="7">
              <a:spcBef>
                <a:spcPts val="0"/>
              </a:spcBef>
              <a:spcAft>
                <a:spcPts val="0"/>
              </a:spcAft>
              <a:buClr>
                <a:schemeClr val="dk1"/>
              </a:buClr>
              <a:buSzPts val="3500"/>
              <a:buFont typeface="Georama ExtraBold"/>
              <a:buNone/>
              <a:defRPr sz="3500">
                <a:solidFill>
                  <a:schemeClr val="dk1"/>
                </a:solidFill>
                <a:latin typeface="Georama ExtraBold"/>
                <a:ea typeface="Georama ExtraBold"/>
                <a:cs typeface="Georama ExtraBold"/>
                <a:sym typeface="Georama ExtraBold"/>
              </a:defRPr>
            </a:lvl8pPr>
            <a:lvl9pPr lvl="8">
              <a:spcBef>
                <a:spcPts val="0"/>
              </a:spcBef>
              <a:spcAft>
                <a:spcPts val="0"/>
              </a:spcAft>
              <a:buClr>
                <a:schemeClr val="dk1"/>
              </a:buClr>
              <a:buSzPts val="3500"/>
              <a:buFont typeface="Georama ExtraBold"/>
              <a:buNone/>
              <a:defRPr sz="3500">
                <a:solidFill>
                  <a:schemeClr val="dk1"/>
                </a:solidFill>
                <a:latin typeface="Georama ExtraBold"/>
                <a:ea typeface="Georama ExtraBold"/>
                <a:cs typeface="Georama ExtraBold"/>
                <a:sym typeface="Georama ExtraBold"/>
              </a:defRPr>
            </a:lvl9pPr>
          </a:lstStyle>
          <a:p/>
        </p:txBody>
      </p:sp>
      <p:sp>
        <p:nvSpPr>
          <p:cNvPr id="7" name="Google Shape;7;p1"/>
          <p:cNvSpPr txBox="1"/>
          <p:nvPr>
            <p:ph idx="1" type="body"/>
          </p:nvPr>
        </p:nvSpPr>
        <p:spPr>
          <a:xfrm>
            <a:off x="311700" y="2648125"/>
            <a:ext cx="8520600" cy="20151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dk1"/>
              </a:buClr>
              <a:buSzPts val="1200"/>
              <a:buFont typeface="Georama Light"/>
              <a:buChar char="●"/>
              <a:defRPr sz="1200">
                <a:solidFill>
                  <a:schemeClr val="dk1"/>
                </a:solidFill>
                <a:latin typeface="Georama Light"/>
                <a:ea typeface="Georama Light"/>
                <a:cs typeface="Georama Light"/>
                <a:sym typeface="Georama Light"/>
              </a:defRPr>
            </a:lvl1pPr>
            <a:lvl2pPr indent="-304800" lvl="1" marL="914400">
              <a:lnSpc>
                <a:spcPct val="115000"/>
              </a:lnSpc>
              <a:spcBef>
                <a:spcPts val="0"/>
              </a:spcBef>
              <a:spcAft>
                <a:spcPts val="0"/>
              </a:spcAft>
              <a:buClr>
                <a:schemeClr val="dk1"/>
              </a:buClr>
              <a:buSzPts val="1200"/>
              <a:buFont typeface="Georama Light"/>
              <a:buChar char="○"/>
              <a:defRPr sz="1200">
                <a:solidFill>
                  <a:schemeClr val="dk1"/>
                </a:solidFill>
                <a:latin typeface="Georama Light"/>
                <a:ea typeface="Georama Light"/>
                <a:cs typeface="Georama Light"/>
                <a:sym typeface="Georama Light"/>
              </a:defRPr>
            </a:lvl2pPr>
            <a:lvl3pPr indent="-304800" lvl="2" marL="1371600">
              <a:lnSpc>
                <a:spcPct val="115000"/>
              </a:lnSpc>
              <a:spcBef>
                <a:spcPts val="0"/>
              </a:spcBef>
              <a:spcAft>
                <a:spcPts val="0"/>
              </a:spcAft>
              <a:buClr>
                <a:schemeClr val="dk1"/>
              </a:buClr>
              <a:buSzPts val="1200"/>
              <a:buFont typeface="Georama Light"/>
              <a:buChar char="■"/>
              <a:defRPr sz="1200">
                <a:solidFill>
                  <a:schemeClr val="dk1"/>
                </a:solidFill>
                <a:latin typeface="Georama Light"/>
                <a:ea typeface="Georama Light"/>
                <a:cs typeface="Georama Light"/>
                <a:sym typeface="Georama Light"/>
              </a:defRPr>
            </a:lvl3pPr>
            <a:lvl4pPr indent="-304800" lvl="3" marL="1828800">
              <a:lnSpc>
                <a:spcPct val="115000"/>
              </a:lnSpc>
              <a:spcBef>
                <a:spcPts val="0"/>
              </a:spcBef>
              <a:spcAft>
                <a:spcPts val="0"/>
              </a:spcAft>
              <a:buClr>
                <a:schemeClr val="dk1"/>
              </a:buClr>
              <a:buSzPts val="1200"/>
              <a:buFont typeface="Georama Light"/>
              <a:buChar char="●"/>
              <a:defRPr sz="1200">
                <a:solidFill>
                  <a:schemeClr val="dk1"/>
                </a:solidFill>
                <a:latin typeface="Georama Light"/>
                <a:ea typeface="Georama Light"/>
                <a:cs typeface="Georama Light"/>
                <a:sym typeface="Georama Light"/>
              </a:defRPr>
            </a:lvl4pPr>
            <a:lvl5pPr indent="-304800" lvl="4" marL="2286000">
              <a:lnSpc>
                <a:spcPct val="115000"/>
              </a:lnSpc>
              <a:spcBef>
                <a:spcPts val="0"/>
              </a:spcBef>
              <a:spcAft>
                <a:spcPts val="0"/>
              </a:spcAft>
              <a:buClr>
                <a:schemeClr val="dk1"/>
              </a:buClr>
              <a:buSzPts val="1200"/>
              <a:buFont typeface="Georama Light"/>
              <a:buChar char="○"/>
              <a:defRPr sz="1200">
                <a:solidFill>
                  <a:schemeClr val="dk1"/>
                </a:solidFill>
                <a:latin typeface="Georama Light"/>
                <a:ea typeface="Georama Light"/>
                <a:cs typeface="Georama Light"/>
                <a:sym typeface="Georama Light"/>
              </a:defRPr>
            </a:lvl5pPr>
            <a:lvl6pPr indent="-304800" lvl="5" marL="2743200">
              <a:lnSpc>
                <a:spcPct val="115000"/>
              </a:lnSpc>
              <a:spcBef>
                <a:spcPts val="0"/>
              </a:spcBef>
              <a:spcAft>
                <a:spcPts val="0"/>
              </a:spcAft>
              <a:buClr>
                <a:schemeClr val="dk1"/>
              </a:buClr>
              <a:buSzPts val="1200"/>
              <a:buFont typeface="Georama Light"/>
              <a:buChar char="■"/>
              <a:defRPr sz="1200">
                <a:solidFill>
                  <a:schemeClr val="dk1"/>
                </a:solidFill>
                <a:latin typeface="Georama Light"/>
                <a:ea typeface="Georama Light"/>
                <a:cs typeface="Georama Light"/>
                <a:sym typeface="Georama Light"/>
              </a:defRPr>
            </a:lvl6pPr>
            <a:lvl7pPr indent="-304800" lvl="6" marL="3200400">
              <a:lnSpc>
                <a:spcPct val="115000"/>
              </a:lnSpc>
              <a:spcBef>
                <a:spcPts val="0"/>
              </a:spcBef>
              <a:spcAft>
                <a:spcPts val="0"/>
              </a:spcAft>
              <a:buClr>
                <a:schemeClr val="dk1"/>
              </a:buClr>
              <a:buSzPts val="1200"/>
              <a:buFont typeface="Georama Light"/>
              <a:buChar char="●"/>
              <a:defRPr sz="1200">
                <a:solidFill>
                  <a:schemeClr val="dk1"/>
                </a:solidFill>
                <a:latin typeface="Georama Light"/>
                <a:ea typeface="Georama Light"/>
                <a:cs typeface="Georama Light"/>
                <a:sym typeface="Georama Light"/>
              </a:defRPr>
            </a:lvl7pPr>
            <a:lvl8pPr indent="-304800" lvl="7" marL="3657600">
              <a:lnSpc>
                <a:spcPct val="115000"/>
              </a:lnSpc>
              <a:spcBef>
                <a:spcPts val="0"/>
              </a:spcBef>
              <a:spcAft>
                <a:spcPts val="0"/>
              </a:spcAft>
              <a:buClr>
                <a:schemeClr val="dk1"/>
              </a:buClr>
              <a:buSzPts val="1200"/>
              <a:buFont typeface="Georama Light"/>
              <a:buChar char="○"/>
              <a:defRPr sz="1200">
                <a:solidFill>
                  <a:schemeClr val="dk1"/>
                </a:solidFill>
                <a:latin typeface="Georama Light"/>
                <a:ea typeface="Georama Light"/>
                <a:cs typeface="Georama Light"/>
                <a:sym typeface="Georama Light"/>
              </a:defRPr>
            </a:lvl8pPr>
            <a:lvl9pPr indent="-304800" lvl="8" marL="4114800">
              <a:lnSpc>
                <a:spcPct val="115000"/>
              </a:lnSpc>
              <a:spcBef>
                <a:spcPts val="0"/>
              </a:spcBef>
              <a:spcAft>
                <a:spcPts val="0"/>
              </a:spcAft>
              <a:buClr>
                <a:schemeClr val="dk1"/>
              </a:buClr>
              <a:buSzPts val="1200"/>
              <a:buFont typeface="Georama Light"/>
              <a:buChar char="■"/>
              <a:defRPr sz="1200">
                <a:solidFill>
                  <a:schemeClr val="dk1"/>
                </a:solidFill>
                <a:latin typeface="Georama Light"/>
                <a:ea typeface="Georama Light"/>
                <a:cs typeface="Georama Light"/>
                <a:sym typeface="Georama Light"/>
              </a:defRPr>
            </a:lvl9pPr>
          </a:lstStyle>
          <a:p/>
        </p:txBody>
      </p:sp>
      <p:sp>
        <p:nvSpPr>
          <p:cNvPr id="8" name="Google Shape;8;p1"/>
          <p:cNvSpPr txBox="1"/>
          <p:nvPr>
            <p:ph idx="12" type="sldNum"/>
          </p:nvPr>
        </p:nvSpPr>
        <p:spPr>
          <a:xfrm>
            <a:off x="8171425" y="4663225"/>
            <a:ext cx="825000" cy="393600"/>
          </a:xfrm>
          <a:prstGeom prst="rect">
            <a:avLst/>
          </a:prstGeom>
          <a:noFill/>
          <a:ln>
            <a:noFill/>
          </a:ln>
        </p:spPr>
        <p:txBody>
          <a:bodyPr anchorCtr="0" anchor="ctr" bIns="91425" lIns="91425" spcFirstLastPara="1" rIns="91425" wrap="square" tIns="91425">
            <a:noAutofit/>
          </a:bodyPr>
          <a:lstStyle>
            <a:lvl1pPr lvl="0" rtl="0" algn="r">
              <a:buNone/>
              <a:defRPr sz="1800">
                <a:solidFill>
                  <a:schemeClr val="dk1"/>
                </a:solidFill>
                <a:latin typeface="Georama ExtraLight"/>
                <a:ea typeface="Georama ExtraLight"/>
                <a:cs typeface="Georama ExtraLight"/>
                <a:sym typeface="Georama ExtraLight"/>
              </a:defRPr>
            </a:lvl1pPr>
            <a:lvl2pPr lvl="1" rtl="0" algn="r">
              <a:buNone/>
              <a:defRPr sz="1800">
                <a:solidFill>
                  <a:schemeClr val="dk1"/>
                </a:solidFill>
                <a:latin typeface="Georama ExtraLight"/>
                <a:ea typeface="Georama ExtraLight"/>
                <a:cs typeface="Georama ExtraLight"/>
                <a:sym typeface="Georama ExtraLight"/>
              </a:defRPr>
            </a:lvl2pPr>
            <a:lvl3pPr lvl="2" rtl="0" algn="r">
              <a:buNone/>
              <a:defRPr sz="1800">
                <a:solidFill>
                  <a:schemeClr val="dk1"/>
                </a:solidFill>
                <a:latin typeface="Georama ExtraLight"/>
                <a:ea typeface="Georama ExtraLight"/>
                <a:cs typeface="Georama ExtraLight"/>
                <a:sym typeface="Georama ExtraLight"/>
              </a:defRPr>
            </a:lvl3pPr>
            <a:lvl4pPr lvl="3" rtl="0" algn="r">
              <a:buNone/>
              <a:defRPr sz="1800">
                <a:solidFill>
                  <a:schemeClr val="dk1"/>
                </a:solidFill>
                <a:latin typeface="Georama ExtraLight"/>
                <a:ea typeface="Georama ExtraLight"/>
                <a:cs typeface="Georama ExtraLight"/>
                <a:sym typeface="Georama ExtraLight"/>
              </a:defRPr>
            </a:lvl4pPr>
            <a:lvl5pPr lvl="4" rtl="0" algn="r">
              <a:buNone/>
              <a:defRPr sz="1800">
                <a:solidFill>
                  <a:schemeClr val="dk1"/>
                </a:solidFill>
                <a:latin typeface="Georama ExtraLight"/>
                <a:ea typeface="Georama ExtraLight"/>
                <a:cs typeface="Georama ExtraLight"/>
                <a:sym typeface="Georama ExtraLight"/>
              </a:defRPr>
            </a:lvl5pPr>
            <a:lvl6pPr lvl="5" rtl="0" algn="r">
              <a:buNone/>
              <a:defRPr sz="1800">
                <a:solidFill>
                  <a:schemeClr val="dk1"/>
                </a:solidFill>
                <a:latin typeface="Georama ExtraLight"/>
                <a:ea typeface="Georama ExtraLight"/>
                <a:cs typeface="Georama ExtraLight"/>
                <a:sym typeface="Georama ExtraLight"/>
              </a:defRPr>
            </a:lvl6pPr>
            <a:lvl7pPr lvl="6" rtl="0" algn="r">
              <a:buNone/>
              <a:defRPr sz="1800">
                <a:solidFill>
                  <a:schemeClr val="dk1"/>
                </a:solidFill>
                <a:latin typeface="Georama ExtraLight"/>
                <a:ea typeface="Georama ExtraLight"/>
                <a:cs typeface="Georama ExtraLight"/>
                <a:sym typeface="Georama ExtraLight"/>
              </a:defRPr>
            </a:lvl7pPr>
            <a:lvl8pPr lvl="7" rtl="0" algn="r">
              <a:buNone/>
              <a:defRPr sz="1800">
                <a:solidFill>
                  <a:schemeClr val="dk1"/>
                </a:solidFill>
                <a:latin typeface="Georama ExtraLight"/>
                <a:ea typeface="Georama ExtraLight"/>
                <a:cs typeface="Georama ExtraLight"/>
                <a:sym typeface="Georama ExtraLight"/>
              </a:defRPr>
            </a:lvl8pPr>
            <a:lvl9pPr lvl="8" rtl="0" algn="r">
              <a:buNone/>
              <a:defRPr sz="1800">
                <a:solidFill>
                  <a:schemeClr val="dk1"/>
                </a:solidFill>
                <a:latin typeface="Georama ExtraLight"/>
                <a:ea typeface="Georama ExtraLight"/>
                <a:cs typeface="Georama ExtraLight"/>
                <a:sym typeface="Georama Extra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024">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32.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24.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4.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 Id="rId3" Type="http://schemas.openxmlformats.org/officeDocument/2006/relationships/hyperlink" Target="http://www.youtube.com/watch?v=x9ZZBuIsK-0" TargetMode="Externa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 Id="rId3" Type="http://schemas.openxmlformats.org/officeDocument/2006/relationships/hyperlink" Target="http://www.browndogflowerfarm.com" TargetMode="External"/><Relationship Id="rId4" Type="http://schemas.openxmlformats.org/officeDocument/2006/relationships/hyperlink" Target="mailto:browndogflowerfarm@gmail.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3.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7.xml"/><Relationship Id="rId3" Type="http://schemas.openxmlformats.org/officeDocument/2006/relationships/hyperlink" Target="https://www.youtube.com/watch?v=x9ZZBuIsK-0" TargetMode="External"/><Relationship Id="rId4" Type="http://schemas.openxmlformats.org/officeDocument/2006/relationships/hyperlink" Target="https://www.nwpotatoresearch.com/insect-library/lygus-bugs" TargetMode="External"/><Relationship Id="rId9" Type="http://schemas.openxmlformats.org/officeDocument/2006/relationships/hyperlink" Target="https://commons.wikimedia.org/wiki/File:Big-eyed_Bug_(29555652772).jpg" TargetMode="External"/><Relationship Id="rId5" Type="http://schemas.openxmlformats.org/officeDocument/2006/relationships/hyperlink" Target="https://www.invasive.org/browse/detail.cfm?imgnum=5386116" TargetMode="External"/><Relationship Id="rId6" Type="http://schemas.openxmlformats.org/officeDocument/2006/relationships/hyperlink" Target="https://en.wikipedia.org/wiki/en:Creative_Commons" TargetMode="External"/><Relationship Id="rId7" Type="http://schemas.openxmlformats.org/officeDocument/2006/relationships/hyperlink" Target="https://creativecommons.org/licenses/by/2.0/deed.en" TargetMode="External"/><Relationship Id="rId8" Type="http://schemas.openxmlformats.org/officeDocument/2006/relationships/hyperlink" Target="https://commons.wikimedia.org/wiki/File:Damsel_Bug_-_Flickr_-_treegrow.jpg" TargetMode="External"/><Relationship Id="rId11" Type="http://schemas.openxmlformats.org/officeDocument/2006/relationships/hyperlink" Target="https://commons.wikimedia.org/wiki/File:ComputerHotline_-_Syrphidae_sp._(by)_(3).jpg" TargetMode="External"/><Relationship Id="rId10" Type="http://schemas.openxmlformats.org/officeDocument/2006/relationships/hyperlink" Target="https://commons.wikimedia.org/wiki/File:Parasitoid_wasp_on_Caterpillar_-_Adult_wasp.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3.jp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29.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6"/>
          <p:cNvSpPr txBox="1"/>
          <p:nvPr>
            <p:ph type="title"/>
          </p:nvPr>
        </p:nvSpPr>
        <p:spPr>
          <a:xfrm>
            <a:off x="4498900" y="142100"/>
            <a:ext cx="4192800" cy="2857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300">
                <a:latin typeface="Georgia"/>
                <a:ea typeface="Georgia"/>
                <a:cs typeface="Georgia"/>
                <a:sym typeface="Georgia"/>
              </a:rPr>
              <a:t>Using Flowering Cover Crops to Attract Natural Predators of Floriculture Pests</a:t>
            </a:r>
            <a:endParaRPr b="1" sz="3300">
              <a:latin typeface="Georgia"/>
              <a:ea typeface="Georgia"/>
              <a:cs typeface="Georgia"/>
              <a:sym typeface="Georgia"/>
            </a:endParaRPr>
          </a:p>
          <a:p>
            <a:pPr indent="0" lvl="0" marL="0" rtl="0" algn="l">
              <a:lnSpc>
                <a:spcPct val="100000"/>
              </a:lnSpc>
              <a:spcBef>
                <a:spcPts val="0"/>
              </a:spcBef>
              <a:spcAft>
                <a:spcPts val="0"/>
              </a:spcAft>
              <a:buNone/>
            </a:pPr>
            <a:r>
              <a:t/>
            </a:r>
            <a:endParaRPr sz="2800">
              <a:latin typeface="Georgia"/>
              <a:ea typeface="Georgia"/>
              <a:cs typeface="Georgia"/>
              <a:sym typeface="Georgia"/>
            </a:endParaRPr>
          </a:p>
          <a:p>
            <a:pPr indent="0" lvl="0" marL="0" rtl="0" algn="l">
              <a:lnSpc>
                <a:spcPct val="100000"/>
              </a:lnSpc>
              <a:spcBef>
                <a:spcPts val="0"/>
              </a:spcBef>
              <a:spcAft>
                <a:spcPts val="0"/>
              </a:spcAft>
              <a:buNone/>
            </a:pPr>
            <a:r>
              <a:rPr lang="en" sz="1700">
                <a:latin typeface="Georgia"/>
                <a:ea typeface="Georgia"/>
                <a:cs typeface="Georgia"/>
                <a:sym typeface="Georgia"/>
              </a:rPr>
              <a:t>Brown Dog Flower Farm</a:t>
            </a:r>
            <a:endParaRPr sz="1700">
              <a:latin typeface="Georgia"/>
              <a:ea typeface="Georgia"/>
              <a:cs typeface="Georgia"/>
              <a:sym typeface="Georgia"/>
            </a:endParaRPr>
          </a:p>
          <a:p>
            <a:pPr indent="0" lvl="0" marL="0" rtl="0" algn="l">
              <a:lnSpc>
                <a:spcPct val="100000"/>
              </a:lnSpc>
              <a:spcBef>
                <a:spcPts val="0"/>
              </a:spcBef>
              <a:spcAft>
                <a:spcPts val="0"/>
              </a:spcAft>
              <a:buNone/>
            </a:pPr>
            <a:r>
              <a:rPr lang="en" sz="1700">
                <a:latin typeface="Georgia"/>
                <a:ea typeface="Georgia"/>
                <a:cs typeface="Georgia"/>
                <a:sym typeface="Georgia"/>
              </a:rPr>
              <a:t>Palmer, Alaska</a:t>
            </a:r>
            <a:endParaRPr sz="1700">
              <a:latin typeface="Georgia"/>
              <a:ea typeface="Georgia"/>
              <a:cs typeface="Georgia"/>
              <a:sym typeface="Georgia"/>
            </a:endParaRPr>
          </a:p>
        </p:txBody>
      </p:sp>
      <p:pic>
        <p:nvPicPr>
          <p:cNvPr id="236" name="Google Shape;236;p36"/>
          <p:cNvPicPr preferRelativeResize="0"/>
          <p:nvPr/>
        </p:nvPicPr>
        <p:blipFill rotWithShape="1">
          <a:blip r:embed="rId3">
            <a:alphaModFix/>
          </a:blip>
          <a:srcRect b="0" l="24594" r="18816" t="0"/>
          <a:stretch/>
        </p:blipFill>
        <p:spPr>
          <a:xfrm>
            <a:off x="0" y="0"/>
            <a:ext cx="4367002" cy="5143501"/>
          </a:xfrm>
          <a:prstGeom prst="rect">
            <a:avLst/>
          </a:prstGeom>
          <a:noFill/>
          <a:ln>
            <a:noFill/>
          </a:ln>
        </p:spPr>
      </p:pic>
      <p:pic>
        <p:nvPicPr>
          <p:cNvPr id="237" name="Google Shape;237;p36"/>
          <p:cNvPicPr preferRelativeResize="0"/>
          <p:nvPr/>
        </p:nvPicPr>
        <p:blipFill>
          <a:blip r:embed="rId4">
            <a:alphaModFix/>
          </a:blip>
          <a:stretch>
            <a:fillRect/>
          </a:stretch>
        </p:blipFill>
        <p:spPr>
          <a:xfrm>
            <a:off x="6931325" y="3054325"/>
            <a:ext cx="1226025" cy="1226025"/>
          </a:xfrm>
          <a:prstGeom prst="rect">
            <a:avLst/>
          </a:prstGeom>
          <a:noFill/>
          <a:ln>
            <a:noFill/>
          </a:ln>
        </p:spPr>
      </p:pic>
      <p:pic>
        <p:nvPicPr>
          <p:cNvPr id="238" name="Google Shape;238;p36"/>
          <p:cNvPicPr preferRelativeResize="0"/>
          <p:nvPr/>
        </p:nvPicPr>
        <p:blipFill>
          <a:blip r:embed="rId5">
            <a:alphaModFix/>
          </a:blip>
          <a:stretch>
            <a:fillRect/>
          </a:stretch>
        </p:blipFill>
        <p:spPr>
          <a:xfrm>
            <a:off x="4498900" y="4280338"/>
            <a:ext cx="4642076" cy="430925"/>
          </a:xfrm>
          <a:prstGeom prst="rect">
            <a:avLst/>
          </a:prstGeom>
          <a:noFill/>
          <a:ln>
            <a:noFill/>
          </a:ln>
        </p:spPr>
      </p:pic>
      <p:pic>
        <p:nvPicPr>
          <p:cNvPr id="239" name="Google Shape;239;p36"/>
          <p:cNvPicPr preferRelativeResize="0"/>
          <p:nvPr/>
        </p:nvPicPr>
        <p:blipFill>
          <a:blip r:embed="rId6">
            <a:alphaModFix/>
          </a:blip>
          <a:stretch>
            <a:fillRect/>
          </a:stretch>
        </p:blipFill>
        <p:spPr>
          <a:xfrm>
            <a:off x="8060300" y="3204539"/>
            <a:ext cx="1003012" cy="9255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9" name="Shape 309"/>
        <p:cNvGrpSpPr/>
        <p:nvPr/>
      </p:nvGrpSpPr>
      <p:grpSpPr>
        <a:xfrm>
          <a:off x="0" y="0"/>
          <a:ext cx="0" cy="0"/>
          <a:chOff x="0" y="0"/>
          <a:chExt cx="0" cy="0"/>
        </a:xfrm>
      </p:grpSpPr>
      <p:pic>
        <p:nvPicPr>
          <p:cNvPr id="310" name="Google Shape;310;p45"/>
          <p:cNvPicPr preferRelativeResize="0"/>
          <p:nvPr/>
        </p:nvPicPr>
        <p:blipFill>
          <a:blip r:embed="rId3">
            <a:alphaModFix/>
          </a:blip>
          <a:stretch>
            <a:fillRect/>
          </a:stretch>
        </p:blipFill>
        <p:spPr>
          <a:xfrm flipH="1">
            <a:off x="38374" y="1097725"/>
            <a:ext cx="4460401" cy="2972874"/>
          </a:xfrm>
          <a:prstGeom prst="rect">
            <a:avLst/>
          </a:prstGeom>
          <a:noFill/>
          <a:ln>
            <a:noFill/>
          </a:ln>
        </p:spPr>
      </p:pic>
      <p:pic>
        <p:nvPicPr>
          <p:cNvPr id="311" name="Google Shape;311;p45"/>
          <p:cNvPicPr preferRelativeResize="0"/>
          <p:nvPr/>
        </p:nvPicPr>
        <p:blipFill>
          <a:blip r:embed="rId4">
            <a:alphaModFix/>
          </a:blip>
          <a:stretch>
            <a:fillRect/>
          </a:stretch>
        </p:blipFill>
        <p:spPr>
          <a:xfrm>
            <a:off x="4651175" y="1097736"/>
            <a:ext cx="4460401" cy="2972864"/>
          </a:xfrm>
          <a:prstGeom prst="rect">
            <a:avLst/>
          </a:prstGeom>
          <a:noFill/>
          <a:ln>
            <a:noFill/>
          </a:ln>
        </p:spPr>
      </p:pic>
      <p:sp>
        <p:nvSpPr>
          <p:cNvPr id="312" name="Google Shape;312;p45"/>
          <p:cNvSpPr txBox="1"/>
          <p:nvPr>
            <p:ph idx="4294967295" type="title"/>
          </p:nvPr>
        </p:nvSpPr>
        <p:spPr>
          <a:xfrm>
            <a:off x="76200" y="116700"/>
            <a:ext cx="30024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Georgia"/>
                <a:ea typeface="Georgia"/>
                <a:cs typeface="Georgia"/>
                <a:sym typeface="Georgia"/>
              </a:rPr>
              <a:t>Methods:</a:t>
            </a:r>
            <a:endParaRPr b="1" sz="3100">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16" name="Shape 316"/>
        <p:cNvGrpSpPr/>
        <p:nvPr/>
      </p:nvGrpSpPr>
      <p:grpSpPr>
        <a:xfrm>
          <a:off x="0" y="0"/>
          <a:ext cx="0" cy="0"/>
          <a:chOff x="0" y="0"/>
          <a:chExt cx="0" cy="0"/>
        </a:xfrm>
      </p:grpSpPr>
      <p:pic>
        <p:nvPicPr>
          <p:cNvPr id="317" name="Google Shape;317;p46"/>
          <p:cNvPicPr preferRelativeResize="0"/>
          <p:nvPr/>
        </p:nvPicPr>
        <p:blipFill>
          <a:blip r:embed="rId3">
            <a:alphaModFix/>
          </a:blip>
          <a:stretch>
            <a:fillRect/>
          </a:stretch>
        </p:blipFill>
        <p:spPr>
          <a:xfrm>
            <a:off x="1371659" y="743500"/>
            <a:ext cx="6400691" cy="4266099"/>
          </a:xfrm>
          <a:prstGeom prst="rect">
            <a:avLst/>
          </a:prstGeom>
          <a:noFill/>
          <a:ln>
            <a:noFill/>
          </a:ln>
        </p:spPr>
      </p:pic>
      <p:sp>
        <p:nvSpPr>
          <p:cNvPr id="318" name="Google Shape;318;p46"/>
          <p:cNvSpPr txBox="1"/>
          <p:nvPr>
            <p:ph idx="4294967295" type="title"/>
          </p:nvPr>
        </p:nvSpPr>
        <p:spPr>
          <a:xfrm>
            <a:off x="76200" y="116700"/>
            <a:ext cx="30024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Georgia"/>
                <a:ea typeface="Georgia"/>
                <a:cs typeface="Georgia"/>
                <a:sym typeface="Georgia"/>
              </a:rPr>
              <a:t>Methods:</a:t>
            </a:r>
            <a:endParaRPr b="1" sz="3100">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22" name="Shape 322"/>
        <p:cNvGrpSpPr/>
        <p:nvPr/>
      </p:nvGrpSpPr>
      <p:grpSpPr>
        <a:xfrm>
          <a:off x="0" y="0"/>
          <a:ext cx="0" cy="0"/>
          <a:chOff x="0" y="0"/>
          <a:chExt cx="0" cy="0"/>
        </a:xfrm>
      </p:grpSpPr>
      <p:pic>
        <p:nvPicPr>
          <p:cNvPr id="323" name="Google Shape;323;p47"/>
          <p:cNvPicPr preferRelativeResize="0"/>
          <p:nvPr/>
        </p:nvPicPr>
        <p:blipFill>
          <a:blip r:embed="rId3">
            <a:alphaModFix/>
          </a:blip>
          <a:stretch>
            <a:fillRect/>
          </a:stretch>
        </p:blipFill>
        <p:spPr>
          <a:xfrm>
            <a:off x="5375100" y="152400"/>
            <a:ext cx="3225014" cy="4838702"/>
          </a:xfrm>
          <a:prstGeom prst="rect">
            <a:avLst/>
          </a:prstGeom>
          <a:noFill/>
          <a:ln>
            <a:noFill/>
          </a:ln>
        </p:spPr>
      </p:pic>
      <p:pic>
        <p:nvPicPr>
          <p:cNvPr id="324" name="Google Shape;324;p47"/>
          <p:cNvPicPr preferRelativeResize="0"/>
          <p:nvPr/>
        </p:nvPicPr>
        <p:blipFill>
          <a:blip r:embed="rId4">
            <a:alphaModFix/>
          </a:blip>
          <a:stretch>
            <a:fillRect/>
          </a:stretch>
        </p:blipFill>
        <p:spPr>
          <a:xfrm>
            <a:off x="152400" y="914400"/>
            <a:ext cx="4917903" cy="3277802"/>
          </a:xfrm>
          <a:prstGeom prst="rect">
            <a:avLst/>
          </a:prstGeom>
          <a:noFill/>
          <a:ln>
            <a:noFill/>
          </a:ln>
        </p:spPr>
      </p:pic>
      <p:sp>
        <p:nvSpPr>
          <p:cNvPr id="325" name="Google Shape;325;p47"/>
          <p:cNvSpPr txBox="1"/>
          <p:nvPr>
            <p:ph idx="4294967295" type="title"/>
          </p:nvPr>
        </p:nvSpPr>
        <p:spPr>
          <a:xfrm>
            <a:off x="76200" y="116700"/>
            <a:ext cx="30024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Georgia"/>
                <a:ea typeface="Georgia"/>
                <a:cs typeface="Georgia"/>
                <a:sym typeface="Georgia"/>
              </a:rPr>
              <a:t>Methods:</a:t>
            </a:r>
            <a:endParaRPr b="1" sz="3100">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29" name="Shape 329"/>
        <p:cNvGrpSpPr/>
        <p:nvPr/>
      </p:nvGrpSpPr>
      <p:grpSpPr>
        <a:xfrm>
          <a:off x="0" y="0"/>
          <a:ext cx="0" cy="0"/>
          <a:chOff x="0" y="0"/>
          <a:chExt cx="0" cy="0"/>
        </a:xfrm>
      </p:grpSpPr>
      <p:sp>
        <p:nvSpPr>
          <p:cNvPr id="330" name="Google Shape;330;p48"/>
          <p:cNvSpPr txBox="1"/>
          <p:nvPr>
            <p:ph idx="4294967295" type="title"/>
          </p:nvPr>
        </p:nvSpPr>
        <p:spPr>
          <a:xfrm>
            <a:off x="152400" y="116700"/>
            <a:ext cx="86460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Georgia"/>
                <a:ea typeface="Georgia"/>
                <a:cs typeface="Georgia"/>
                <a:sym typeface="Georgia"/>
              </a:rPr>
              <a:t>Results and Observations: </a:t>
            </a:r>
            <a:r>
              <a:rPr b="1" lang="en" sz="1800">
                <a:latin typeface="Georgia"/>
                <a:ea typeface="Georgia"/>
                <a:cs typeface="Georgia"/>
                <a:sym typeface="Georgia"/>
              </a:rPr>
              <a:t>Cover crop plots seemed to attract more predatory insects than surrounding area plots (especially after flowering began, but also after crop germination)</a:t>
            </a:r>
            <a:endParaRPr b="1" sz="1800">
              <a:latin typeface="Georgia"/>
              <a:ea typeface="Georgia"/>
              <a:cs typeface="Georgia"/>
              <a:sym typeface="Georgia"/>
            </a:endParaRPr>
          </a:p>
        </p:txBody>
      </p:sp>
      <p:pic>
        <p:nvPicPr>
          <p:cNvPr id="331" name="Google Shape;331;p48" title="Chart"/>
          <p:cNvPicPr preferRelativeResize="0"/>
          <p:nvPr/>
        </p:nvPicPr>
        <p:blipFill>
          <a:blip r:embed="rId3">
            <a:alphaModFix/>
          </a:blip>
          <a:stretch>
            <a:fillRect/>
          </a:stretch>
        </p:blipFill>
        <p:spPr>
          <a:xfrm>
            <a:off x="1457325" y="1261951"/>
            <a:ext cx="6229350" cy="3843450"/>
          </a:xfrm>
          <a:prstGeom prst="rect">
            <a:avLst/>
          </a:prstGeom>
          <a:noFill/>
          <a:ln>
            <a:noFill/>
          </a:ln>
        </p:spPr>
      </p:pic>
      <p:cxnSp>
        <p:nvCxnSpPr>
          <p:cNvPr id="332" name="Google Shape;332;p48"/>
          <p:cNvCxnSpPr/>
          <p:nvPr/>
        </p:nvCxnSpPr>
        <p:spPr>
          <a:xfrm flipH="1">
            <a:off x="3999300" y="1917200"/>
            <a:ext cx="18300" cy="1190700"/>
          </a:xfrm>
          <a:prstGeom prst="straightConnector1">
            <a:avLst/>
          </a:prstGeom>
          <a:noFill/>
          <a:ln cap="flat" cmpd="sng" w="76200">
            <a:solidFill>
              <a:schemeClr val="accent3"/>
            </a:solidFill>
            <a:prstDash val="solid"/>
            <a:round/>
            <a:headEnd len="med" w="med" type="none"/>
            <a:tailEnd len="med" w="med" type="triangle"/>
          </a:ln>
        </p:spPr>
      </p:cxnSp>
      <p:cxnSp>
        <p:nvCxnSpPr>
          <p:cNvPr id="333" name="Google Shape;333;p48"/>
          <p:cNvCxnSpPr/>
          <p:nvPr/>
        </p:nvCxnSpPr>
        <p:spPr>
          <a:xfrm>
            <a:off x="4420575" y="2448425"/>
            <a:ext cx="0" cy="9342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37" name="Shape 337"/>
        <p:cNvGrpSpPr/>
        <p:nvPr/>
      </p:nvGrpSpPr>
      <p:grpSpPr>
        <a:xfrm>
          <a:off x="0" y="0"/>
          <a:ext cx="0" cy="0"/>
          <a:chOff x="0" y="0"/>
          <a:chExt cx="0" cy="0"/>
        </a:xfrm>
      </p:grpSpPr>
      <p:sp>
        <p:nvSpPr>
          <p:cNvPr id="338" name="Google Shape;338;p49"/>
          <p:cNvSpPr txBox="1"/>
          <p:nvPr>
            <p:ph idx="4294967295" type="title"/>
          </p:nvPr>
        </p:nvSpPr>
        <p:spPr>
          <a:xfrm>
            <a:off x="152400" y="116700"/>
            <a:ext cx="87375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Georgia"/>
                <a:ea typeface="Georgia"/>
                <a:cs typeface="Georgia"/>
                <a:sym typeface="Georgia"/>
              </a:rPr>
              <a:t>Results and Observations: </a:t>
            </a:r>
            <a:r>
              <a:rPr b="1" lang="en" sz="1800">
                <a:latin typeface="Georgia"/>
                <a:ea typeface="Georgia"/>
                <a:cs typeface="Georgia"/>
                <a:sym typeface="Georgia"/>
              </a:rPr>
              <a:t>Cover crop plots seemed to attract more predatory insects than surrounding area plots (especially after flowering began, but also after crop germination)</a:t>
            </a:r>
            <a:endParaRPr b="1" sz="1800">
              <a:latin typeface="Georgia"/>
              <a:ea typeface="Georgia"/>
              <a:cs typeface="Georgia"/>
              <a:sym typeface="Georgia"/>
            </a:endParaRPr>
          </a:p>
          <a:p>
            <a:pPr indent="0" lvl="0" marL="0" rtl="0" algn="l">
              <a:spcBef>
                <a:spcPts val="0"/>
              </a:spcBef>
              <a:spcAft>
                <a:spcPts val="0"/>
              </a:spcAft>
              <a:buNone/>
            </a:pPr>
            <a:r>
              <a:t/>
            </a:r>
            <a:endParaRPr b="1" sz="2100">
              <a:latin typeface="Georgia"/>
              <a:ea typeface="Georgia"/>
              <a:cs typeface="Georgia"/>
              <a:sym typeface="Georgia"/>
            </a:endParaRPr>
          </a:p>
        </p:txBody>
      </p:sp>
      <p:pic>
        <p:nvPicPr>
          <p:cNvPr id="339" name="Google Shape;339;p49" title="Chart"/>
          <p:cNvPicPr preferRelativeResize="0"/>
          <p:nvPr/>
        </p:nvPicPr>
        <p:blipFill>
          <a:blip r:embed="rId3">
            <a:alphaModFix/>
          </a:blip>
          <a:stretch>
            <a:fillRect/>
          </a:stretch>
        </p:blipFill>
        <p:spPr>
          <a:xfrm>
            <a:off x="1424063" y="1144725"/>
            <a:ext cx="6295876" cy="3884475"/>
          </a:xfrm>
          <a:prstGeom prst="rect">
            <a:avLst/>
          </a:prstGeom>
          <a:noFill/>
          <a:ln>
            <a:noFill/>
          </a:ln>
        </p:spPr>
      </p:pic>
      <p:cxnSp>
        <p:nvCxnSpPr>
          <p:cNvPr id="340" name="Google Shape;340;p49"/>
          <p:cNvCxnSpPr/>
          <p:nvPr/>
        </p:nvCxnSpPr>
        <p:spPr>
          <a:xfrm flipH="1">
            <a:off x="3999300" y="1917200"/>
            <a:ext cx="18300" cy="1190700"/>
          </a:xfrm>
          <a:prstGeom prst="straightConnector1">
            <a:avLst/>
          </a:prstGeom>
          <a:noFill/>
          <a:ln cap="flat" cmpd="sng" w="76200">
            <a:solidFill>
              <a:schemeClr val="accent3"/>
            </a:solidFill>
            <a:prstDash val="solid"/>
            <a:round/>
            <a:headEnd len="med" w="med" type="none"/>
            <a:tailEnd len="med" w="med" type="triangle"/>
          </a:ln>
        </p:spPr>
      </p:cxnSp>
      <p:cxnSp>
        <p:nvCxnSpPr>
          <p:cNvPr id="341" name="Google Shape;341;p49"/>
          <p:cNvCxnSpPr/>
          <p:nvPr/>
        </p:nvCxnSpPr>
        <p:spPr>
          <a:xfrm>
            <a:off x="4420575" y="2851400"/>
            <a:ext cx="0" cy="9342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45" name="Shape 345"/>
        <p:cNvGrpSpPr/>
        <p:nvPr/>
      </p:nvGrpSpPr>
      <p:grpSpPr>
        <a:xfrm>
          <a:off x="0" y="0"/>
          <a:ext cx="0" cy="0"/>
          <a:chOff x="0" y="0"/>
          <a:chExt cx="0" cy="0"/>
        </a:xfrm>
      </p:grpSpPr>
      <p:sp>
        <p:nvSpPr>
          <p:cNvPr id="346" name="Google Shape;346;p50"/>
          <p:cNvSpPr txBox="1"/>
          <p:nvPr>
            <p:ph idx="4294967295" type="title"/>
          </p:nvPr>
        </p:nvSpPr>
        <p:spPr>
          <a:xfrm>
            <a:off x="152400" y="116700"/>
            <a:ext cx="86460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Georgia"/>
                <a:ea typeface="Georgia"/>
                <a:cs typeface="Georgia"/>
                <a:sym typeface="Georgia"/>
              </a:rPr>
              <a:t>Results and Observations: </a:t>
            </a:r>
            <a:r>
              <a:rPr b="1" lang="en" sz="1800">
                <a:latin typeface="Georgia"/>
                <a:ea typeface="Georgia"/>
                <a:cs typeface="Georgia"/>
                <a:sym typeface="Georgia"/>
              </a:rPr>
              <a:t>Our 4 trial crops (insect pollinated flowering cover crops) did not seem to attract more predatory insects than our control (wind pollinated cover crop - oats).</a:t>
            </a:r>
            <a:endParaRPr b="1" sz="1800">
              <a:latin typeface="Georgia"/>
              <a:ea typeface="Georgia"/>
              <a:cs typeface="Georgia"/>
              <a:sym typeface="Georgia"/>
            </a:endParaRPr>
          </a:p>
        </p:txBody>
      </p:sp>
      <p:pic>
        <p:nvPicPr>
          <p:cNvPr id="347" name="Google Shape;347;p50" title="Chart"/>
          <p:cNvPicPr preferRelativeResize="0"/>
          <p:nvPr/>
        </p:nvPicPr>
        <p:blipFill>
          <a:blip r:embed="rId3">
            <a:alphaModFix/>
          </a:blip>
          <a:stretch>
            <a:fillRect/>
          </a:stretch>
        </p:blipFill>
        <p:spPr>
          <a:xfrm>
            <a:off x="1457325" y="1261951"/>
            <a:ext cx="6229350" cy="3843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51" name="Shape 351"/>
        <p:cNvGrpSpPr/>
        <p:nvPr/>
      </p:nvGrpSpPr>
      <p:grpSpPr>
        <a:xfrm>
          <a:off x="0" y="0"/>
          <a:ext cx="0" cy="0"/>
          <a:chOff x="0" y="0"/>
          <a:chExt cx="0" cy="0"/>
        </a:xfrm>
      </p:grpSpPr>
      <p:sp>
        <p:nvSpPr>
          <p:cNvPr id="352" name="Google Shape;352;p51"/>
          <p:cNvSpPr txBox="1"/>
          <p:nvPr>
            <p:ph idx="4294967295" type="title"/>
          </p:nvPr>
        </p:nvSpPr>
        <p:spPr>
          <a:xfrm>
            <a:off x="152400" y="116700"/>
            <a:ext cx="86460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Georgia"/>
                <a:ea typeface="Georgia"/>
                <a:cs typeface="Georgia"/>
                <a:sym typeface="Georgia"/>
              </a:rPr>
              <a:t>Results and Observations: </a:t>
            </a:r>
            <a:r>
              <a:rPr b="1" lang="en" sz="1800">
                <a:latin typeface="Georgia"/>
                <a:ea typeface="Georgia"/>
                <a:cs typeface="Georgia"/>
                <a:sym typeface="Georgia"/>
              </a:rPr>
              <a:t>Our 4 trial crops (insect pollinated flowering cover crops) did not seem to attract more predatory insects than our control (wind pollinated cover crop - oats).</a:t>
            </a:r>
            <a:endParaRPr b="1" sz="1800">
              <a:latin typeface="Georgia"/>
              <a:ea typeface="Georgia"/>
              <a:cs typeface="Georgia"/>
              <a:sym typeface="Georgia"/>
            </a:endParaRPr>
          </a:p>
        </p:txBody>
      </p:sp>
      <p:pic>
        <p:nvPicPr>
          <p:cNvPr id="353" name="Google Shape;353;p51" title="Chart"/>
          <p:cNvPicPr preferRelativeResize="0"/>
          <p:nvPr/>
        </p:nvPicPr>
        <p:blipFill>
          <a:blip r:embed="rId3">
            <a:alphaModFix/>
          </a:blip>
          <a:stretch>
            <a:fillRect/>
          </a:stretch>
        </p:blipFill>
        <p:spPr>
          <a:xfrm>
            <a:off x="1424063" y="1144725"/>
            <a:ext cx="6295876" cy="3884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57" name="Shape 357"/>
        <p:cNvGrpSpPr/>
        <p:nvPr/>
      </p:nvGrpSpPr>
      <p:grpSpPr>
        <a:xfrm>
          <a:off x="0" y="0"/>
          <a:ext cx="0" cy="0"/>
          <a:chOff x="0" y="0"/>
          <a:chExt cx="0" cy="0"/>
        </a:xfrm>
      </p:grpSpPr>
      <p:sp>
        <p:nvSpPr>
          <p:cNvPr id="358" name="Google Shape;358;p52"/>
          <p:cNvSpPr txBox="1"/>
          <p:nvPr>
            <p:ph idx="4294967295" type="title"/>
          </p:nvPr>
        </p:nvSpPr>
        <p:spPr>
          <a:xfrm>
            <a:off x="152400" y="116700"/>
            <a:ext cx="29424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Georgia"/>
                <a:ea typeface="Georgia"/>
                <a:cs typeface="Georgia"/>
                <a:sym typeface="Georgia"/>
              </a:rPr>
              <a:t>Year 2 anomalies</a:t>
            </a:r>
            <a:endParaRPr b="1" sz="2100">
              <a:latin typeface="Georgia"/>
              <a:ea typeface="Georgia"/>
              <a:cs typeface="Georgia"/>
              <a:sym typeface="Georgia"/>
            </a:endParaRPr>
          </a:p>
        </p:txBody>
      </p:sp>
      <p:pic>
        <p:nvPicPr>
          <p:cNvPr id="359" name="Google Shape;359;p52" title="Chart"/>
          <p:cNvPicPr preferRelativeResize="0"/>
          <p:nvPr/>
        </p:nvPicPr>
        <p:blipFill>
          <a:blip r:embed="rId3">
            <a:alphaModFix/>
          </a:blip>
          <a:stretch>
            <a:fillRect/>
          </a:stretch>
        </p:blipFill>
        <p:spPr>
          <a:xfrm>
            <a:off x="1424063" y="916125"/>
            <a:ext cx="6295876" cy="3884475"/>
          </a:xfrm>
          <a:prstGeom prst="rect">
            <a:avLst/>
          </a:prstGeom>
          <a:noFill/>
          <a:ln>
            <a:noFill/>
          </a:ln>
        </p:spPr>
      </p:pic>
      <p:cxnSp>
        <p:nvCxnSpPr>
          <p:cNvPr id="360" name="Google Shape;360;p52"/>
          <p:cNvCxnSpPr/>
          <p:nvPr/>
        </p:nvCxnSpPr>
        <p:spPr>
          <a:xfrm>
            <a:off x="4727875" y="3532900"/>
            <a:ext cx="498900" cy="0"/>
          </a:xfrm>
          <a:prstGeom prst="straightConnector1">
            <a:avLst/>
          </a:prstGeom>
          <a:noFill/>
          <a:ln cap="flat" cmpd="sng" w="38100">
            <a:solidFill>
              <a:srgbClr val="0000FF"/>
            </a:solidFill>
            <a:prstDash val="solid"/>
            <a:round/>
            <a:headEnd len="med" w="med" type="none"/>
            <a:tailEnd len="med" w="med" type="none"/>
          </a:ln>
        </p:spPr>
      </p:cxnSp>
      <p:sp>
        <p:nvSpPr>
          <p:cNvPr id="361" name="Google Shape;361;p52"/>
          <p:cNvSpPr txBox="1"/>
          <p:nvPr/>
        </p:nvSpPr>
        <p:spPr>
          <a:xfrm>
            <a:off x="4462900" y="3049725"/>
            <a:ext cx="1075500" cy="3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Georama Light"/>
                <a:ea typeface="Georama Light"/>
                <a:cs typeface="Georama Light"/>
                <a:sym typeface="Georama Light"/>
              </a:rPr>
              <a:t>Very Rainy!</a:t>
            </a:r>
            <a:endParaRPr sz="1200">
              <a:solidFill>
                <a:schemeClr val="dk1"/>
              </a:solidFill>
              <a:latin typeface="Georama Light"/>
              <a:ea typeface="Georama Light"/>
              <a:cs typeface="Georama Light"/>
              <a:sym typeface="Georama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65" name="Shape 365"/>
        <p:cNvGrpSpPr/>
        <p:nvPr/>
      </p:nvGrpSpPr>
      <p:grpSpPr>
        <a:xfrm>
          <a:off x="0" y="0"/>
          <a:ext cx="0" cy="0"/>
          <a:chOff x="0" y="0"/>
          <a:chExt cx="0" cy="0"/>
        </a:xfrm>
      </p:grpSpPr>
      <p:sp>
        <p:nvSpPr>
          <p:cNvPr id="366" name="Google Shape;366;p53"/>
          <p:cNvSpPr txBox="1"/>
          <p:nvPr>
            <p:ph idx="4294967295" type="title"/>
          </p:nvPr>
        </p:nvSpPr>
        <p:spPr>
          <a:xfrm>
            <a:off x="848300" y="474125"/>
            <a:ext cx="2876700" cy="90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Georgia"/>
                <a:ea typeface="Georgia"/>
                <a:cs typeface="Georgia"/>
                <a:sym typeface="Georgia"/>
              </a:rPr>
              <a:t>Many beneficials observed that were not captured with our sampling methods….</a:t>
            </a:r>
            <a:endParaRPr b="1" sz="2100">
              <a:latin typeface="Georgia"/>
              <a:ea typeface="Georgia"/>
              <a:cs typeface="Georgia"/>
              <a:sym typeface="Georgia"/>
            </a:endParaRPr>
          </a:p>
        </p:txBody>
      </p:sp>
      <p:pic>
        <p:nvPicPr>
          <p:cNvPr id="367" name="Google Shape;367;p53"/>
          <p:cNvPicPr preferRelativeResize="0"/>
          <p:nvPr/>
        </p:nvPicPr>
        <p:blipFill rotWithShape="1">
          <a:blip r:embed="rId3">
            <a:alphaModFix/>
          </a:blip>
          <a:srcRect b="21710" l="7310" r="36110" t="21710"/>
          <a:stretch/>
        </p:blipFill>
        <p:spPr>
          <a:xfrm>
            <a:off x="0" y="2570868"/>
            <a:ext cx="4573301" cy="2572633"/>
          </a:xfrm>
          <a:prstGeom prst="rect">
            <a:avLst/>
          </a:prstGeom>
          <a:noFill/>
          <a:ln>
            <a:noFill/>
          </a:ln>
        </p:spPr>
      </p:pic>
      <p:pic>
        <p:nvPicPr>
          <p:cNvPr id="368" name="Google Shape;368;p53"/>
          <p:cNvPicPr preferRelativeResize="0"/>
          <p:nvPr/>
        </p:nvPicPr>
        <p:blipFill rotWithShape="1">
          <a:blip r:embed="rId4">
            <a:alphaModFix/>
          </a:blip>
          <a:srcRect b="22151" l="24742" r="7305" t="7372"/>
          <a:stretch/>
        </p:blipFill>
        <p:spPr>
          <a:xfrm>
            <a:off x="4572000" y="0"/>
            <a:ext cx="4573301" cy="2668224"/>
          </a:xfrm>
          <a:prstGeom prst="rect">
            <a:avLst/>
          </a:prstGeom>
          <a:noFill/>
          <a:ln>
            <a:noFill/>
          </a:ln>
        </p:spPr>
      </p:pic>
      <p:sp>
        <p:nvSpPr>
          <p:cNvPr id="369" name="Google Shape;369;p53"/>
          <p:cNvSpPr txBox="1"/>
          <p:nvPr>
            <p:ph idx="4294967295" type="title"/>
          </p:nvPr>
        </p:nvSpPr>
        <p:spPr>
          <a:xfrm>
            <a:off x="5420300" y="3403738"/>
            <a:ext cx="2876700" cy="90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Georgia"/>
                <a:ea typeface="Georgia"/>
                <a:cs typeface="Georgia"/>
                <a:sym typeface="Georgia"/>
              </a:rPr>
              <a:t>….the same was true for pests.</a:t>
            </a:r>
            <a:endParaRPr b="1" sz="2100">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73" name="Shape 373"/>
        <p:cNvGrpSpPr/>
        <p:nvPr/>
      </p:nvGrpSpPr>
      <p:grpSpPr>
        <a:xfrm>
          <a:off x="0" y="0"/>
          <a:ext cx="0" cy="0"/>
          <a:chOff x="0" y="0"/>
          <a:chExt cx="0" cy="0"/>
        </a:xfrm>
      </p:grpSpPr>
      <p:sp>
        <p:nvSpPr>
          <p:cNvPr id="374" name="Google Shape;374;p54"/>
          <p:cNvSpPr txBox="1"/>
          <p:nvPr>
            <p:ph type="title"/>
          </p:nvPr>
        </p:nvSpPr>
        <p:spPr>
          <a:xfrm>
            <a:off x="317500" y="242475"/>
            <a:ext cx="5275200" cy="135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Georgia"/>
                <a:ea typeface="Georgia"/>
                <a:cs typeface="Georgia"/>
                <a:sym typeface="Georgia"/>
              </a:rPr>
              <a:t>Unexpected Effects Made an Impact</a:t>
            </a:r>
            <a:endParaRPr b="1" sz="2100">
              <a:latin typeface="Georgia"/>
              <a:ea typeface="Georgia"/>
              <a:cs typeface="Georgia"/>
              <a:sym typeface="Georgia"/>
            </a:endParaRPr>
          </a:p>
        </p:txBody>
      </p:sp>
      <p:pic>
        <p:nvPicPr>
          <p:cNvPr id="375" name="Google Shape;375;p54"/>
          <p:cNvPicPr preferRelativeResize="0"/>
          <p:nvPr/>
        </p:nvPicPr>
        <p:blipFill>
          <a:blip r:embed="rId3">
            <a:alphaModFix/>
          </a:blip>
          <a:stretch>
            <a:fillRect/>
          </a:stretch>
        </p:blipFill>
        <p:spPr>
          <a:xfrm>
            <a:off x="5715850" y="0"/>
            <a:ext cx="3428150" cy="5143501"/>
          </a:xfrm>
          <a:prstGeom prst="rect">
            <a:avLst/>
          </a:prstGeom>
          <a:noFill/>
          <a:ln>
            <a:noFill/>
          </a:ln>
        </p:spPr>
      </p:pic>
      <p:pic>
        <p:nvPicPr>
          <p:cNvPr id="376" name="Google Shape;376;p54"/>
          <p:cNvPicPr preferRelativeResize="0"/>
          <p:nvPr/>
        </p:nvPicPr>
        <p:blipFill rotWithShape="1">
          <a:blip r:embed="rId4">
            <a:alphaModFix/>
          </a:blip>
          <a:srcRect b="34144" l="8991" r="14557" t="6392"/>
          <a:stretch/>
        </p:blipFill>
        <p:spPr>
          <a:xfrm>
            <a:off x="1413375" y="1379655"/>
            <a:ext cx="3225024" cy="334474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7"/>
          <p:cNvSpPr txBox="1"/>
          <p:nvPr>
            <p:ph type="title"/>
          </p:nvPr>
        </p:nvSpPr>
        <p:spPr>
          <a:xfrm>
            <a:off x="76200" y="116700"/>
            <a:ext cx="5310600" cy="157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Georgia"/>
                <a:ea typeface="Georgia"/>
                <a:cs typeface="Georgia"/>
                <a:sym typeface="Georgia"/>
              </a:rPr>
              <a:t>Brown Dog Flower Farm</a:t>
            </a:r>
            <a:endParaRPr b="1" sz="3100">
              <a:latin typeface="Georgia"/>
              <a:ea typeface="Georgia"/>
              <a:cs typeface="Georgia"/>
              <a:sym typeface="Georgia"/>
            </a:endParaRPr>
          </a:p>
        </p:txBody>
      </p:sp>
      <p:sp>
        <p:nvSpPr>
          <p:cNvPr id="245" name="Google Shape;245;p37"/>
          <p:cNvSpPr txBox="1"/>
          <p:nvPr>
            <p:ph type="title"/>
          </p:nvPr>
        </p:nvSpPr>
        <p:spPr>
          <a:xfrm>
            <a:off x="152400" y="666650"/>
            <a:ext cx="4689300" cy="323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50">
                <a:latin typeface="Georgia"/>
                <a:ea typeface="Georgia"/>
                <a:cs typeface="Georgia"/>
                <a:sym typeface="Georgia"/>
              </a:rPr>
              <a:t>Location</a:t>
            </a:r>
            <a:r>
              <a:rPr lang="en" sz="2150">
                <a:latin typeface="Georgia"/>
                <a:ea typeface="Georgia"/>
                <a:cs typeface="Georgia"/>
                <a:sym typeface="Georgia"/>
              </a:rPr>
              <a:t>: Palmer, AK</a:t>
            </a:r>
            <a:endParaRPr sz="2150">
              <a:latin typeface="Georgia"/>
              <a:ea typeface="Georgia"/>
              <a:cs typeface="Georgia"/>
              <a:sym typeface="Georgia"/>
            </a:endParaRPr>
          </a:p>
          <a:p>
            <a:pPr indent="0" lvl="0" marL="0" rtl="0" algn="l">
              <a:spcBef>
                <a:spcPts val="0"/>
              </a:spcBef>
              <a:spcAft>
                <a:spcPts val="0"/>
              </a:spcAft>
              <a:buNone/>
            </a:pPr>
            <a:r>
              <a:rPr b="1" lang="en" sz="2150">
                <a:latin typeface="Georgia"/>
                <a:ea typeface="Georgia"/>
                <a:cs typeface="Georgia"/>
                <a:sym typeface="Georgia"/>
              </a:rPr>
              <a:t>Size</a:t>
            </a:r>
            <a:r>
              <a:rPr lang="en" sz="2150">
                <a:latin typeface="Georgia"/>
                <a:ea typeface="Georgia"/>
                <a:cs typeface="Georgia"/>
                <a:sym typeface="Georgia"/>
              </a:rPr>
              <a:t>: 1.5 acre</a:t>
            </a:r>
            <a:endParaRPr sz="2150">
              <a:latin typeface="Georgia"/>
              <a:ea typeface="Georgia"/>
              <a:cs typeface="Georgia"/>
              <a:sym typeface="Georgia"/>
            </a:endParaRPr>
          </a:p>
          <a:p>
            <a:pPr indent="0" lvl="0" marL="0" rtl="0" algn="l">
              <a:spcBef>
                <a:spcPts val="0"/>
              </a:spcBef>
              <a:spcAft>
                <a:spcPts val="0"/>
              </a:spcAft>
              <a:buNone/>
            </a:pPr>
            <a:r>
              <a:rPr b="1" lang="en" sz="2150">
                <a:latin typeface="Georgia"/>
                <a:ea typeface="Georgia"/>
                <a:cs typeface="Georgia"/>
                <a:sym typeface="Georgia"/>
              </a:rPr>
              <a:t>Products</a:t>
            </a:r>
            <a:r>
              <a:rPr lang="en" sz="2150">
                <a:latin typeface="Georgia"/>
                <a:ea typeface="Georgia"/>
                <a:cs typeface="Georgia"/>
                <a:sym typeface="Georgia"/>
              </a:rPr>
              <a:t>: Cut Flowers - Annuals and Perennials</a:t>
            </a:r>
            <a:endParaRPr sz="2150">
              <a:latin typeface="Georgia"/>
              <a:ea typeface="Georgia"/>
              <a:cs typeface="Georgia"/>
              <a:sym typeface="Georgia"/>
            </a:endParaRPr>
          </a:p>
          <a:p>
            <a:pPr indent="0" lvl="0" marL="0" rtl="0" algn="l">
              <a:spcBef>
                <a:spcPts val="0"/>
              </a:spcBef>
              <a:spcAft>
                <a:spcPts val="0"/>
              </a:spcAft>
              <a:buNone/>
            </a:pPr>
            <a:r>
              <a:rPr b="1" lang="en" sz="2150">
                <a:latin typeface="Georgia"/>
                <a:ea typeface="Georgia"/>
                <a:cs typeface="Georgia"/>
                <a:sym typeface="Georgia"/>
              </a:rPr>
              <a:t>Markets</a:t>
            </a:r>
            <a:r>
              <a:rPr lang="en" sz="2150">
                <a:latin typeface="Georgia"/>
                <a:ea typeface="Georgia"/>
                <a:cs typeface="Georgia"/>
                <a:sym typeface="Georgia"/>
              </a:rPr>
              <a:t>: CSA (10 week, 70 member), Farmers Markets, Florists/Designers, Weddings/Events</a:t>
            </a:r>
            <a:endParaRPr sz="2150">
              <a:latin typeface="Georgia"/>
              <a:ea typeface="Georgia"/>
              <a:cs typeface="Georgia"/>
              <a:sym typeface="Georgia"/>
            </a:endParaRPr>
          </a:p>
          <a:p>
            <a:pPr indent="0" lvl="0" marL="0" rtl="0" algn="l">
              <a:spcBef>
                <a:spcPts val="0"/>
              </a:spcBef>
              <a:spcAft>
                <a:spcPts val="0"/>
              </a:spcAft>
              <a:buNone/>
            </a:pPr>
            <a:r>
              <a:rPr b="1" lang="en" sz="2150">
                <a:latin typeface="Georgia"/>
                <a:ea typeface="Georgia"/>
                <a:cs typeface="Georgia"/>
                <a:sym typeface="Georgia"/>
              </a:rPr>
              <a:t>Market Season: </a:t>
            </a:r>
            <a:r>
              <a:rPr lang="en" sz="2150">
                <a:latin typeface="Georgia"/>
                <a:ea typeface="Georgia"/>
                <a:cs typeface="Georgia"/>
                <a:sym typeface="Georgia"/>
              </a:rPr>
              <a:t>June - September</a:t>
            </a:r>
            <a:endParaRPr sz="2150">
              <a:latin typeface="Georgia"/>
              <a:ea typeface="Georgia"/>
              <a:cs typeface="Georgia"/>
              <a:sym typeface="Georgia"/>
            </a:endParaRPr>
          </a:p>
          <a:p>
            <a:pPr indent="0" lvl="0" marL="0" rtl="0" algn="l">
              <a:spcBef>
                <a:spcPts val="0"/>
              </a:spcBef>
              <a:spcAft>
                <a:spcPts val="0"/>
              </a:spcAft>
              <a:buNone/>
            </a:pPr>
            <a:r>
              <a:rPr b="1" lang="en" sz="2150">
                <a:latin typeface="Georgia"/>
                <a:ea typeface="Georgia"/>
                <a:cs typeface="Georgia"/>
                <a:sym typeface="Georgia"/>
              </a:rPr>
              <a:t>Practices: </a:t>
            </a:r>
            <a:r>
              <a:rPr lang="en" sz="2150">
                <a:latin typeface="Georgia"/>
                <a:ea typeface="Georgia"/>
                <a:cs typeface="Georgia"/>
                <a:sym typeface="Georgia"/>
              </a:rPr>
              <a:t>One (and a half) person workforce, Chemical-free, OMRI-listed products, “natural,” hand scale, passive season extension. </a:t>
            </a:r>
            <a:endParaRPr sz="2150">
              <a:latin typeface="Georgia"/>
              <a:ea typeface="Georgia"/>
              <a:cs typeface="Georgia"/>
              <a:sym typeface="Georgia"/>
            </a:endParaRPr>
          </a:p>
        </p:txBody>
      </p:sp>
      <p:pic>
        <p:nvPicPr>
          <p:cNvPr id="246" name="Google Shape;246;p37"/>
          <p:cNvPicPr preferRelativeResize="0"/>
          <p:nvPr/>
        </p:nvPicPr>
        <p:blipFill>
          <a:blip r:embed="rId3">
            <a:alphaModFix/>
          </a:blip>
          <a:stretch>
            <a:fillRect/>
          </a:stretch>
        </p:blipFill>
        <p:spPr>
          <a:xfrm>
            <a:off x="5328625" y="152400"/>
            <a:ext cx="3629025" cy="483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80" name="Shape 380"/>
        <p:cNvGrpSpPr/>
        <p:nvPr/>
      </p:nvGrpSpPr>
      <p:grpSpPr>
        <a:xfrm>
          <a:off x="0" y="0"/>
          <a:ext cx="0" cy="0"/>
          <a:chOff x="0" y="0"/>
          <a:chExt cx="0" cy="0"/>
        </a:xfrm>
      </p:grpSpPr>
      <p:sp>
        <p:nvSpPr>
          <p:cNvPr id="381" name="Google Shape;381;p55"/>
          <p:cNvSpPr txBox="1"/>
          <p:nvPr>
            <p:ph idx="4294967295" type="title"/>
          </p:nvPr>
        </p:nvSpPr>
        <p:spPr>
          <a:xfrm>
            <a:off x="152400" y="116700"/>
            <a:ext cx="3700500" cy="90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Georgia"/>
                <a:ea typeface="Georgia"/>
                <a:cs typeface="Georgia"/>
                <a:sym typeface="Georgia"/>
              </a:rPr>
              <a:t>Unexpected Effects…</a:t>
            </a:r>
            <a:endParaRPr b="1" sz="2100">
              <a:latin typeface="Georgia"/>
              <a:ea typeface="Georgia"/>
              <a:cs typeface="Georgia"/>
              <a:sym typeface="Georgia"/>
            </a:endParaRPr>
          </a:p>
        </p:txBody>
      </p:sp>
      <p:pic>
        <p:nvPicPr>
          <p:cNvPr id="382" name="Google Shape;382;p55"/>
          <p:cNvPicPr preferRelativeResize="0"/>
          <p:nvPr/>
        </p:nvPicPr>
        <p:blipFill rotWithShape="1">
          <a:blip r:embed="rId3">
            <a:alphaModFix/>
          </a:blip>
          <a:srcRect b="47792" l="26456" r="31888" t="24850"/>
          <a:stretch/>
        </p:blipFill>
        <p:spPr>
          <a:xfrm>
            <a:off x="2396875" y="718425"/>
            <a:ext cx="4792274" cy="41969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86" name="Shape 386"/>
        <p:cNvGrpSpPr/>
        <p:nvPr/>
      </p:nvGrpSpPr>
      <p:grpSpPr>
        <a:xfrm>
          <a:off x="0" y="0"/>
          <a:ext cx="0" cy="0"/>
          <a:chOff x="0" y="0"/>
          <a:chExt cx="0" cy="0"/>
        </a:xfrm>
      </p:grpSpPr>
      <p:sp>
        <p:nvSpPr>
          <p:cNvPr id="387" name="Google Shape;387;p56"/>
          <p:cNvSpPr txBox="1"/>
          <p:nvPr>
            <p:ph idx="4294967295" type="title"/>
          </p:nvPr>
        </p:nvSpPr>
        <p:spPr>
          <a:xfrm>
            <a:off x="76200" y="116700"/>
            <a:ext cx="43932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Georgia"/>
                <a:ea typeface="Georgia"/>
                <a:cs typeface="Georgia"/>
                <a:sym typeface="Georgia"/>
              </a:rPr>
              <a:t>Questions:</a:t>
            </a:r>
            <a:endParaRPr b="1" sz="3100">
              <a:latin typeface="Georgia"/>
              <a:ea typeface="Georgia"/>
              <a:cs typeface="Georgia"/>
              <a:sym typeface="Georgia"/>
            </a:endParaRPr>
          </a:p>
        </p:txBody>
      </p:sp>
      <p:sp>
        <p:nvSpPr>
          <p:cNvPr id="388" name="Google Shape;388;p56"/>
          <p:cNvSpPr txBox="1"/>
          <p:nvPr>
            <p:ph idx="4294967295" type="title"/>
          </p:nvPr>
        </p:nvSpPr>
        <p:spPr>
          <a:xfrm>
            <a:off x="278400" y="786400"/>
            <a:ext cx="8587200" cy="40557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Font typeface="Georgia"/>
              <a:buChar char="●"/>
            </a:pPr>
            <a:r>
              <a:rPr b="1" lang="en" sz="1900">
                <a:latin typeface="Georgia"/>
                <a:ea typeface="Georgia"/>
                <a:cs typeface="Georgia"/>
                <a:sym typeface="Georgia"/>
              </a:rPr>
              <a:t>What role would integrated, undisturbed </a:t>
            </a:r>
            <a:r>
              <a:rPr b="1" i="1" lang="en" sz="1900">
                <a:latin typeface="Georgia"/>
                <a:ea typeface="Georgia"/>
                <a:cs typeface="Georgia"/>
                <a:sym typeface="Georgia"/>
              </a:rPr>
              <a:t>non-flowering</a:t>
            </a:r>
            <a:r>
              <a:rPr b="1" lang="en" sz="1900">
                <a:latin typeface="Georgia"/>
                <a:ea typeface="Georgia"/>
                <a:cs typeface="Georgia"/>
                <a:sym typeface="Georgia"/>
              </a:rPr>
              <a:t> cover crop plots play in providing insect habitat (pest OR beneficial)</a:t>
            </a:r>
            <a:endParaRPr b="1" sz="1900">
              <a:latin typeface="Georgia"/>
              <a:ea typeface="Georgia"/>
              <a:cs typeface="Georgia"/>
              <a:sym typeface="Georgia"/>
            </a:endParaRPr>
          </a:p>
          <a:p>
            <a:pPr indent="-349250" lvl="0" marL="457200" rtl="0" algn="l">
              <a:spcBef>
                <a:spcPts val="0"/>
              </a:spcBef>
              <a:spcAft>
                <a:spcPts val="0"/>
              </a:spcAft>
              <a:buSzPts val="1900"/>
              <a:buFont typeface="Georgia"/>
              <a:buChar char="●"/>
            </a:pPr>
            <a:r>
              <a:rPr b="1" lang="en" sz="1900">
                <a:latin typeface="Georgia"/>
                <a:ea typeface="Georgia"/>
                <a:cs typeface="Georgia"/>
                <a:sym typeface="Georgia"/>
              </a:rPr>
              <a:t>What management practices can be used to increase earlier predator emergence?</a:t>
            </a:r>
            <a:endParaRPr b="1" sz="1900">
              <a:latin typeface="Georgia"/>
              <a:ea typeface="Georgia"/>
              <a:cs typeface="Georgia"/>
              <a:sym typeface="Georgia"/>
            </a:endParaRPr>
          </a:p>
          <a:p>
            <a:pPr indent="-349250" lvl="0" marL="457200" rtl="0" algn="l">
              <a:spcBef>
                <a:spcPts val="0"/>
              </a:spcBef>
              <a:spcAft>
                <a:spcPts val="0"/>
              </a:spcAft>
              <a:buSzPts val="1900"/>
              <a:buFont typeface="Georgia"/>
              <a:buChar char="●"/>
            </a:pPr>
            <a:r>
              <a:rPr b="1" lang="en" sz="1900">
                <a:latin typeface="Georgia"/>
                <a:ea typeface="Georgia"/>
                <a:cs typeface="Georgia"/>
                <a:sym typeface="Georgia"/>
              </a:rPr>
              <a:t>What other sampling methods and/or experimental designs would better test our original question?</a:t>
            </a:r>
            <a:endParaRPr b="1" sz="1900">
              <a:latin typeface="Georgia"/>
              <a:ea typeface="Georgia"/>
              <a:cs typeface="Georgia"/>
              <a:sym typeface="Georgia"/>
            </a:endParaRPr>
          </a:p>
          <a:p>
            <a:pPr indent="-349250" lvl="0" marL="457200" rtl="0" algn="l">
              <a:spcBef>
                <a:spcPts val="0"/>
              </a:spcBef>
              <a:spcAft>
                <a:spcPts val="0"/>
              </a:spcAft>
              <a:buSzPts val="1900"/>
              <a:buFont typeface="Georgia"/>
              <a:buChar char="●"/>
            </a:pPr>
            <a:r>
              <a:rPr b="1" lang="en" sz="1900">
                <a:latin typeface="Georgia"/>
                <a:ea typeface="Georgia"/>
                <a:cs typeface="Georgia"/>
                <a:sym typeface="Georgia"/>
              </a:rPr>
              <a:t>Are cultural practices for increasing beneficials and decreasing pests are at odds: mowing “weedy areas” at the end of the year. What to do? </a:t>
            </a:r>
            <a:endParaRPr b="1" sz="1900">
              <a:latin typeface="Georgia"/>
              <a:ea typeface="Georgia"/>
              <a:cs typeface="Georgia"/>
              <a:sym typeface="Georgia"/>
            </a:endParaRPr>
          </a:p>
          <a:p>
            <a:pPr indent="-349250" lvl="0" marL="457200" rtl="0" algn="l">
              <a:spcBef>
                <a:spcPts val="0"/>
              </a:spcBef>
              <a:spcAft>
                <a:spcPts val="0"/>
              </a:spcAft>
              <a:buSzPts val="1900"/>
              <a:buFont typeface="Georgia"/>
              <a:buChar char="●"/>
            </a:pPr>
            <a:r>
              <a:rPr b="1" lang="en" sz="1900">
                <a:latin typeface="Georgia"/>
                <a:ea typeface="Georgia"/>
                <a:cs typeface="Georgia"/>
                <a:sym typeface="Georgia"/>
              </a:rPr>
              <a:t>How much do population fluctuations have to do with individual species’ lifecycle?</a:t>
            </a:r>
            <a:endParaRPr b="1" sz="1900">
              <a:latin typeface="Georgia"/>
              <a:ea typeface="Georgia"/>
              <a:cs typeface="Georgia"/>
              <a:sym typeface="Georgia"/>
            </a:endParaRPr>
          </a:p>
          <a:p>
            <a:pPr indent="-349250" lvl="0" marL="457200" rtl="0" algn="l">
              <a:spcBef>
                <a:spcPts val="0"/>
              </a:spcBef>
              <a:spcAft>
                <a:spcPts val="0"/>
              </a:spcAft>
              <a:buSzPts val="1900"/>
              <a:buFont typeface="Georgia"/>
              <a:buChar char="●"/>
            </a:pPr>
            <a:r>
              <a:rPr b="1" lang="en" sz="1900">
                <a:latin typeface="Georgia"/>
                <a:ea typeface="Georgia"/>
                <a:cs typeface="Georgia"/>
                <a:sym typeface="Georgia"/>
              </a:rPr>
              <a:t>Our implementation plan moving forward: how do we maximize the benefits of providing habitat/food plots for insect predators while also mitigating the potential downsides?</a:t>
            </a:r>
            <a:endParaRPr b="1" sz="1900">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7"/>
          <p:cNvSpPr txBox="1"/>
          <p:nvPr>
            <p:ph idx="4294967295" type="title"/>
          </p:nvPr>
        </p:nvSpPr>
        <p:spPr>
          <a:xfrm>
            <a:off x="76200" y="116700"/>
            <a:ext cx="43932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Georgia"/>
                <a:ea typeface="Georgia"/>
                <a:cs typeface="Georgia"/>
                <a:sym typeface="Georgia"/>
              </a:rPr>
              <a:t>More Information</a:t>
            </a:r>
            <a:endParaRPr b="1" sz="3100">
              <a:latin typeface="Georgia"/>
              <a:ea typeface="Georgia"/>
              <a:cs typeface="Georgia"/>
              <a:sym typeface="Georgia"/>
            </a:endParaRPr>
          </a:p>
        </p:txBody>
      </p:sp>
      <p:pic>
        <p:nvPicPr>
          <p:cNvPr descr="Mimi Rooney and Ben Swimm of Brown Dog Flower Farm in Palmer Alaska describe planting flowering cover crops to bring in more beneficial insects. These insects provide a natural biological control of harmful pests. They have planted four different cover crops and are monitoring their effectiveness." id="394" name="Google Shape;394;p57" title="Flowering Cover Crops to Reduce Pests">
            <a:hlinkClick r:id="rId3"/>
          </p:cNvPr>
          <p:cNvPicPr preferRelativeResize="0"/>
          <p:nvPr/>
        </p:nvPicPr>
        <p:blipFill>
          <a:blip r:embed="rId4">
            <a:alphaModFix/>
          </a:blip>
          <a:stretch>
            <a:fillRect/>
          </a:stretch>
        </p:blipFill>
        <p:spPr>
          <a:xfrm>
            <a:off x="1240763" y="879600"/>
            <a:ext cx="6662475" cy="3747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8" name="Shape 398"/>
        <p:cNvGrpSpPr/>
        <p:nvPr/>
      </p:nvGrpSpPr>
      <p:grpSpPr>
        <a:xfrm>
          <a:off x="0" y="0"/>
          <a:ext cx="0" cy="0"/>
          <a:chOff x="0" y="0"/>
          <a:chExt cx="0" cy="0"/>
        </a:xfrm>
      </p:grpSpPr>
      <p:sp>
        <p:nvSpPr>
          <p:cNvPr id="399" name="Google Shape;399;p58"/>
          <p:cNvSpPr txBox="1"/>
          <p:nvPr>
            <p:ph idx="4294967295" type="title"/>
          </p:nvPr>
        </p:nvSpPr>
        <p:spPr>
          <a:xfrm>
            <a:off x="76200" y="116700"/>
            <a:ext cx="43932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Georgia"/>
                <a:ea typeface="Georgia"/>
                <a:cs typeface="Georgia"/>
                <a:sym typeface="Georgia"/>
              </a:rPr>
              <a:t>More Information</a:t>
            </a:r>
            <a:endParaRPr b="1" sz="3100">
              <a:latin typeface="Georgia"/>
              <a:ea typeface="Georgia"/>
              <a:cs typeface="Georgia"/>
              <a:sym typeface="Georgia"/>
            </a:endParaRPr>
          </a:p>
        </p:txBody>
      </p:sp>
      <p:sp>
        <p:nvSpPr>
          <p:cNvPr id="400" name="Google Shape;400;p58"/>
          <p:cNvSpPr txBox="1"/>
          <p:nvPr/>
        </p:nvSpPr>
        <p:spPr>
          <a:xfrm>
            <a:off x="0" y="1051350"/>
            <a:ext cx="8561700" cy="3494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sz="2150">
                <a:solidFill>
                  <a:schemeClr val="dk1"/>
                </a:solidFill>
                <a:latin typeface="Georgia"/>
                <a:ea typeface="Georgia"/>
                <a:cs typeface="Georgia"/>
                <a:sym typeface="Georgia"/>
              </a:rPr>
              <a:t>Stay in touch to hear more as we write-up final results</a:t>
            </a:r>
            <a:endParaRPr b="1" sz="2150">
              <a:solidFill>
                <a:schemeClr val="dk1"/>
              </a:solidFill>
              <a:latin typeface="Georgia"/>
              <a:ea typeface="Georgia"/>
              <a:cs typeface="Georgia"/>
              <a:sym typeface="Georgia"/>
            </a:endParaRPr>
          </a:p>
          <a:p>
            <a:pPr indent="0" lvl="0" marL="457200" rtl="0" algn="l">
              <a:spcBef>
                <a:spcPts val="0"/>
              </a:spcBef>
              <a:spcAft>
                <a:spcPts val="0"/>
              </a:spcAft>
              <a:buNone/>
            </a:pPr>
            <a:r>
              <a:t/>
            </a:r>
            <a:endParaRPr b="1" sz="2150">
              <a:solidFill>
                <a:schemeClr val="dk1"/>
              </a:solidFill>
              <a:latin typeface="Georgia"/>
              <a:ea typeface="Georgia"/>
              <a:cs typeface="Georgia"/>
              <a:sym typeface="Georgia"/>
            </a:endParaRPr>
          </a:p>
          <a:p>
            <a:pPr indent="0" lvl="0" marL="457200" rtl="0" algn="l">
              <a:spcBef>
                <a:spcPts val="0"/>
              </a:spcBef>
              <a:spcAft>
                <a:spcPts val="0"/>
              </a:spcAft>
              <a:buNone/>
            </a:pPr>
            <a:r>
              <a:rPr b="1" lang="en" sz="2150">
                <a:solidFill>
                  <a:schemeClr val="dk1"/>
                </a:solidFill>
                <a:latin typeface="Georgia"/>
                <a:ea typeface="Georgia"/>
                <a:cs typeface="Georgia"/>
                <a:sym typeface="Georgia"/>
              </a:rPr>
              <a:t>Website: </a:t>
            </a:r>
            <a:r>
              <a:rPr lang="en" sz="2150" u="sng">
                <a:solidFill>
                  <a:schemeClr val="hlink"/>
                </a:solidFill>
                <a:latin typeface="Georgia"/>
                <a:ea typeface="Georgia"/>
                <a:cs typeface="Georgia"/>
                <a:sym typeface="Georgia"/>
                <a:hlinkClick r:id="rId3"/>
              </a:rPr>
              <a:t>www.browndogflowerfarm.com</a:t>
            </a:r>
            <a:endParaRPr sz="2150">
              <a:solidFill>
                <a:schemeClr val="dk1"/>
              </a:solidFill>
              <a:latin typeface="Georgia"/>
              <a:ea typeface="Georgia"/>
              <a:cs typeface="Georgia"/>
              <a:sym typeface="Georgia"/>
            </a:endParaRPr>
          </a:p>
          <a:p>
            <a:pPr indent="0" lvl="0" marL="457200" rtl="0" algn="l">
              <a:spcBef>
                <a:spcPts val="0"/>
              </a:spcBef>
              <a:spcAft>
                <a:spcPts val="0"/>
              </a:spcAft>
              <a:buNone/>
            </a:pPr>
            <a:r>
              <a:rPr lang="en" sz="2150">
                <a:solidFill>
                  <a:schemeClr val="dk1"/>
                </a:solidFill>
                <a:latin typeface="Georgia"/>
                <a:ea typeface="Georgia"/>
                <a:cs typeface="Georgia"/>
                <a:sym typeface="Georgia"/>
              </a:rPr>
              <a:t>	(sign up for our email newsletter there)</a:t>
            </a:r>
            <a:endParaRPr sz="2150">
              <a:solidFill>
                <a:schemeClr val="dk1"/>
              </a:solidFill>
              <a:latin typeface="Georgia"/>
              <a:ea typeface="Georgia"/>
              <a:cs typeface="Georgia"/>
              <a:sym typeface="Georgia"/>
            </a:endParaRPr>
          </a:p>
          <a:p>
            <a:pPr indent="0" lvl="0" marL="457200" rtl="0" algn="l">
              <a:spcBef>
                <a:spcPts val="0"/>
              </a:spcBef>
              <a:spcAft>
                <a:spcPts val="0"/>
              </a:spcAft>
              <a:buNone/>
            </a:pPr>
            <a:r>
              <a:t/>
            </a:r>
            <a:endParaRPr sz="2150">
              <a:solidFill>
                <a:schemeClr val="dk1"/>
              </a:solidFill>
              <a:latin typeface="Georgia"/>
              <a:ea typeface="Georgia"/>
              <a:cs typeface="Georgia"/>
              <a:sym typeface="Georgia"/>
            </a:endParaRPr>
          </a:p>
          <a:p>
            <a:pPr indent="0" lvl="0" marL="457200" rtl="0" algn="l">
              <a:spcBef>
                <a:spcPts val="0"/>
              </a:spcBef>
              <a:spcAft>
                <a:spcPts val="0"/>
              </a:spcAft>
              <a:buNone/>
            </a:pPr>
            <a:r>
              <a:rPr b="1" lang="en" sz="2150">
                <a:solidFill>
                  <a:schemeClr val="dk1"/>
                </a:solidFill>
                <a:latin typeface="Georgia"/>
                <a:ea typeface="Georgia"/>
                <a:cs typeface="Georgia"/>
                <a:sym typeface="Georgia"/>
              </a:rPr>
              <a:t>Email: </a:t>
            </a:r>
            <a:r>
              <a:rPr lang="en" sz="2150" u="sng">
                <a:solidFill>
                  <a:schemeClr val="hlink"/>
                </a:solidFill>
                <a:latin typeface="Georgia"/>
                <a:ea typeface="Georgia"/>
                <a:cs typeface="Georgia"/>
                <a:sym typeface="Georgia"/>
                <a:hlinkClick r:id="rId4"/>
              </a:rPr>
              <a:t>browndogflowerfarm@gmail.com</a:t>
            </a:r>
            <a:endParaRPr sz="2150">
              <a:solidFill>
                <a:schemeClr val="dk1"/>
              </a:solidFill>
              <a:latin typeface="Georgia"/>
              <a:ea typeface="Georgia"/>
              <a:cs typeface="Georgia"/>
              <a:sym typeface="Georgia"/>
            </a:endParaRPr>
          </a:p>
          <a:p>
            <a:pPr indent="0" lvl="0" marL="457200" rtl="0" algn="l">
              <a:spcBef>
                <a:spcPts val="0"/>
              </a:spcBef>
              <a:spcAft>
                <a:spcPts val="0"/>
              </a:spcAft>
              <a:buNone/>
            </a:pPr>
            <a:r>
              <a:t/>
            </a:r>
            <a:endParaRPr sz="2150">
              <a:solidFill>
                <a:schemeClr val="dk1"/>
              </a:solidFill>
              <a:latin typeface="Georgia"/>
              <a:ea typeface="Georgia"/>
              <a:cs typeface="Georgia"/>
              <a:sym typeface="Georgia"/>
            </a:endParaRPr>
          </a:p>
          <a:p>
            <a:pPr indent="0" lvl="0" marL="457200" rtl="0" algn="l">
              <a:spcBef>
                <a:spcPts val="0"/>
              </a:spcBef>
              <a:spcAft>
                <a:spcPts val="0"/>
              </a:spcAft>
              <a:buNone/>
            </a:pPr>
            <a:r>
              <a:rPr b="1" lang="en" sz="2150">
                <a:solidFill>
                  <a:schemeClr val="dk1"/>
                </a:solidFill>
                <a:latin typeface="Georgia"/>
                <a:ea typeface="Georgia"/>
                <a:cs typeface="Georgia"/>
                <a:sym typeface="Georgia"/>
              </a:rPr>
              <a:t>Social Media: </a:t>
            </a:r>
            <a:r>
              <a:rPr lang="en" sz="2150">
                <a:solidFill>
                  <a:schemeClr val="dk1"/>
                </a:solidFill>
                <a:latin typeface="Georgia"/>
                <a:ea typeface="Georgia"/>
                <a:cs typeface="Georgia"/>
                <a:sym typeface="Georgia"/>
              </a:rPr>
              <a:t>@browndogflowerfarm (Instagram)</a:t>
            </a:r>
            <a:endParaRPr sz="2150">
              <a:solidFill>
                <a:schemeClr val="dk1"/>
              </a:solidFill>
              <a:latin typeface="Georgia"/>
              <a:ea typeface="Georgia"/>
              <a:cs typeface="Georgia"/>
              <a:sym typeface="Georgia"/>
            </a:endParaRPr>
          </a:p>
          <a:p>
            <a:pPr indent="0" lvl="0" marL="457200" rtl="0" algn="l">
              <a:spcBef>
                <a:spcPts val="0"/>
              </a:spcBef>
              <a:spcAft>
                <a:spcPts val="0"/>
              </a:spcAft>
              <a:buNone/>
            </a:pPr>
            <a:r>
              <a:t/>
            </a:r>
            <a:endParaRPr sz="2150">
              <a:solidFill>
                <a:schemeClr val="dk1"/>
              </a:solidFill>
              <a:latin typeface="Georgia"/>
              <a:ea typeface="Georgia"/>
              <a:cs typeface="Georgia"/>
              <a:sym typeface="Georgia"/>
            </a:endParaRPr>
          </a:p>
          <a:p>
            <a:pPr indent="0" lvl="0" marL="457200" rtl="0" algn="l">
              <a:spcBef>
                <a:spcPts val="0"/>
              </a:spcBef>
              <a:spcAft>
                <a:spcPts val="0"/>
              </a:spcAft>
              <a:buNone/>
            </a:pPr>
            <a:r>
              <a:rPr lang="en" sz="2150">
                <a:solidFill>
                  <a:schemeClr val="dk1"/>
                </a:solidFill>
                <a:latin typeface="Georgia"/>
                <a:ea typeface="Georgia"/>
                <a:cs typeface="Georgia"/>
                <a:sym typeface="Georgia"/>
              </a:rPr>
              <a:t>Mimi Rooney and Ben Swimm</a:t>
            </a:r>
            <a:endParaRPr sz="2150">
              <a:solidFill>
                <a:schemeClr val="dk1"/>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04" name="Shape 404"/>
        <p:cNvGrpSpPr/>
        <p:nvPr/>
      </p:nvGrpSpPr>
      <p:grpSpPr>
        <a:xfrm>
          <a:off x="0" y="0"/>
          <a:ext cx="0" cy="0"/>
          <a:chOff x="0" y="0"/>
          <a:chExt cx="0" cy="0"/>
        </a:xfrm>
      </p:grpSpPr>
      <p:sp>
        <p:nvSpPr>
          <p:cNvPr id="405" name="Google Shape;405;p59"/>
          <p:cNvSpPr txBox="1"/>
          <p:nvPr>
            <p:ph idx="4294967295" type="title"/>
          </p:nvPr>
        </p:nvSpPr>
        <p:spPr>
          <a:xfrm>
            <a:off x="76200" y="116700"/>
            <a:ext cx="43932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Georgia"/>
                <a:ea typeface="Georgia"/>
                <a:cs typeface="Georgia"/>
                <a:sym typeface="Georgia"/>
              </a:rPr>
              <a:t>Questions?</a:t>
            </a:r>
            <a:endParaRPr b="1" sz="3100">
              <a:latin typeface="Georgia"/>
              <a:ea typeface="Georgia"/>
              <a:cs typeface="Georgia"/>
              <a:sym typeface="Georgia"/>
            </a:endParaRPr>
          </a:p>
        </p:txBody>
      </p:sp>
      <p:pic>
        <p:nvPicPr>
          <p:cNvPr id="406" name="Google Shape;406;p59"/>
          <p:cNvPicPr preferRelativeResize="0"/>
          <p:nvPr/>
        </p:nvPicPr>
        <p:blipFill>
          <a:blip r:embed="rId3">
            <a:alphaModFix/>
          </a:blip>
          <a:stretch>
            <a:fillRect/>
          </a:stretch>
        </p:blipFill>
        <p:spPr>
          <a:xfrm>
            <a:off x="297754" y="1143000"/>
            <a:ext cx="4341046" cy="2943225"/>
          </a:xfrm>
          <a:prstGeom prst="rect">
            <a:avLst/>
          </a:prstGeom>
          <a:noFill/>
          <a:ln>
            <a:noFill/>
          </a:ln>
        </p:spPr>
      </p:pic>
      <p:pic>
        <p:nvPicPr>
          <p:cNvPr id="407" name="Google Shape;407;p59"/>
          <p:cNvPicPr preferRelativeResize="0"/>
          <p:nvPr/>
        </p:nvPicPr>
        <p:blipFill>
          <a:blip r:embed="rId4">
            <a:alphaModFix/>
          </a:blip>
          <a:stretch>
            <a:fillRect/>
          </a:stretch>
        </p:blipFill>
        <p:spPr>
          <a:xfrm>
            <a:off x="5067300" y="1143000"/>
            <a:ext cx="3924300" cy="2943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0"/>
          <p:cNvSpPr txBox="1"/>
          <p:nvPr>
            <p:ph idx="1" type="body"/>
          </p:nvPr>
        </p:nvSpPr>
        <p:spPr>
          <a:xfrm>
            <a:off x="241225" y="4169300"/>
            <a:ext cx="5492400" cy="631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latin typeface="Georgia"/>
                <a:ea typeface="Georgia"/>
                <a:cs typeface="Georgia"/>
                <a:sym typeface="Georgia"/>
              </a:rPr>
              <a:t>Acknowledgments</a:t>
            </a:r>
            <a:endParaRPr sz="3000">
              <a:latin typeface="Georgia"/>
              <a:ea typeface="Georgia"/>
              <a:cs typeface="Georgia"/>
              <a:sym typeface="Georgia"/>
            </a:endParaRPr>
          </a:p>
        </p:txBody>
      </p:sp>
      <p:sp>
        <p:nvSpPr>
          <p:cNvPr id="413" name="Google Shape;413;p60"/>
          <p:cNvSpPr txBox="1"/>
          <p:nvPr/>
        </p:nvSpPr>
        <p:spPr>
          <a:xfrm>
            <a:off x="312700" y="366625"/>
            <a:ext cx="8475600" cy="36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Georgia"/>
                <a:ea typeface="Georgia"/>
                <a:cs typeface="Georgia"/>
                <a:sym typeface="Georgia"/>
              </a:rPr>
              <a:t>"This material is based upon work that is supported by the National Institute of Food and Agriculture, U.S. Department of Agriculture, under award number 2022-38640-WS1FR through the Western Sustainable Agriculture Research and Education program under project number G304-23-W9982. USDA is an equal opportunity employer and service provider.  Any opinions, findings, conclusions, or recommendations expressed in this publication are those of the author(s) and do not necessarily reflect the view of the U.S. Department of Agriculture.”</a:t>
            </a:r>
            <a:endParaRPr sz="2100">
              <a:solidFill>
                <a:schemeClr val="dk1"/>
              </a:solidFill>
              <a:latin typeface="Georgia"/>
              <a:ea typeface="Georgia"/>
              <a:cs typeface="Georgia"/>
              <a:sym typeface="Georgia"/>
            </a:endParaRPr>
          </a:p>
        </p:txBody>
      </p:sp>
      <p:pic>
        <p:nvPicPr>
          <p:cNvPr id="414" name="Google Shape;414;p60"/>
          <p:cNvPicPr preferRelativeResize="0"/>
          <p:nvPr/>
        </p:nvPicPr>
        <p:blipFill>
          <a:blip r:embed="rId3">
            <a:alphaModFix/>
          </a:blip>
          <a:stretch>
            <a:fillRect/>
          </a:stretch>
        </p:blipFill>
        <p:spPr>
          <a:xfrm>
            <a:off x="3566650" y="3543025"/>
            <a:ext cx="5335476" cy="495300"/>
          </a:xfrm>
          <a:prstGeom prst="rect">
            <a:avLst/>
          </a:prstGeom>
          <a:noFill/>
          <a:ln>
            <a:noFill/>
          </a:ln>
        </p:spPr>
      </p:pic>
      <p:pic>
        <p:nvPicPr>
          <p:cNvPr id="415" name="Google Shape;415;p60"/>
          <p:cNvPicPr preferRelativeResize="0"/>
          <p:nvPr/>
        </p:nvPicPr>
        <p:blipFill>
          <a:blip r:embed="rId4">
            <a:alphaModFix/>
          </a:blip>
          <a:stretch>
            <a:fillRect/>
          </a:stretch>
        </p:blipFill>
        <p:spPr>
          <a:xfrm>
            <a:off x="3521124" y="4169300"/>
            <a:ext cx="901706" cy="832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1"/>
          <p:cNvSpPr txBox="1"/>
          <p:nvPr>
            <p:ph idx="1" type="body"/>
          </p:nvPr>
        </p:nvSpPr>
        <p:spPr>
          <a:xfrm>
            <a:off x="241225" y="4169300"/>
            <a:ext cx="5492400" cy="631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latin typeface="Georgia"/>
                <a:ea typeface="Georgia"/>
                <a:cs typeface="Georgia"/>
                <a:sym typeface="Georgia"/>
              </a:rPr>
              <a:t>Acknowledgments</a:t>
            </a:r>
            <a:endParaRPr sz="3000">
              <a:latin typeface="Georgia"/>
              <a:ea typeface="Georgia"/>
              <a:cs typeface="Georgia"/>
              <a:sym typeface="Georgia"/>
            </a:endParaRPr>
          </a:p>
        </p:txBody>
      </p:sp>
      <p:sp>
        <p:nvSpPr>
          <p:cNvPr id="421" name="Google Shape;421;p61"/>
          <p:cNvSpPr txBox="1"/>
          <p:nvPr/>
        </p:nvSpPr>
        <p:spPr>
          <a:xfrm>
            <a:off x="312700" y="366625"/>
            <a:ext cx="8475600" cy="36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Georgia"/>
                <a:ea typeface="Georgia"/>
                <a:cs typeface="Georgia"/>
                <a:sym typeface="Georgia"/>
              </a:rPr>
              <a:t>Thank you to Western SARE for funding and supporting this project.</a:t>
            </a:r>
            <a:endParaRPr sz="2100">
              <a:solidFill>
                <a:schemeClr val="dk1"/>
              </a:solidFill>
              <a:latin typeface="Georgia"/>
              <a:ea typeface="Georgia"/>
              <a:cs typeface="Georgia"/>
              <a:sym typeface="Georgia"/>
            </a:endParaRPr>
          </a:p>
          <a:p>
            <a:pPr indent="0" lvl="0" marL="0" rtl="0" algn="l">
              <a:spcBef>
                <a:spcPts val="0"/>
              </a:spcBef>
              <a:spcAft>
                <a:spcPts val="0"/>
              </a:spcAft>
              <a:buNone/>
            </a:pPr>
            <a:r>
              <a:t/>
            </a:r>
            <a:endParaRPr sz="2100">
              <a:solidFill>
                <a:schemeClr val="dk1"/>
              </a:solidFill>
              <a:latin typeface="Georgia"/>
              <a:ea typeface="Georgia"/>
              <a:cs typeface="Georgia"/>
              <a:sym typeface="Georgia"/>
            </a:endParaRPr>
          </a:p>
          <a:p>
            <a:pPr indent="0" lvl="0" marL="0" rtl="0" algn="l">
              <a:spcBef>
                <a:spcPts val="0"/>
              </a:spcBef>
              <a:spcAft>
                <a:spcPts val="0"/>
              </a:spcAft>
              <a:buNone/>
            </a:pPr>
            <a:r>
              <a:rPr lang="en" sz="2100">
                <a:solidFill>
                  <a:schemeClr val="dk1"/>
                </a:solidFill>
                <a:latin typeface="Georgia"/>
                <a:ea typeface="Georgia"/>
                <a:cs typeface="Georgia"/>
                <a:sym typeface="Georgia"/>
              </a:rPr>
              <a:t>Thank you to our Technical Advisor, Dennis Fielding of UAF.</a:t>
            </a:r>
            <a:endParaRPr sz="2100">
              <a:solidFill>
                <a:schemeClr val="dk1"/>
              </a:solidFill>
              <a:latin typeface="Georgia"/>
              <a:ea typeface="Georgia"/>
              <a:cs typeface="Georgia"/>
              <a:sym typeface="Georgia"/>
            </a:endParaRPr>
          </a:p>
          <a:p>
            <a:pPr indent="0" lvl="0" marL="0" rtl="0" algn="l">
              <a:spcBef>
                <a:spcPts val="0"/>
              </a:spcBef>
              <a:spcAft>
                <a:spcPts val="0"/>
              </a:spcAft>
              <a:buNone/>
            </a:pPr>
            <a:r>
              <a:t/>
            </a:r>
            <a:endParaRPr sz="2100">
              <a:solidFill>
                <a:schemeClr val="dk1"/>
              </a:solidFill>
              <a:latin typeface="Georgia"/>
              <a:ea typeface="Georgia"/>
              <a:cs typeface="Georgia"/>
              <a:sym typeface="Georgia"/>
            </a:endParaRPr>
          </a:p>
          <a:p>
            <a:pPr indent="0" lvl="0" marL="0" rtl="0" algn="l">
              <a:spcBef>
                <a:spcPts val="0"/>
              </a:spcBef>
              <a:spcAft>
                <a:spcPts val="0"/>
              </a:spcAft>
              <a:buNone/>
            </a:pPr>
            <a:r>
              <a:rPr lang="en" sz="2100">
                <a:solidFill>
                  <a:schemeClr val="dk1"/>
                </a:solidFill>
                <a:latin typeface="Georgia"/>
                <a:ea typeface="Georgia"/>
                <a:cs typeface="Georgia"/>
                <a:sym typeface="Georgia"/>
              </a:rPr>
              <a:t>Thank you to all the farmers and community members who wrote letters of support for our project or helped us workshop its concept.</a:t>
            </a:r>
            <a:endParaRPr sz="2100">
              <a:solidFill>
                <a:schemeClr val="dk1"/>
              </a:solidFill>
              <a:latin typeface="Georgia"/>
              <a:ea typeface="Georgia"/>
              <a:cs typeface="Georgia"/>
              <a:sym typeface="Georgi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2"/>
          <p:cNvSpPr txBox="1"/>
          <p:nvPr>
            <p:ph idx="1" type="body"/>
          </p:nvPr>
        </p:nvSpPr>
        <p:spPr>
          <a:xfrm>
            <a:off x="241225" y="4169300"/>
            <a:ext cx="5492400" cy="631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latin typeface="Georgia"/>
                <a:ea typeface="Georgia"/>
                <a:cs typeface="Georgia"/>
                <a:sym typeface="Georgia"/>
              </a:rPr>
              <a:t>Photos and publications</a:t>
            </a:r>
            <a:endParaRPr sz="3000">
              <a:latin typeface="Georgia"/>
              <a:ea typeface="Georgia"/>
              <a:cs typeface="Georgia"/>
              <a:sym typeface="Georgia"/>
            </a:endParaRPr>
          </a:p>
        </p:txBody>
      </p:sp>
      <p:sp>
        <p:nvSpPr>
          <p:cNvPr id="427" name="Google Shape;427;p62"/>
          <p:cNvSpPr txBox="1"/>
          <p:nvPr/>
        </p:nvSpPr>
        <p:spPr>
          <a:xfrm>
            <a:off x="241225" y="0"/>
            <a:ext cx="8475600" cy="36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Georgia"/>
                <a:ea typeface="Georgia"/>
                <a:cs typeface="Georgia"/>
                <a:sym typeface="Georgia"/>
              </a:rPr>
              <a:t>Browns</a:t>
            </a:r>
            <a:r>
              <a:rPr lang="en" sz="1300">
                <a:solidFill>
                  <a:schemeClr val="dk1"/>
                </a:solidFill>
                <a:latin typeface="Georgia"/>
                <a:ea typeface="Georgia"/>
                <a:cs typeface="Georgia"/>
                <a:sym typeface="Georgia"/>
              </a:rPr>
              <a:t> Dog Farm pictures used  with the permission of Amber Lamphier, Wildwood Flower, Co., Palmer, AK</a:t>
            </a:r>
            <a:endParaRPr sz="1300">
              <a:solidFill>
                <a:schemeClr val="dk1"/>
              </a:solidFill>
              <a:latin typeface="Georgia"/>
              <a:ea typeface="Georgia"/>
              <a:cs typeface="Georgia"/>
              <a:sym typeface="Georgia"/>
            </a:endParaRPr>
          </a:p>
          <a:p>
            <a:pPr indent="0" lvl="0" marL="0" rtl="0" algn="l">
              <a:spcBef>
                <a:spcPts val="0"/>
              </a:spcBef>
              <a:spcAft>
                <a:spcPts val="0"/>
              </a:spcAft>
              <a:buNone/>
            </a:pPr>
            <a:r>
              <a:t/>
            </a:r>
            <a:endParaRPr sz="1300">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t/>
            </a:r>
            <a:endParaRPr sz="1300">
              <a:solidFill>
                <a:schemeClr val="dk1"/>
              </a:solidFill>
              <a:latin typeface="Georgia"/>
              <a:ea typeface="Georgia"/>
              <a:cs typeface="Georgia"/>
              <a:sym typeface="Georgia"/>
            </a:endParaRPr>
          </a:p>
          <a:p>
            <a:pPr indent="0" lvl="0" marL="0" rtl="0" algn="l">
              <a:spcBef>
                <a:spcPts val="0"/>
              </a:spcBef>
              <a:spcAft>
                <a:spcPts val="0"/>
              </a:spcAft>
              <a:buNone/>
            </a:pPr>
            <a:r>
              <a:rPr lang="en" sz="1300">
                <a:solidFill>
                  <a:schemeClr val="dk1"/>
                </a:solidFill>
                <a:latin typeface="Georgia"/>
                <a:ea typeface="Georgia"/>
                <a:cs typeface="Georgia"/>
                <a:sym typeface="Georgia"/>
              </a:rPr>
              <a:t>Stills taken from LD Productions Video: </a:t>
            </a:r>
            <a:r>
              <a:rPr lang="en" sz="1300" u="sng">
                <a:solidFill>
                  <a:schemeClr val="dk1"/>
                </a:solidFill>
                <a:latin typeface="Georgia"/>
                <a:ea typeface="Georgia"/>
                <a:cs typeface="Georgia"/>
                <a:sym typeface="Georgia"/>
                <a:hlinkClick r:id="rId3">
                  <a:extLst>
                    <a:ext uri="{A12FA001-AC4F-418D-AE19-62706E023703}">
                      <ahyp:hlinkClr val="tx"/>
                    </a:ext>
                  </a:extLst>
                </a:hlinkClick>
              </a:rPr>
              <a:t>https://www.youtube.com/watch?v=x9ZZBuIsK-0</a:t>
            </a:r>
            <a:r>
              <a:rPr lang="en" sz="1300">
                <a:solidFill>
                  <a:schemeClr val="dk1"/>
                </a:solidFill>
                <a:latin typeface="Georgia"/>
                <a:ea typeface="Georgia"/>
                <a:cs typeface="Georgia"/>
                <a:sym typeface="Georgia"/>
              </a:rPr>
              <a:t> </a:t>
            </a:r>
            <a:endParaRPr sz="1300">
              <a:solidFill>
                <a:schemeClr val="dk1"/>
              </a:solidFill>
              <a:latin typeface="Georgia"/>
              <a:ea typeface="Georgia"/>
              <a:cs typeface="Georgia"/>
              <a:sym typeface="Georgia"/>
            </a:endParaRPr>
          </a:p>
          <a:p>
            <a:pPr indent="0" lvl="0" marL="0" rtl="0" algn="l">
              <a:spcBef>
                <a:spcPts val="0"/>
              </a:spcBef>
              <a:spcAft>
                <a:spcPts val="0"/>
              </a:spcAft>
              <a:buNone/>
            </a:pPr>
            <a:r>
              <a:t/>
            </a:r>
            <a:endParaRPr sz="1300">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en" sz="1300">
                <a:solidFill>
                  <a:schemeClr val="dk1"/>
                </a:solidFill>
                <a:latin typeface="Georgia"/>
                <a:ea typeface="Georgia"/>
                <a:cs typeface="Georgia"/>
                <a:sym typeface="Georgia"/>
              </a:rPr>
              <a:t>Insect picture credits:</a:t>
            </a:r>
            <a:endParaRPr sz="1300">
              <a:solidFill>
                <a:schemeClr val="dk1"/>
              </a:solidFill>
              <a:latin typeface="Georgia"/>
              <a:ea typeface="Georgia"/>
              <a:cs typeface="Georgia"/>
              <a:sym typeface="Georgia"/>
            </a:endParaRPr>
          </a:p>
          <a:p>
            <a:pPr indent="0" lvl="0" marL="0" rtl="0" algn="l">
              <a:spcBef>
                <a:spcPts val="0"/>
              </a:spcBef>
              <a:spcAft>
                <a:spcPts val="0"/>
              </a:spcAft>
              <a:buNone/>
            </a:pPr>
            <a:r>
              <a:rPr lang="en" sz="1300">
                <a:solidFill>
                  <a:schemeClr val="dk1"/>
                </a:solidFill>
                <a:latin typeface="Georgia"/>
                <a:ea typeface="Georgia"/>
                <a:cs typeface="Georgia"/>
                <a:sym typeface="Georgia"/>
              </a:rPr>
              <a:t>Slide 4 Lygus bug picture: </a:t>
            </a:r>
            <a:r>
              <a:rPr lang="en" sz="1300" u="sng">
                <a:solidFill>
                  <a:schemeClr val="hlink"/>
                </a:solidFill>
                <a:latin typeface="Georgia"/>
                <a:ea typeface="Georgia"/>
                <a:cs typeface="Georgia"/>
                <a:sym typeface="Georgia"/>
                <a:hlinkClick r:id="rId4"/>
              </a:rPr>
              <a:t>https://www.nwpotatoresearch.com/insect-library/lygus-bugs</a:t>
            </a:r>
            <a:endParaRPr sz="1300">
              <a:solidFill>
                <a:schemeClr val="dk1"/>
              </a:solidFill>
              <a:latin typeface="Georgia"/>
              <a:ea typeface="Georgia"/>
              <a:cs typeface="Georgia"/>
              <a:sym typeface="Georgia"/>
            </a:endParaRPr>
          </a:p>
          <a:p>
            <a:pPr indent="0" lvl="0" marL="0" rtl="0" algn="l">
              <a:spcBef>
                <a:spcPts val="0"/>
              </a:spcBef>
              <a:spcAft>
                <a:spcPts val="0"/>
              </a:spcAft>
              <a:buNone/>
            </a:pPr>
            <a:r>
              <a:rPr lang="en" sz="1300">
                <a:solidFill>
                  <a:schemeClr val="dk1"/>
                </a:solidFill>
                <a:latin typeface="Georgia"/>
                <a:ea typeface="Georgia"/>
                <a:cs typeface="Georgia"/>
                <a:sym typeface="Georgia"/>
              </a:rPr>
              <a:t>Slug: </a:t>
            </a:r>
            <a:r>
              <a:rPr lang="en" sz="1300" u="sng">
                <a:solidFill>
                  <a:schemeClr val="hlink"/>
                </a:solidFill>
                <a:latin typeface="Georgia"/>
                <a:ea typeface="Georgia"/>
                <a:cs typeface="Georgia"/>
                <a:sym typeface="Georgia"/>
                <a:hlinkClick r:id="rId5"/>
              </a:rPr>
              <a:t>https://www.invasive.org/browse/detail.cfm?imgnum=5386116</a:t>
            </a:r>
            <a:endParaRPr sz="1300">
              <a:solidFill>
                <a:schemeClr val="dk1"/>
              </a:solidFill>
              <a:latin typeface="Georgia"/>
              <a:ea typeface="Georgia"/>
              <a:cs typeface="Georgia"/>
              <a:sym typeface="Georgia"/>
            </a:endParaRPr>
          </a:p>
          <a:p>
            <a:pPr indent="0" lvl="0" marL="0" rtl="0" algn="l">
              <a:spcBef>
                <a:spcPts val="0"/>
              </a:spcBef>
              <a:spcAft>
                <a:spcPts val="0"/>
              </a:spcAft>
              <a:buNone/>
            </a:pPr>
            <a:r>
              <a:rPr lang="en" sz="1300">
                <a:solidFill>
                  <a:schemeClr val="dk1"/>
                </a:solidFill>
                <a:latin typeface="Georgia"/>
                <a:ea typeface="Georgia"/>
                <a:cs typeface="Georgia"/>
                <a:sym typeface="Georgia"/>
              </a:rPr>
              <a:t>Damsel bug: </a:t>
            </a:r>
            <a:r>
              <a:rPr lang="en" sz="850">
                <a:solidFill>
                  <a:srgbClr val="202122"/>
                </a:solidFill>
                <a:highlight>
                  <a:srgbClr val="F9F9F9"/>
                </a:highlight>
              </a:rPr>
              <a:t>This file is licensed under the </a:t>
            </a:r>
            <a:r>
              <a:rPr lang="en" sz="850">
                <a:solidFill>
                  <a:srgbClr val="3366BB"/>
                </a:solidFill>
                <a:highlight>
                  <a:srgbClr val="F9F9F9"/>
                </a:highlight>
                <a:uFill>
                  <a:noFill/>
                </a:uFill>
                <a:hlinkClick r:id="rId6">
                  <a:extLst>
                    <a:ext uri="{A12FA001-AC4F-418D-AE19-62706E023703}">
                      <ahyp:hlinkClr val="tx"/>
                    </a:ext>
                  </a:extLst>
                </a:hlinkClick>
              </a:rPr>
              <a:t>Creative Commons</a:t>
            </a:r>
            <a:r>
              <a:rPr lang="en" sz="850">
                <a:solidFill>
                  <a:srgbClr val="202122"/>
                </a:solidFill>
                <a:highlight>
                  <a:srgbClr val="F9F9F9"/>
                </a:highlight>
              </a:rPr>
              <a:t> </a:t>
            </a:r>
            <a:r>
              <a:rPr lang="en" sz="850">
                <a:solidFill>
                  <a:srgbClr val="3366BB"/>
                </a:solidFill>
                <a:highlight>
                  <a:srgbClr val="F9F9F9"/>
                </a:highlight>
                <a:uFill>
                  <a:noFill/>
                </a:uFill>
                <a:hlinkClick r:id="rId7">
                  <a:extLst>
                    <a:ext uri="{A12FA001-AC4F-418D-AE19-62706E023703}">
                      <ahyp:hlinkClr val="tx"/>
                    </a:ext>
                  </a:extLst>
                </a:hlinkClick>
              </a:rPr>
              <a:t>Attribution 2.0 Generic</a:t>
            </a:r>
            <a:r>
              <a:rPr lang="en" sz="850">
                <a:solidFill>
                  <a:srgbClr val="202122"/>
                </a:solidFill>
                <a:highlight>
                  <a:srgbClr val="F9F9F9"/>
                </a:highlight>
              </a:rPr>
              <a:t> license. </a:t>
            </a:r>
            <a:r>
              <a:rPr lang="en" sz="850" u="sng">
                <a:solidFill>
                  <a:schemeClr val="hlink"/>
                </a:solidFill>
                <a:highlight>
                  <a:srgbClr val="F9F9F9"/>
                </a:highlight>
                <a:hlinkClick r:id="rId8"/>
              </a:rPr>
              <a:t>https://commons.wikimedia.org/wiki/File:Damsel_Bug_-_Flickr_-_treegrow.jpg</a:t>
            </a:r>
            <a:endParaRPr sz="850">
              <a:solidFill>
                <a:srgbClr val="202122"/>
              </a:solidFill>
              <a:highlight>
                <a:srgbClr val="F9F9F9"/>
              </a:highlight>
            </a:endParaRPr>
          </a:p>
          <a:p>
            <a:pPr indent="0" lvl="0" marL="0" rtl="0" algn="l">
              <a:spcBef>
                <a:spcPts val="0"/>
              </a:spcBef>
              <a:spcAft>
                <a:spcPts val="0"/>
              </a:spcAft>
              <a:buNone/>
            </a:pPr>
            <a:r>
              <a:t/>
            </a:r>
            <a:endParaRPr sz="250">
              <a:solidFill>
                <a:srgbClr val="202122"/>
              </a:solidFill>
              <a:highlight>
                <a:srgbClr val="F9F9F9"/>
              </a:highlight>
            </a:endParaRPr>
          </a:p>
          <a:p>
            <a:pPr indent="0" lvl="0" marL="0" rtl="0" algn="l">
              <a:spcBef>
                <a:spcPts val="0"/>
              </a:spcBef>
              <a:spcAft>
                <a:spcPts val="0"/>
              </a:spcAft>
              <a:buNone/>
            </a:pPr>
            <a:r>
              <a:t/>
            </a:r>
            <a:endParaRPr sz="250">
              <a:solidFill>
                <a:srgbClr val="202122"/>
              </a:solidFill>
              <a:highlight>
                <a:srgbClr val="F9F9F9"/>
              </a:highlight>
            </a:endParaRPr>
          </a:p>
          <a:p>
            <a:pPr indent="0" lvl="0" marL="0" rtl="0" algn="l">
              <a:spcBef>
                <a:spcPts val="0"/>
              </a:spcBef>
              <a:spcAft>
                <a:spcPts val="0"/>
              </a:spcAft>
              <a:buNone/>
            </a:pPr>
            <a:r>
              <a:rPr lang="en" sz="1300">
                <a:solidFill>
                  <a:schemeClr val="dk1"/>
                </a:solidFill>
                <a:latin typeface="Georgia"/>
                <a:ea typeface="Georgia"/>
                <a:cs typeface="Georgia"/>
                <a:sym typeface="Georgia"/>
              </a:rPr>
              <a:t>Big Eyed Bug:This file is licensed under the Creative Commons Attribution 2.0 Generic license.</a:t>
            </a:r>
            <a:endParaRPr sz="1300">
              <a:solidFill>
                <a:schemeClr val="dk1"/>
              </a:solidFill>
              <a:latin typeface="Georgia"/>
              <a:ea typeface="Georgia"/>
              <a:cs typeface="Georgia"/>
              <a:sym typeface="Georgia"/>
            </a:endParaRPr>
          </a:p>
          <a:p>
            <a:pPr indent="0" lvl="0" marL="0" rtl="0" algn="l">
              <a:spcBef>
                <a:spcPts val="0"/>
              </a:spcBef>
              <a:spcAft>
                <a:spcPts val="0"/>
              </a:spcAft>
              <a:buNone/>
            </a:pPr>
            <a:r>
              <a:rPr lang="en" sz="1300" u="sng">
                <a:solidFill>
                  <a:schemeClr val="hlink"/>
                </a:solidFill>
                <a:latin typeface="Georgia"/>
                <a:ea typeface="Georgia"/>
                <a:cs typeface="Georgia"/>
                <a:sym typeface="Georgia"/>
                <a:hlinkClick r:id="rId9"/>
              </a:rPr>
              <a:t>https://commons.wikimedia.org/wiki/File:Big-eyed_Bug_(29555652772).jpg</a:t>
            </a:r>
            <a:endParaRPr sz="1300">
              <a:solidFill>
                <a:schemeClr val="dk1"/>
              </a:solidFill>
              <a:latin typeface="Georgia"/>
              <a:ea typeface="Georgia"/>
              <a:cs typeface="Georgia"/>
              <a:sym typeface="Georgia"/>
            </a:endParaRPr>
          </a:p>
          <a:p>
            <a:pPr indent="0" lvl="0" marL="0" rtl="0" algn="l">
              <a:spcBef>
                <a:spcPts val="0"/>
              </a:spcBef>
              <a:spcAft>
                <a:spcPts val="0"/>
              </a:spcAft>
              <a:buNone/>
            </a:pPr>
            <a:r>
              <a:rPr lang="en" sz="1300">
                <a:solidFill>
                  <a:schemeClr val="dk1"/>
                </a:solidFill>
                <a:latin typeface="Georgia"/>
                <a:ea typeface="Georgia"/>
                <a:cs typeface="Georgia"/>
                <a:sym typeface="Georgia"/>
              </a:rPr>
              <a:t>Parisitic Wasp: This file is licensed under the Creative Commons Attribution-Share Alike 4.0 International license. </a:t>
            </a:r>
            <a:r>
              <a:rPr lang="en" sz="1300" u="sng">
                <a:solidFill>
                  <a:schemeClr val="hlink"/>
                </a:solidFill>
                <a:latin typeface="Georgia"/>
                <a:ea typeface="Georgia"/>
                <a:cs typeface="Georgia"/>
                <a:sym typeface="Georgia"/>
                <a:hlinkClick r:id="rId10"/>
              </a:rPr>
              <a:t>https://commons.wikimedia.org/wiki/File:Parasitoid_wasp_on_Caterpillar_-_Adult_wasp.jpg</a:t>
            </a:r>
            <a:endParaRPr sz="1300">
              <a:solidFill>
                <a:schemeClr val="dk1"/>
              </a:solidFill>
              <a:latin typeface="Georgia"/>
              <a:ea typeface="Georgia"/>
              <a:cs typeface="Georgia"/>
              <a:sym typeface="Georgia"/>
            </a:endParaRPr>
          </a:p>
          <a:p>
            <a:pPr indent="0" lvl="0" marL="0" rtl="0" algn="l">
              <a:spcBef>
                <a:spcPts val="0"/>
              </a:spcBef>
              <a:spcAft>
                <a:spcPts val="0"/>
              </a:spcAft>
              <a:buNone/>
            </a:pPr>
            <a:r>
              <a:rPr lang="en" sz="1300">
                <a:solidFill>
                  <a:schemeClr val="dk1"/>
                </a:solidFill>
                <a:latin typeface="Georgia"/>
                <a:ea typeface="Georgia"/>
                <a:cs typeface="Georgia"/>
                <a:sym typeface="Georgia"/>
              </a:rPr>
              <a:t>Hover </a:t>
            </a:r>
            <a:r>
              <a:rPr lang="en" sz="1300">
                <a:solidFill>
                  <a:schemeClr val="dk1"/>
                </a:solidFill>
                <a:latin typeface="Georgia"/>
                <a:ea typeface="Georgia"/>
                <a:cs typeface="Georgia"/>
                <a:sym typeface="Georgia"/>
              </a:rPr>
              <a:t>Fly This file is licensed under the Creative Commons Attribution 2.0 Generic license. </a:t>
            </a:r>
            <a:r>
              <a:rPr lang="en" sz="1300" u="sng">
                <a:solidFill>
                  <a:schemeClr val="hlink"/>
                </a:solidFill>
                <a:latin typeface="Georgia"/>
                <a:ea typeface="Georgia"/>
                <a:cs typeface="Georgia"/>
                <a:sym typeface="Georgia"/>
                <a:hlinkClick r:id="rId11"/>
              </a:rPr>
              <a:t>https://commons.wikimedia.org/wiki/File:ComputerHotline_-_Syrphidae_sp._(by)_(3).jpg</a:t>
            </a:r>
            <a:endParaRPr sz="1300">
              <a:solidFill>
                <a:schemeClr val="dk1"/>
              </a:solidFill>
              <a:latin typeface="Georgia"/>
              <a:ea typeface="Georgia"/>
              <a:cs typeface="Georgia"/>
              <a:sym typeface="Georgia"/>
            </a:endParaRPr>
          </a:p>
          <a:p>
            <a:pPr indent="0" lvl="0" marL="0" rtl="0" algn="l">
              <a:spcBef>
                <a:spcPts val="0"/>
              </a:spcBef>
              <a:spcAft>
                <a:spcPts val="0"/>
              </a:spcAft>
              <a:buNone/>
            </a:pPr>
            <a:r>
              <a:t/>
            </a:r>
            <a:endParaRPr sz="1300">
              <a:solidFill>
                <a:schemeClr val="dk1"/>
              </a:solidFill>
              <a:latin typeface="Georgia"/>
              <a:ea typeface="Georgia"/>
              <a:cs typeface="Georgia"/>
              <a:sym typeface="Georgia"/>
            </a:endParaRPr>
          </a:p>
          <a:p>
            <a:pPr indent="0" lvl="0" marL="0" rtl="0" algn="l">
              <a:spcBef>
                <a:spcPts val="0"/>
              </a:spcBef>
              <a:spcAft>
                <a:spcPts val="0"/>
              </a:spcAft>
              <a:buNone/>
            </a:pPr>
            <a:r>
              <a:rPr lang="en" sz="1300">
                <a:solidFill>
                  <a:schemeClr val="dk1"/>
                </a:solidFill>
                <a:latin typeface="Georgia"/>
                <a:ea typeface="Georgia"/>
                <a:cs typeface="Georgia"/>
                <a:sym typeface="Georgia"/>
              </a:rPr>
              <a:t>SARE Cover Cropping publication cited on slide 6:  </a:t>
            </a:r>
            <a:r>
              <a:rPr b="1" lang="en" sz="800">
                <a:solidFill>
                  <a:schemeClr val="dk1"/>
                </a:solidFill>
                <a:latin typeface="Georgia"/>
                <a:ea typeface="Georgia"/>
                <a:cs typeface="Georgia"/>
                <a:sym typeface="Georgia"/>
              </a:rPr>
              <a:t>Managing Cover Crops Profitably</a:t>
            </a:r>
            <a:r>
              <a:rPr lang="en" sz="800">
                <a:solidFill>
                  <a:schemeClr val="dk1"/>
                </a:solidFill>
                <a:latin typeface="Georgia"/>
                <a:ea typeface="Georgia"/>
                <a:cs typeface="Georgia"/>
                <a:sym typeface="Georgia"/>
              </a:rPr>
              <a:t>, </a:t>
            </a:r>
            <a:r>
              <a:rPr i="1" lang="en" sz="800">
                <a:solidFill>
                  <a:schemeClr val="dk1"/>
                </a:solidFill>
                <a:latin typeface="Georgia"/>
                <a:ea typeface="Georgia"/>
                <a:cs typeface="Georgia"/>
                <a:sym typeface="Georgia"/>
              </a:rPr>
              <a:t>Sustainable Agriculture Research &amp; Education</a:t>
            </a:r>
            <a:endParaRPr i="1" sz="800">
              <a:solidFill>
                <a:schemeClr val="dk1"/>
              </a:solidFill>
              <a:latin typeface="Georgia"/>
              <a:ea typeface="Georgia"/>
              <a:cs typeface="Georgia"/>
              <a:sym typeface="Georgia"/>
            </a:endParaRPr>
          </a:p>
          <a:p>
            <a:pPr indent="0" lvl="0" marL="0" rtl="0" algn="l">
              <a:spcBef>
                <a:spcPts val="0"/>
              </a:spcBef>
              <a:spcAft>
                <a:spcPts val="0"/>
              </a:spcAft>
              <a:buNone/>
            </a:pPr>
            <a:r>
              <a:t/>
            </a:r>
            <a:endParaRPr sz="1300">
              <a:solidFill>
                <a:schemeClr val="dk1"/>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38"/>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2" name="Google Shape;252;p38"/>
          <p:cNvSpPr txBox="1"/>
          <p:nvPr>
            <p:ph type="title"/>
          </p:nvPr>
        </p:nvSpPr>
        <p:spPr>
          <a:xfrm>
            <a:off x="0" y="497700"/>
            <a:ext cx="4572000" cy="157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eorgia"/>
                <a:ea typeface="Georgia"/>
                <a:cs typeface="Georgia"/>
                <a:sym typeface="Georgia"/>
              </a:rPr>
              <a:t>Challenge:</a:t>
            </a:r>
            <a:endParaRPr b="1">
              <a:latin typeface="Georgia"/>
              <a:ea typeface="Georgia"/>
              <a:cs typeface="Georgia"/>
              <a:sym typeface="Georgia"/>
            </a:endParaRPr>
          </a:p>
        </p:txBody>
      </p:sp>
      <p:sp>
        <p:nvSpPr>
          <p:cNvPr id="253" name="Google Shape;253;p38"/>
          <p:cNvSpPr txBox="1"/>
          <p:nvPr>
            <p:ph idx="4" type="title"/>
          </p:nvPr>
        </p:nvSpPr>
        <p:spPr>
          <a:xfrm>
            <a:off x="4572000" y="3069300"/>
            <a:ext cx="4572000" cy="157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eorgia"/>
                <a:ea typeface="Georgia"/>
                <a:cs typeface="Georgia"/>
                <a:sym typeface="Georgia"/>
              </a:rPr>
              <a:t>Managing insect pests on flower crops</a:t>
            </a:r>
            <a:endParaRPr b="1">
              <a:latin typeface="Georgia"/>
              <a:ea typeface="Georgia"/>
              <a:cs typeface="Georgia"/>
              <a:sym typeface="Georgia"/>
            </a:endParaRPr>
          </a:p>
        </p:txBody>
      </p:sp>
      <p:pic>
        <p:nvPicPr>
          <p:cNvPr id="254" name="Google Shape;254;p38"/>
          <p:cNvPicPr preferRelativeResize="0"/>
          <p:nvPr/>
        </p:nvPicPr>
        <p:blipFill rotWithShape="1">
          <a:blip r:embed="rId3">
            <a:alphaModFix/>
          </a:blip>
          <a:srcRect b="9435" l="0" r="0" t="15563"/>
          <a:stretch/>
        </p:blipFill>
        <p:spPr>
          <a:xfrm>
            <a:off x="0" y="2571600"/>
            <a:ext cx="4572000" cy="2571899"/>
          </a:xfrm>
          <a:prstGeom prst="rect">
            <a:avLst/>
          </a:prstGeom>
          <a:noFill/>
          <a:ln>
            <a:noFill/>
          </a:ln>
        </p:spPr>
      </p:pic>
      <p:pic>
        <p:nvPicPr>
          <p:cNvPr id="255" name="Google Shape;255;p38"/>
          <p:cNvPicPr preferRelativeResize="0"/>
          <p:nvPr/>
        </p:nvPicPr>
        <p:blipFill rotWithShape="1">
          <a:blip r:embed="rId4">
            <a:alphaModFix/>
          </a:blip>
          <a:srcRect b="11282" l="6207" r="14010" t="8928"/>
          <a:stretch/>
        </p:blipFill>
        <p:spPr>
          <a:xfrm>
            <a:off x="4572000" y="0"/>
            <a:ext cx="4572000" cy="25719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9" name="Shape 259"/>
        <p:cNvGrpSpPr/>
        <p:nvPr/>
      </p:nvGrpSpPr>
      <p:grpSpPr>
        <a:xfrm>
          <a:off x="0" y="0"/>
          <a:ext cx="0" cy="0"/>
          <a:chOff x="0" y="0"/>
          <a:chExt cx="0" cy="0"/>
        </a:xfrm>
      </p:grpSpPr>
      <p:sp>
        <p:nvSpPr>
          <p:cNvPr id="260" name="Google Shape;260;p39"/>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1" name="Google Shape;261;p39"/>
          <p:cNvSpPr txBox="1"/>
          <p:nvPr>
            <p:ph idx="4" type="title"/>
          </p:nvPr>
        </p:nvSpPr>
        <p:spPr>
          <a:xfrm>
            <a:off x="4572000" y="2383500"/>
            <a:ext cx="4572000" cy="282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300">
                <a:latin typeface="Georgia"/>
                <a:ea typeface="Georgia"/>
                <a:cs typeface="Georgia"/>
                <a:sym typeface="Georgia"/>
              </a:rPr>
              <a:t>Some primary culprits</a:t>
            </a:r>
            <a:endParaRPr sz="3300">
              <a:latin typeface="Georgia"/>
              <a:ea typeface="Georgia"/>
              <a:cs typeface="Georgia"/>
              <a:sym typeface="Georgia"/>
            </a:endParaRPr>
          </a:p>
          <a:p>
            <a:pPr indent="0" lvl="0" marL="0" rtl="0" algn="ctr">
              <a:spcBef>
                <a:spcPts val="0"/>
              </a:spcBef>
              <a:spcAft>
                <a:spcPts val="0"/>
              </a:spcAft>
              <a:buNone/>
            </a:pPr>
            <a:r>
              <a:rPr lang="en" sz="3300">
                <a:latin typeface="Georgia"/>
                <a:ea typeface="Georgia"/>
                <a:cs typeface="Georgia"/>
                <a:sym typeface="Georgia"/>
              </a:rPr>
              <a:t> </a:t>
            </a:r>
            <a:r>
              <a:rPr lang="en" sz="1700">
                <a:latin typeface="Georgia"/>
                <a:ea typeface="Georgia"/>
                <a:cs typeface="Georgia"/>
                <a:sym typeface="Georgia"/>
              </a:rPr>
              <a:t>Lygus bugs</a:t>
            </a:r>
            <a:endParaRPr sz="1700">
              <a:latin typeface="Georgia"/>
              <a:ea typeface="Georgia"/>
              <a:cs typeface="Georgia"/>
              <a:sym typeface="Georgia"/>
            </a:endParaRPr>
          </a:p>
          <a:p>
            <a:pPr indent="0" lvl="0" marL="0" rtl="0" algn="ctr">
              <a:spcBef>
                <a:spcPts val="0"/>
              </a:spcBef>
              <a:spcAft>
                <a:spcPts val="0"/>
              </a:spcAft>
              <a:buNone/>
            </a:pPr>
            <a:r>
              <a:rPr lang="en" sz="1700">
                <a:latin typeface="Georgia"/>
                <a:ea typeface="Georgia"/>
                <a:cs typeface="Georgia"/>
                <a:sym typeface="Georgia"/>
              </a:rPr>
              <a:t>Caterpillars</a:t>
            </a:r>
            <a:endParaRPr sz="1700">
              <a:latin typeface="Georgia"/>
              <a:ea typeface="Georgia"/>
              <a:cs typeface="Georgia"/>
              <a:sym typeface="Georgia"/>
            </a:endParaRPr>
          </a:p>
          <a:p>
            <a:pPr indent="0" lvl="0" marL="0" rtl="0" algn="ctr">
              <a:spcBef>
                <a:spcPts val="0"/>
              </a:spcBef>
              <a:spcAft>
                <a:spcPts val="0"/>
              </a:spcAft>
              <a:buNone/>
            </a:pPr>
            <a:r>
              <a:rPr lang="en" sz="1700">
                <a:latin typeface="Georgia"/>
                <a:ea typeface="Georgia"/>
                <a:cs typeface="Georgia"/>
                <a:sym typeface="Georgia"/>
              </a:rPr>
              <a:t>Slugs</a:t>
            </a:r>
            <a:endParaRPr sz="1700">
              <a:latin typeface="Georgia"/>
              <a:ea typeface="Georgia"/>
              <a:cs typeface="Georgia"/>
              <a:sym typeface="Georgia"/>
            </a:endParaRPr>
          </a:p>
          <a:p>
            <a:pPr indent="0" lvl="0" marL="0" rtl="0" algn="ctr">
              <a:spcBef>
                <a:spcPts val="0"/>
              </a:spcBef>
              <a:spcAft>
                <a:spcPts val="0"/>
              </a:spcAft>
              <a:buNone/>
            </a:pPr>
            <a:r>
              <a:rPr lang="en" sz="1700">
                <a:latin typeface="Georgia"/>
                <a:ea typeface="Georgia"/>
                <a:cs typeface="Georgia"/>
                <a:sym typeface="Georgia"/>
              </a:rPr>
              <a:t>Mealy bugs</a:t>
            </a:r>
            <a:endParaRPr sz="1700">
              <a:latin typeface="Georgia"/>
              <a:ea typeface="Georgia"/>
              <a:cs typeface="Georgia"/>
              <a:sym typeface="Georgia"/>
            </a:endParaRPr>
          </a:p>
          <a:p>
            <a:pPr indent="0" lvl="0" marL="0" rtl="0" algn="ctr">
              <a:spcBef>
                <a:spcPts val="0"/>
              </a:spcBef>
              <a:spcAft>
                <a:spcPts val="0"/>
              </a:spcAft>
              <a:buNone/>
            </a:pPr>
            <a:r>
              <a:rPr lang="en" sz="1700">
                <a:latin typeface="Georgia"/>
                <a:ea typeface="Georgia"/>
                <a:cs typeface="Georgia"/>
                <a:sym typeface="Georgia"/>
              </a:rPr>
              <a:t>Other (not yet overly concerning): </a:t>
            </a:r>
            <a:endParaRPr sz="1700">
              <a:latin typeface="Georgia"/>
              <a:ea typeface="Georgia"/>
              <a:cs typeface="Georgia"/>
              <a:sym typeface="Georgia"/>
            </a:endParaRPr>
          </a:p>
          <a:p>
            <a:pPr indent="0" lvl="0" marL="0" rtl="0" algn="ctr">
              <a:spcBef>
                <a:spcPts val="0"/>
              </a:spcBef>
              <a:spcAft>
                <a:spcPts val="0"/>
              </a:spcAft>
              <a:buNone/>
            </a:pPr>
            <a:r>
              <a:rPr lang="en" sz="1700">
                <a:latin typeface="Georgia"/>
                <a:ea typeface="Georgia"/>
                <a:cs typeface="Georgia"/>
                <a:sym typeface="Georgia"/>
              </a:rPr>
              <a:t>aphids, thrips</a:t>
            </a:r>
            <a:endParaRPr sz="1700">
              <a:latin typeface="Georgia"/>
              <a:ea typeface="Georgia"/>
              <a:cs typeface="Georgia"/>
              <a:sym typeface="Georgia"/>
            </a:endParaRPr>
          </a:p>
        </p:txBody>
      </p:sp>
      <p:pic>
        <p:nvPicPr>
          <p:cNvPr id="262" name="Google Shape;262;p39"/>
          <p:cNvPicPr preferRelativeResize="0"/>
          <p:nvPr/>
        </p:nvPicPr>
        <p:blipFill rotWithShape="1">
          <a:blip r:embed="rId3">
            <a:alphaModFix/>
          </a:blip>
          <a:srcRect b="7169" l="0" r="0" t="25327"/>
          <a:stretch/>
        </p:blipFill>
        <p:spPr>
          <a:xfrm>
            <a:off x="0" y="0"/>
            <a:ext cx="4572000" cy="2571900"/>
          </a:xfrm>
          <a:prstGeom prst="rect">
            <a:avLst/>
          </a:prstGeom>
          <a:noFill/>
          <a:ln>
            <a:noFill/>
          </a:ln>
        </p:spPr>
      </p:pic>
      <p:pic>
        <p:nvPicPr>
          <p:cNvPr id="263" name="Google Shape;263;p39"/>
          <p:cNvPicPr preferRelativeResize="0"/>
          <p:nvPr/>
        </p:nvPicPr>
        <p:blipFill rotWithShape="1">
          <a:blip r:embed="rId4">
            <a:alphaModFix/>
          </a:blip>
          <a:srcRect b="32640" l="32704" r="9382" t="9446"/>
          <a:stretch/>
        </p:blipFill>
        <p:spPr>
          <a:xfrm>
            <a:off x="4572000" y="0"/>
            <a:ext cx="4572000" cy="2571901"/>
          </a:xfrm>
          <a:prstGeom prst="rect">
            <a:avLst/>
          </a:prstGeom>
          <a:noFill/>
          <a:ln>
            <a:noFill/>
          </a:ln>
        </p:spPr>
      </p:pic>
      <p:pic>
        <p:nvPicPr>
          <p:cNvPr id="264" name="Google Shape;264;p39"/>
          <p:cNvPicPr preferRelativeResize="0"/>
          <p:nvPr/>
        </p:nvPicPr>
        <p:blipFill rotWithShape="1">
          <a:blip r:embed="rId5">
            <a:alphaModFix/>
          </a:blip>
          <a:srcRect b="0" l="0" r="0" t="16002"/>
          <a:stretch/>
        </p:blipFill>
        <p:spPr>
          <a:xfrm>
            <a:off x="0" y="2571600"/>
            <a:ext cx="4572001" cy="25718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40"/>
          <p:cNvPicPr preferRelativeResize="0"/>
          <p:nvPr/>
        </p:nvPicPr>
        <p:blipFill rotWithShape="1">
          <a:blip r:embed="rId3">
            <a:alphaModFix/>
          </a:blip>
          <a:srcRect b="13014" l="1672" r="0" t="7438"/>
          <a:stretch/>
        </p:blipFill>
        <p:spPr>
          <a:xfrm>
            <a:off x="343000" y="217100"/>
            <a:ext cx="8457998" cy="3849525"/>
          </a:xfrm>
          <a:prstGeom prst="rect">
            <a:avLst/>
          </a:prstGeom>
          <a:noFill/>
          <a:ln>
            <a:noFill/>
          </a:ln>
        </p:spPr>
      </p:pic>
      <p:sp>
        <p:nvSpPr>
          <p:cNvPr id="270" name="Google Shape;270;p40"/>
          <p:cNvSpPr txBox="1"/>
          <p:nvPr>
            <p:ph idx="4294967295" type="title"/>
          </p:nvPr>
        </p:nvSpPr>
        <p:spPr>
          <a:xfrm>
            <a:off x="0" y="4029625"/>
            <a:ext cx="9144000" cy="157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Georgia"/>
                <a:ea typeface="Georgia"/>
                <a:cs typeface="Georgia"/>
                <a:sym typeface="Georgia"/>
              </a:rPr>
              <a:t>Question:</a:t>
            </a:r>
            <a:r>
              <a:rPr lang="en" sz="2800">
                <a:latin typeface="Georgia"/>
                <a:ea typeface="Georgia"/>
                <a:cs typeface="Georgia"/>
                <a:sym typeface="Georgia"/>
              </a:rPr>
              <a:t> </a:t>
            </a:r>
            <a:r>
              <a:rPr i="1" lang="en" sz="2800">
                <a:latin typeface="Georgia"/>
                <a:ea typeface="Georgia"/>
                <a:cs typeface="Georgia"/>
                <a:sym typeface="Georgia"/>
              </a:rPr>
              <a:t>What management practices can we use to encourage biological control of some of these pests?</a:t>
            </a:r>
            <a:endParaRPr b="1" i="1" sz="2800">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74" name="Shape 274"/>
        <p:cNvGrpSpPr/>
        <p:nvPr/>
      </p:nvGrpSpPr>
      <p:grpSpPr>
        <a:xfrm>
          <a:off x="0" y="0"/>
          <a:ext cx="0" cy="0"/>
          <a:chOff x="0" y="0"/>
          <a:chExt cx="0" cy="0"/>
        </a:xfrm>
      </p:grpSpPr>
      <p:sp>
        <p:nvSpPr>
          <p:cNvPr id="275" name="Google Shape;275;p41"/>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6" name="Google Shape;276;p41"/>
          <p:cNvSpPr txBox="1"/>
          <p:nvPr>
            <p:ph type="title"/>
          </p:nvPr>
        </p:nvSpPr>
        <p:spPr>
          <a:xfrm>
            <a:off x="0" y="497700"/>
            <a:ext cx="4572000" cy="157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Georgia"/>
                <a:ea typeface="Georgia"/>
                <a:cs typeface="Georgia"/>
                <a:sym typeface="Georgia"/>
              </a:rPr>
              <a:t>Could flowering cover crops attract more insect predators of these pests?</a:t>
            </a:r>
            <a:endParaRPr b="1" sz="3000">
              <a:latin typeface="Georgia"/>
              <a:ea typeface="Georgia"/>
              <a:cs typeface="Georgia"/>
              <a:sym typeface="Georgia"/>
            </a:endParaRPr>
          </a:p>
        </p:txBody>
      </p:sp>
      <p:sp>
        <p:nvSpPr>
          <p:cNvPr id="277" name="Google Shape;277;p41"/>
          <p:cNvSpPr txBox="1"/>
          <p:nvPr>
            <p:ph type="title"/>
          </p:nvPr>
        </p:nvSpPr>
        <p:spPr>
          <a:xfrm>
            <a:off x="4605075" y="3360225"/>
            <a:ext cx="4572000" cy="157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i="1" lang="en" sz="2300">
                <a:latin typeface="Georgia"/>
                <a:ea typeface="Georgia"/>
                <a:cs typeface="Georgia"/>
                <a:sym typeface="Georgia"/>
              </a:rPr>
              <a:t>“During periods when pests are scarce or absent, several important generalist predators can subsist on nectar, pollen and alternative prey afforded by cover crops.” (SARE)</a:t>
            </a:r>
            <a:endParaRPr i="1" sz="2300">
              <a:latin typeface="Georgia"/>
              <a:ea typeface="Georgia"/>
              <a:cs typeface="Georgia"/>
              <a:sym typeface="Georgia"/>
            </a:endParaRPr>
          </a:p>
          <a:p>
            <a:pPr indent="0" lvl="0" marL="0" rtl="0" algn="ctr">
              <a:spcBef>
                <a:spcPts val="0"/>
              </a:spcBef>
              <a:spcAft>
                <a:spcPts val="0"/>
              </a:spcAft>
              <a:buNone/>
            </a:pPr>
            <a:r>
              <a:t/>
            </a:r>
            <a:endParaRPr b="1" i="1">
              <a:latin typeface="Georgia"/>
              <a:ea typeface="Georgia"/>
              <a:cs typeface="Georgia"/>
              <a:sym typeface="Georgia"/>
            </a:endParaRPr>
          </a:p>
        </p:txBody>
      </p:sp>
      <p:pic>
        <p:nvPicPr>
          <p:cNvPr id="278" name="Google Shape;278;p41"/>
          <p:cNvPicPr preferRelativeResize="0"/>
          <p:nvPr/>
        </p:nvPicPr>
        <p:blipFill rotWithShape="1">
          <a:blip r:embed="rId3">
            <a:alphaModFix/>
          </a:blip>
          <a:srcRect b="21710" l="7310" r="36110" t="21710"/>
          <a:stretch/>
        </p:blipFill>
        <p:spPr>
          <a:xfrm>
            <a:off x="0" y="2571600"/>
            <a:ext cx="4572000" cy="2571901"/>
          </a:xfrm>
          <a:prstGeom prst="rect">
            <a:avLst/>
          </a:prstGeom>
          <a:noFill/>
          <a:ln>
            <a:noFill/>
          </a:ln>
        </p:spPr>
      </p:pic>
      <p:pic>
        <p:nvPicPr>
          <p:cNvPr id="279" name="Google Shape;279;p41"/>
          <p:cNvPicPr preferRelativeResize="0"/>
          <p:nvPr/>
        </p:nvPicPr>
        <p:blipFill rotWithShape="1">
          <a:blip r:embed="rId4">
            <a:alphaModFix/>
          </a:blip>
          <a:srcRect b="12228" l="0" r="45076" t="32444"/>
          <a:stretch/>
        </p:blipFill>
        <p:spPr>
          <a:xfrm>
            <a:off x="4605075" y="-300"/>
            <a:ext cx="4538923" cy="25719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83" name="Shape 283"/>
        <p:cNvGrpSpPr/>
        <p:nvPr/>
      </p:nvGrpSpPr>
      <p:grpSpPr>
        <a:xfrm>
          <a:off x="0" y="0"/>
          <a:ext cx="0" cy="0"/>
          <a:chOff x="0" y="0"/>
          <a:chExt cx="0" cy="0"/>
        </a:xfrm>
      </p:grpSpPr>
      <p:sp>
        <p:nvSpPr>
          <p:cNvPr id="284" name="Google Shape;284;p42"/>
          <p:cNvSpPr txBox="1"/>
          <p:nvPr>
            <p:ph idx="12" type="sldNum"/>
          </p:nvPr>
        </p:nvSpPr>
        <p:spPr>
          <a:xfrm>
            <a:off x="8171425" y="4663225"/>
            <a:ext cx="8250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5" name="Google Shape;285;p42"/>
          <p:cNvSpPr txBox="1"/>
          <p:nvPr>
            <p:ph type="title"/>
          </p:nvPr>
        </p:nvSpPr>
        <p:spPr>
          <a:xfrm>
            <a:off x="33075" y="3229500"/>
            <a:ext cx="4572000" cy="157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Georgia"/>
                <a:ea typeface="Georgia"/>
                <a:cs typeface="Georgia"/>
                <a:sym typeface="Georgia"/>
              </a:rPr>
              <a:t>Hover flies</a:t>
            </a:r>
            <a:endParaRPr b="1" sz="3000">
              <a:latin typeface="Georgia"/>
              <a:ea typeface="Georgia"/>
              <a:cs typeface="Georgia"/>
              <a:sym typeface="Georgia"/>
            </a:endParaRPr>
          </a:p>
          <a:p>
            <a:pPr indent="0" lvl="0" marL="0" rtl="0" algn="ctr">
              <a:spcBef>
                <a:spcPts val="0"/>
              </a:spcBef>
              <a:spcAft>
                <a:spcPts val="0"/>
              </a:spcAft>
              <a:buNone/>
            </a:pPr>
            <a:r>
              <a:rPr b="1" lang="en" sz="3000">
                <a:latin typeface="Georgia"/>
                <a:ea typeface="Georgia"/>
                <a:cs typeface="Georgia"/>
                <a:sym typeface="Georgia"/>
              </a:rPr>
              <a:t>Parasitic wasps</a:t>
            </a:r>
            <a:endParaRPr b="1" sz="3000">
              <a:latin typeface="Georgia"/>
              <a:ea typeface="Georgia"/>
              <a:cs typeface="Georgia"/>
              <a:sym typeface="Georgia"/>
            </a:endParaRPr>
          </a:p>
          <a:p>
            <a:pPr indent="0" lvl="0" marL="0" rtl="0" algn="ctr">
              <a:spcBef>
                <a:spcPts val="0"/>
              </a:spcBef>
              <a:spcAft>
                <a:spcPts val="0"/>
              </a:spcAft>
              <a:buNone/>
            </a:pPr>
            <a:r>
              <a:rPr b="1" lang="en" sz="3000">
                <a:latin typeface="Georgia"/>
                <a:ea typeface="Georgia"/>
                <a:cs typeface="Georgia"/>
                <a:sym typeface="Georgia"/>
              </a:rPr>
              <a:t>Spiders</a:t>
            </a:r>
            <a:endParaRPr b="1" sz="3000">
              <a:latin typeface="Georgia"/>
              <a:ea typeface="Georgia"/>
              <a:cs typeface="Georgia"/>
              <a:sym typeface="Georgia"/>
            </a:endParaRPr>
          </a:p>
          <a:p>
            <a:pPr indent="0" lvl="0" marL="0" rtl="0" algn="ctr">
              <a:spcBef>
                <a:spcPts val="0"/>
              </a:spcBef>
              <a:spcAft>
                <a:spcPts val="0"/>
              </a:spcAft>
              <a:buNone/>
            </a:pPr>
            <a:r>
              <a:t/>
            </a:r>
            <a:endParaRPr b="1" sz="3000">
              <a:latin typeface="Georgia"/>
              <a:ea typeface="Georgia"/>
              <a:cs typeface="Georgia"/>
              <a:sym typeface="Georgia"/>
            </a:endParaRPr>
          </a:p>
        </p:txBody>
      </p:sp>
      <p:sp>
        <p:nvSpPr>
          <p:cNvPr id="286" name="Google Shape;286;p42"/>
          <p:cNvSpPr txBox="1"/>
          <p:nvPr>
            <p:ph type="title"/>
          </p:nvPr>
        </p:nvSpPr>
        <p:spPr>
          <a:xfrm>
            <a:off x="4588538" y="497700"/>
            <a:ext cx="4572000" cy="157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latin typeface="Georgia"/>
                <a:ea typeface="Georgia"/>
                <a:cs typeface="Georgia"/>
                <a:sym typeface="Georgia"/>
              </a:rPr>
              <a:t>Big eyed bugs</a:t>
            </a:r>
            <a:endParaRPr b="1" sz="3000">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b="1" lang="en" sz="3000">
                <a:latin typeface="Georgia"/>
                <a:ea typeface="Georgia"/>
                <a:cs typeface="Georgia"/>
                <a:sym typeface="Georgia"/>
              </a:rPr>
              <a:t>Pirate bugs</a:t>
            </a:r>
            <a:endParaRPr b="1" sz="3000">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b="1" lang="en" sz="3000">
                <a:latin typeface="Georgia"/>
                <a:ea typeface="Georgia"/>
                <a:cs typeface="Georgia"/>
                <a:sym typeface="Georgia"/>
              </a:rPr>
              <a:t>Damsel bugs</a:t>
            </a:r>
            <a:endParaRPr b="1" sz="3000">
              <a:latin typeface="Georgia"/>
              <a:ea typeface="Georgia"/>
              <a:cs typeface="Georgia"/>
              <a:sym typeface="Georgia"/>
            </a:endParaRPr>
          </a:p>
        </p:txBody>
      </p:sp>
      <p:pic>
        <p:nvPicPr>
          <p:cNvPr id="287" name="Google Shape;287;p42"/>
          <p:cNvPicPr preferRelativeResize="0"/>
          <p:nvPr/>
        </p:nvPicPr>
        <p:blipFill rotWithShape="1">
          <a:blip r:embed="rId3">
            <a:alphaModFix/>
          </a:blip>
          <a:srcRect b="0" l="12580" r="0" t="0"/>
          <a:stretch/>
        </p:blipFill>
        <p:spPr>
          <a:xfrm>
            <a:off x="4571725" y="2571600"/>
            <a:ext cx="2248475" cy="2571901"/>
          </a:xfrm>
          <a:prstGeom prst="rect">
            <a:avLst/>
          </a:prstGeom>
          <a:noFill/>
          <a:ln>
            <a:noFill/>
          </a:ln>
        </p:spPr>
      </p:pic>
      <p:pic>
        <p:nvPicPr>
          <p:cNvPr id="288" name="Google Shape;288;p42"/>
          <p:cNvPicPr preferRelativeResize="0"/>
          <p:nvPr/>
        </p:nvPicPr>
        <p:blipFill rotWithShape="1">
          <a:blip r:embed="rId4">
            <a:alphaModFix/>
          </a:blip>
          <a:srcRect b="0" l="12098" r="17972" t="0"/>
          <a:stretch/>
        </p:blipFill>
        <p:spPr>
          <a:xfrm>
            <a:off x="6780382" y="2608575"/>
            <a:ext cx="2363618" cy="2534926"/>
          </a:xfrm>
          <a:prstGeom prst="rect">
            <a:avLst/>
          </a:prstGeom>
          <a:noFill/>
          <a:ln>
            <a:noFill/>
          </a:ln>
        </p:spPr>
      </p:pic>
      <p:pic>
        <p:nvPicPr>
          <p:cNvPr id="289" name="Google Shape;289;p42"/>
          <p:cNvPicPr preferRelativeResize="0"/>
          <p:nvPr/>
        </p:nvPicPr>
        <p:blipFill rotWithShape="1">
          <a:blip r:embed="rId5">
            <a:alphaModFix/>
          </a:blip>
          <a:srcRect b="0" l="18656" r="32620" t="0"/>
          <a:stretch/>
        </p:blipFill>
        <p:spPr>
          <a:xfrm>
            <a:off x="2699775" y="0"/>
            <a:ext cx="1905030" cy="2608575"/>
          </a:xfrm>
          <a:prstGeom prst="rect">
            <a:avLst/>
          </a:prstGeom>
          <a:noFill/>
          <a:ln>
            <a:noFill/>
          </a:ln>
        </p:spPr>
      </p:pic>
      <p:pic>
        <p:nvPicPr>
          <p:cNvPr id="290" name="Google Shape;290;p42"/>
          <p:cNvPicPr preferRelativeResize="0"/>
          <p:nvPr/>
        </p:nvPicPr>
        <p:blipFill rotWithShape="1">
          <a:blip r:embed="rId6">
            <a:alphaModFix/>
          </a:blip>
          <a:srcRect b="0" l="0" r="3846" t="0"/>
          <a:stretch/>
        </p:blipFill>
        <p:spPr>
          <a:xfrm>
            <a:off x="33075" y="0"/>
            <a:ext cx="2666701" cy="2608574"/>
          </a:xfrm>
          <a:prstGeom prst="rect">
            <a:avLst/>
          </a:prstGeom>
          <a:noFill/>
          <a:ln>
            <a:noFill/>
          </a:ln>
        </p:spPr>
      </p:pic>
      <p:sp>
        <p:nvSpPr>
          <p:cNvPr id="291" name="Google Shape;291;p42"/>
          <p:cNvSpPr txBox="1"/>
          <p:nvPr/>
        </p:nvSpPr>
        <p:spPr>
          <a:xfrm>
            <a:off x="312700" y="2259050"/>
            <a:ext cx="1973400" cy="17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Georama Light"/>
                <a:ea typeface="Georama Light"/>
                <a:cs typeface="Georama Light"/>
                <a:sym typeface="Georama Light"/>
              </a:rPr>
              <a:t>Photo: Thomas Bresson</a:t>
            </a:r>
            <a:endParaRPr sz="1200">
              <a:solidFill>
                <a:schemeClr val="dk1"/>
              </a:solidFill>
              <a:latin typeface="Georama Light"/>
              <a:ea typeface="Georama Light"/>
              <a:cs typeface="Georama Light"/>
              <a:sym typeface="Georama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5" name="Shape 295"/>
        <p:cNvGrpSpPr/>
        <p:nvPr/>
      </p:nvGrpSpPr>
      <p:grpSpPr>
        <a:xfrm>
          <a:off x="0" y="0"/>
          <a:ext cx="0" cy="0"/>
          <a:chOff x="0" y="0"/>
          <a:chExt cx="0" cy="0"/>
        </a:xfrm>
      </p:grpSpPr>
      <p:sp>
        <p:nvSpPr>
          <p:cNvPr id="296" name="Google Shape;296;p43"/>
          <p:cNvSpPr txBox="1"/>
          <p:nvPr>
            <p:ph idx="4294967295" type="title"/>
          </p:nvPr>
        </p:nvSpPr>
        <p:spPr>
          <a:xfrm>
            <a:off x="76200" y="116700"/>
            <a:ext cx="30024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Georgia"/>
                <a:ea typeface="Georgia"/>
                <a:cs typeface="Georgia"/>
                <a:sym typeface="Georgia"/>
              </a:rPr>
              <a:t>Methods:</a:t>
            </a:r>
            <a:endParaRPr b="1" sz="3100">
              <a:latin typeface="Georgia"/>
              <a:ea typeface="Georgia"/>
              <a:cs typeface="Georgia"/>
              <a:sym typeface="Georgia"/>
            </a:endParaRPr>
          </a:p>
        </p:txBody>
      </p:sp>
      <p:sp>
        <p:nvSpPr>
          <p:cNvPr id="297" name="Google Shape;297;p43"/>
          <p:cNvSpPr txBox="1"/>
          <p:nvPr>
            <p:ph idx="4294967295" type="title"/>
          </p:nvPr>
        </p:nvSpPr>
        <p:spPr>
          <a:xfrm>
            <a:off x="152400" y="666650"/>
            <a:ext cx="4689300" cy="3235500"/>
          </a:xfrm>
          <a:prstGeom prst="rect">
            <a:avLst/>
          </a:prstGeom>
        </p:spPr>
        <p:txBody>
          <a:bodyPr anchorCtr="0" anchor="t" bIns="91425" lIns="91425" spcFirstLastPara="1" rIns="91425" wrap="square" tIns="91425">
            <a:noAutofit/>
          </a:bodyPr>
          <a:lstStyle/>
          <a:p>
            <a:pPr indent="-365125" lvl="0" marL="457200" rtl="0" algn="l">
              <a:spcBef>
                <a:spcPts val="0"/>
              </a:spcBef>
              <a:spcAft>
                <a:spcPts val="0"/>
              </a:spcAft>
              <a:buSzPts val="2150"/>
              <a:buFont typeface="Georgia"/>
              <a:buChar char="●"/>
            </a:pPr>
            <a:r>
              <a:rPr b="1" lang="en" sz="2150">
                <a:latin typeface="Georgia"/>
                <a:ea typeface="Georgia"/>
                <a:cs typeface="Georgia"/>
                <a:sym typeface="Georgia"/>
              </a:rPr>
              <a:t>4 species of flower cover crops trialed + 1 species of “control” cover crop (oats)</a:t>
            </a:r>
            <a:endParaRPr b="1" sz="2150">
              <a:latin typeface="Georgia"/>
              <a:ea typeface="Georgia"/>
              <a:cs typeface="Georgia"/>
              <a:sym typeface="Georgia"/>
            </a:endParaRPr>
          </a:p>
          <a:p>
            <a:pPr indent="-365125" lvl="0" marL="457200" rtl="0" algn="l">
              <a:spcBef>
                <a:spcPts val="0"/>
              </a:spcBef>
              <a:spcAft>
                <a:spcPts val="0"/>
              </a:spcAft>
              <a:buSzPts val="2150"/>
              <a:buFont typeface="Georgia"/>
              <a:buChar char="●"/>
            </a:pPr>
            <a:r>
              <a:rPr b="1" lang="en" sz="2150">
                <a:latin typeface="Georgia"/>
                <a:ea typeface="Georgia"/>
                <a:cs typeface="Georgia"/>
                <a:sym typeface="Georgia"/>
              </a:rPr>
              <a:t>Plot size: </a:t>
            </a:r>
            <a:r>
              <a:rPr lang="en" sz="2150">
                <a:latin typeface="Georgia"/>
                <a:ea typeface="Georgia"/>
                <a:cs typeface="Georgia"/>
                <a:sym typeface="Georgia"/>
              </a:rPr>
              <a:t>25 ft. x 50 ft.</a:t>
            </a:r>
            <a:endParaRPr sz="2150">
              <a:latin typeface="Georgia"/>
              <a:ea typeface="Georgia"/>
              <a:cs typeface="Georgia"/>
              <a:sym typeface="Georgia"/>
            </a:endParaRPr>
          </a:p>
          <a:p>
            <a:pPr indent="-365125" lvl="0" marL="457200" rtl="0" algn="l">
              <a:spcBef>
                <a:spcPts val="0"/>
              </a:spcBef>
              <a:spcAft>
                <a:spcPts val="0"/>
              </a:spcAft>
              <a:buSzPts val="2150"/>
              <a:buFont typeface="Georgia"/>
              <a:buChar char="●"/>
            </a:pPr>
            <a:r>
              <a:rPr b="1" lang="en" sz="2150">
                <a:latin typeface="Georgia"/>
                <a:ea typeface="Georgia"/>
                <a:cs typeface="Georgia"/>
                <a:sym typeface="Georgia"/>
              </a:rPr>
              <a:t># of plots: </a:t>
            </a:r>
            <a:r>
              <a:rPr lang="en" sz="2150">
                <a:latin typeface="Georgia"/>
                <a:ea typeface="Georgia"/>
                <a:cs typeface="Georgia"/>
                <a:sym typeface="Georgia"/>
              </a:rPr>
              <a:t>10 - 2 plots of each crop, randomly assigned location.</a:t>
            </a:r>
            <a:endParaRPr sz="2150">
              <a:latin typeface="Georgia"/>
              <a:ea typeface="Georgia"/>
              <a:cs typeface="Georgia"/>
              <a:sym typeface="Georgia"/>
            </a:endParaRPr>
          </a:p>
          <a:p>
            <a:pPr indent="-365125" lvl="0" marL="457200" rtl="0" algn="l">
              <a:spcBef>
                <a:spcPts val="0"/>
              </a:spcBef>
              <a:spcAft>
                <a:spcPts val="0"/>
              </a:spcAft>
              <a:buSzPts val="2150"/>
              <a:buFont typeface="Georgia"/>
              <a:buChar char="●"/>
            </a:pPr>
            <a:r>
              <a:rPr b="1" lang="en" sz="2150">
                <a:latin typeface="Georgia"/>
                <a:ea typeface="Georgia"/>
                <a:cs typeface="Georgia"/>
                <a:sym typeface="Georgia"/>
              </a:rPr>
              <a:t>Sampling method: </a:t>
            </a:r>
            <a:r>
              <a:rPr lang="en" sz="2150">
                <a:latin typeface="Georgia"/>
                <a:ea typeface="Georgia"/>
                <a:cs typeface="Georgia"/>
                <a:sym typeface="Georgia"/>
              </a:rPr>
              <a:t>bi-weekly “sticky cards”, 6 per plot.</a:t>
            </a:r>
            <a:endParaRPr sz="2150">
              <a:latin typeface="Georgia"/>
              <a:ea typeface="Georgia"/>
              <a:cs typeface="Georgia"/>
              <a:sym typeface="Georgia"/>
            </a:endParaRPr>
          </a:p>
          <a:p>
            <a:pPr indent="-365125" lvl="0" marL="457200" rtl="0" algn="l">
              <a:spcBef>
                <a:spcPts val="0"/>
              </a:spcBef>
              <a:spcAft>
                <a:spcPts val="0"/>
              </a:spcAft>
              <a:buSzPts val="2150"/>
              <a:buFont typeface="Georgia"/>
              <a:buChar char="●"/>
            </a:pPr>
            <a:r>
              <a:rPr b="1" lang="en" sz="2150">
                <a:latin typeface="Georgia"/>
                <a:ea typeface="Georgia"/>
                <a:cs typeface="Georgia"/>
                <a:sym typeface="Georgia"/>
              </a:rPr>
              <a:t>Length of data collection: </a:t>
            </a:r>
            <a:r>
              <a:rPr lang="en" sz="2150">
                <a:latin typeface="Georgia"/>
                <a:ea typeface="Georgia"/>
                <a:cs typeface="Georgia"/>
                <a:sym typeface="Georgia"/>
              </a:rPr>
              <a:t>2 year data collection</a:t>
            </a:r>
            <a:endParaRPr sz="2150">
              <a:latin typeface="Georgia"/>
              <a:ea typeface="Georgia"/>
              <a:cs typeface="Georgia"/>
              <a:sym typeface="Georgia"/>
            </a:endParaRPr>
          </a:p>
        </p:txBody>
      </p:sp>
      <p:graphicFrame>
        <p:nvGraphicFramePr>
          <p:cNvPr id="298" name="Google Shape;298;p43"/>
          <p:cNvGraphicFramePr/>
          <p:nvPr/>
        </p:nvGraphicFramePr>
        <p:xfrm>
          <a:off x="4685225" y="264400"/>
          <a:ext cx="3000000" cy="3000000"/>
        </p:xfrm>
        <a:graphic>
          <a:graphicData uri="http://schemas.openxmlformats.org/drawingml/2006/table">
            <a:tbl>
              <a:tblPr>
                <a:noFill/>
                <a:tableStyleId>{E1E25A81-26D3-4F83-BCDF-4C716D0E3A66}</a:tableStyleId>
              </a:tblPr>
              <a:tblGrid>
                <a:gridCol w="257150"/>
                <a:gridCol w="887275"/>
                <a:gridCol w="894750"/>
                <a:gridCol w="257150"/>
                <a:gridCol w="887275"/>
                <a:gridCol w="887275"/>
                <a:gridCol w="257150"/>
              </a:tblGrid>
              <a:tr h="356975">
                <a:tc>
                  <a:txBody>
                    <a:bodyPr/>
                    <a:lstStyle/>
                    <a:p>
                      <a:pPr indent="0" lvl="0" marL="0" rtl="0" algn="l">
                        <a:spcBef>
                          <a:spcPts val="0"/>
                        </a:spcBef>
                        <a:spcAft>
                          <a:spcPts val="0"/>
                        </a:spcAft>
                        <a:buNone/>
                      </a:pPr>
                      <a:r>
                        <a:t/>
                      </a:r>
                      <a:endParaRPr/>
                    </a:p>
                  </a:txBody>
                  <a:tcPr marT="91425" marB="91425" marR="28575" marL="28575" anchor="b">
                    <a:lnL cap="flat" cmpd="sng" w="25400">
                      <a:solidFill>
                        <a:srgbClr val="000000"/>
                      </a:solidFill>
                      <a:prstDash val="solid"/>
                      <a:round/>
                      <a:headEnd len="sm" w="sm" type="none"/>
                      <a:tailEnd len="sm" w="sm" type="none"/>
                    </a:lnL>
                    <a:lnR cap="flat" cmpd="sng" w="6350">
                      <a:solidFill>
                        <a:srgbClr val="CCCCCC"/>
                      </a:solidFill>
                      <a:prstDash val="solid"/>
                      <a:round/>
                      <a:headEnd len="sm" w="sm" type="none"/>
                      <a:tailEnd len="sm" w="sm" type="none"/>
                    </a:lnR>
                    <a:lnT cap="flat" cmpd="sng" w="25400">
                      <a:solidFill>
                        <a:srgbClr val="000000"/>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2540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2540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25400">
                      <a:solidFill>
                        <a:srgbClr val="000000"/>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2540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2540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b">
                    <a:lnL cap="flat" cmpd="sng" w="6350">
                      <a:solidFill>
                        <a:srgbClr val="CCCCCC"/>
                      </a:solidFill>
                      <a:prstDash val="solid"/>
                      <a:round/>
                      <a:headEnd len="sm" w="sm" type="none"/>
                      <a:tailEnd len="sm" w="sm" type="none"/>
                    </a:lnL>
                    <a:lnR cap="flat" cmpd="sng" w="25400">
                      <a:solidFill>
                        <a:srgbClr val="000000"/>
                      </a:solidFill>
                      <a:prstDash val="solid"/>
                      <a:round/>
                      <a:headEnd len="sm" w="sm" type="none"/>
                      <a:tailEnd len="sm" w="sm" type="none"/>
                    </a:lnR>
                    <a:lnT cap="flat" cmpd="sng" w="25400">
                      <a:solidFill>
                        <a:srgbClr val="000000"/>
                      </a:solidFill>
                      <a:prstDash val="solid"/>
                      <a:round/>
                      <a:headEnd len="sm" w="sm" type="none"/>
                      <a:tailEnd len="sm" w="sm" type="none"/>
                    </a:lnT>
                    <a:lnB cap="flat" cmpd="sng" w="6350">
                      <a:solidFill>
                        <a:srgbClr val="CCCCCC"/>
                      </a:solidFill>
                      <a:prstDash val="solid"/>
                      <a:round/>
                      <a:headEnd len="sm" w="sm" type="none"/>
                      <a:tailEnd len="sm" w="sm" type="none"/>
                    </a:lnB>
                  </a:tcPr>
                </a:tc>
              </a:tr>
              <a:tr h="619650">
                <a:tc>
                  <a:txBody>
                    <a:bodyPr/>
                    <a:lstStyle/>
                    <a:p>
                      <a:pPr indent="0" lvl="0" marL="0" rtl="0" algn="l">
                        <a:spcBef>
                          <a:spcPts val="0"/>
                        </a:spcBef>
                        <a:spcAft>
                          <a:spcPts val="0"/>
                        </a:spcAft>
                        <a:buNone/>
                      </a:pPr>
                      <a:r>
                        <a:t/>
                      </a:r>
                      <a:endParaRPr/>
                    </a:p>
                  </a:txBody>
                  <a:tcPr marT="91425" marB="91425" marR="28575" marL="28575" anchor="b">
                    <a:lnL cap="flat" cmpd="sng" w="2540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lang="en" sz="1000"/>
                        <a:t>4W: Permanent High Tunnels</a:t>
                      </a:r>
                      <a:endParaRPr sz="1000"/>
                    </a:p>
                  </a:txBody>
                  <a:tcPr marT="91425" marB="91425" marR="28575" marL="2857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6AA84F"/>
                    </a:solidFill>
                  </a:tcPr>
                </a:tc>
                <a:tc hMerge="1"/>
                <a:tc>
                  <a:txBody>
                    <a:bodyPr/>
                    <a:lstStyle/>
                    <a:p>
                      <a:pPr indent="0" lvl="0" marL="0" rtl="0" algn="l">
                        <a:spcBef>
                          <a:spcPts val="0"/>
                        </a:spcBef>
                        <a:spcAft>
                          <a:spcPts val="0"/>
                        </a:spcAft>
                        <a:buNone/>
                      </a:pPr>
                      <a:r>
                        <a:t/>
                      </a:r>
                      <a:endParaRPr/>
                    </a:p>
                  </a:txBody>
                  <a:tcPr marT="91425" marB="91425" marR="28575" marL="2857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lang="en" sz="1000"/>
                        <a:t>4E: Caterpillar Tunnels</a:t>
                      </a:r>
                      <a:endParaRPr sz="1000"/>
                    </a:p>
                  </a:txBody>
                  <a:tcPr marT="91425" marB="91425" marR="28575" marL="2857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93C47D"/>
                    </a:solidFill>
                  </a:tcPr>
                </a:tc>
                <a:tc hMerge="1"/>
                <a:tc>
                  <a:txBody>
                    <a:bodyPr/>
                    <a:lstStyle/>
                    <a:p>
                      <a:pPr indent="0" lvl="0" marL="0" rtl="0" algn="l">
                        <a:spcBef>
                          <a:spcPts val="0"/>
                        </a:spcBef>
                        <a:spcAft>
                          <a:spcPts val="0"/>
                        </a:spcAft>
                        <a:buNone/>
                      </a:pPr>
                      <a:r>
                        <a:t/>
                      </a:r>
                      <a:endParaRPr/>
                    </a:p>
                  </a:txBody>
                  <a:tcPr marT="91425" marB="91425" marR="28575" marL="28575" anchor="b">
                    <a:lnL cap="flat" cmpd="sng" w="6350">
                      <a:solidFill>
                        <a:srgbClr val="000000"/>
                      </a:solidFill>
                      <a:prstDash val="solid"/>
                      <a:round/>
                      <a:headEnd len="sm" w="sm" type="none"/>
                      <a:tailEnd len="sm" w="sm" type="none"/>
                    </a:lnL>
                    <a:lnR cap="flat" cmpd="sng" w="2540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r>
              <a:tr h="356975">
                <a:tc>
                  <a:txBody>
                    <a:bodyPr/>
                    <a:lstStyle/>
                    <a:p>
                      <a:pPr indent="0" lvl="0" marL="0" rtl="0" algn="l">
                        <a:spcBef>
                          <a:spcPts val="0"/>
                        </a:spcBef>
                        <a:spcAft>
                          <a:spcPts val="0"/>
                        </a:spcAft>
                        <a:buNone/>
                      </a:pPr>
                      <a:r>
                        <a:t/>
                      </a:r>
                      <a:endParaRPr/>
                    </a:p>
                  </a:txBody>
                  <a:tcPr marT="91425" marB="91425" marR="28575" marL="28575" anchor="b">
                    <a:lnL cap="flat" cmpd="sng" w="25400">
                      <a:solidFill>
                        <a:srgbClr val="000000"/>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b">
                    <a:lnL cap="flat" cmpd="sng" w="6350">
                      <a:solidFill>
                        <a:srgbClr val="CCCCCC"/>
                      </a:solidFill>
                      <a:prstDash val="solid"/>
                      <a:round/>
                      <a:headEnd len="sm" w="sm" type="none"/>
                      <a:tailEnd len="sm" w="sm" type="none"/>
                    </a:lnL>
                    <a:lnR cap="flat" cmpd="sng" w="2540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r>
              <a:tr h="628175">
                <a:tc>
                  <a:txBody>
                    <a:bodyPr/>
                    <a:lstStyle/>
                    <a:p>
                      <a:pPr indent="0" lvl="0" marL="0" rtl="0" algn="l">
                        <a:spcBef>
                          <a:spcPts val="0"/>
                        </a:spcBef>
                        <a:spcAft>
                          <a:spcPts val="0"/>
                        </a:spcAft>
                        <a:buNone/>
                      </a:pPr>
                      <a:r>
                        <a:t/>
                      </a:r>
                      <a:endParaRPr/>
                    </a:p>
                  </a:txBody>
                  <a:tcPr marT="91425" marB="91425" marR="28575" marL="28575" anchor="b">
                    <a:lnL cap="flat" cmpd="sng" w="2540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lang="en" sz="1000"/>
                        <a:t>3W: Annual Flower Crops (2024)</a:t>
                      </a:r>
                      <a:endParaRPr sz="1000"/>
                    </a:p>
                  </a:txBody>
                  <a:tcPr marT="91425" marB="91425" marR="28575" marL="2857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5A6BD"/>
                    </a:solidFill>
                  </a:tcPr>
                </a:tc>
                <a:tc hMerge="1"/>
                <a:tc>
                  <a:txBody>
                    <a:bodyPr/>
                    <a:lstStyle/>
                    <a:p>
                      <a:pPr indent="0" lvl="0" marL="0" rtl="0" algn="l">
                        <a:spcBef>
                          <a:spcPts val="0"/>
                        </a:spcBef>
                        <a:spcAft>
                          <a:spcPts val="0"/>
                        </a:spcAft>
                        <a:buNone/>
                      </a:pPr>
                      <a:r>
                        <a:t/>
                      </a:r>
                      <a:endParaRPr/>
                    </a:p>
                  </a:txBody>
                  <a:tcPr marT="91425" marB="91425" marR="28575" marL="2857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3Ea: Cover Crop Plots (2024)</a:t>
                      </a:r>
                      <a:endParaRPr sz="1000"/>
                    </a:p>
                  </a:txBody>
                  <a:tcPr marT="91425" marB="91425" marR="28575" marL="2857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E599"/>
                    </a:solidFill>
                  </a:tcPr>
                </a:tc>
                <a:tc>
                  <a:txBody>
                    <a:bodyPr/>
                    <a:lstStyle/>
                    <a:p>
                      <a:pPr indent="0" lvl="0" marL="0" rtl="0" algn="ctr">
                        <a:lnSpc>
                          <a:spcPct val="115000"/>
                        </a:lnSpc>
                        <a:spcBef>
                          <a:spcPts val="0"/>
                        </a:spcBef>
                        <a:spcAft>
                          <a:spcPts val="0"/>
                        </a:spcAft>
                        <a:buNone/>
                      </a:pPr>
                      <a:r>
                        <a:rPr lang="en" sz="1000"/>
                        <a:t>3Eb: Perennial Flower Crops</a:t>
                      </a:r>
                      <a:endParaRPr sz="1000"/>
                    </a:p>
                  </a:txBody>
                  <a:tcPr marT="91425" marB="91425" marR="28575" marL="2857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EA9999"/>
                    </a:solidFill>
                  </a:tcPr>
                </a:tc>
                <a:tc>
                  <a:txBody>
                    <a:bodyPr/>
                    <a:lstStyle/>
                    <a:p>
                      <a:pPr indent="0" lvl="0" marL="0" rtl="0" algn="l">
                        <a:spcBef>
                          <a:spcPts val="0"/>
                        </a:spcBef>
                        <a:spcAft>
                          <a:spcPts val="0"/>
                        </a:spcAft>
                        <a:buNone/>
                      </a:pPr>
                      <a:r>
                        <a:t/>
                      </a:r>
                      <a:endParaRPr/>
                    </a:p>
                  </a:txBody>
                  <a:tcPr marT="91425" marB="91425" marR="28575" marL="28575" anchor="b">
                    <a:lnL cap="flat" cmpd="sng" w="6350">
                      <a:solidFill>
                        <a:srgbClr val="000000"/>
                      </a:solidFill>
                      <a:prstDash val="solid"/>
                      <a:round/>
                      <a:headEnd len="sm" w="sm" type="none"/>
                      <a:tailEnd len="sm" w="sm" type="none"/>
                    </a:lnL>
                    <a:lnR cap="flat" cmpd="sng" w="2540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r>
              <a:tr h="356975">
                <a:tc>
                  <a:txBody>
                    <a:bodyPr/>
                    <a:lstStyle/>
                    <a:p>
                      <a:pPr indent="0" lvl="0" marL="0" rtl="0" algn="l">
                        <a:spcBef>
                          <a:spcPts val="0"/>
                        </a:spcBef>
                        <a:spcAft>
                          <a:spcPts val="0"/>
                        </a:spcAft>
                        <a:buNone/>
                      </a:pPr>
                      <a:r>
                        <a:t/>
                      </a:r>
                      <a:endParaRPr/>
                    </a:p>
                  </a:txBody>
                  <a:tcPr marT="91425" marB="91425" marR="28575" marL="28575" anchor="b">
                    <a:lnL cap="flat" cmpd="sng" w="25400">
                      <a:solidFill>
                        <a:srgbClr val="000000"/>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b">
                    <a:lnL cap="flat" cmpd="sng" w="6350">
                      <a:solidFill>
                        <a:srgbClr val="CCCCCC"/>
                      </a:solidFill>
                      <a:prstDash val="solid"/>
                      <a:round/>
                      <a:headEnd len="sm" w="sm" type="none"/>
                      <a:tailEnd len="sm" w="sm" type="none"/>
                    </a:lnL>
                    <a:lnR cap="flat" cmpd="sng" w="2540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r>
              <a:tr h="628175">
                <a:tc>
                  <a:txBody>
                    <a:bodyPr/>
                    <a:lstStyle/>
                    <a:p>
                      <a:pPr indent="0" lvl="0" marL="0" rtl="0" algn="l">
                        <a:spcBef>
                          <a:spcPts val="0"/>
                        </a:spcBef>
                        <a:spcAft>
                          <a:spcPts val="0"/>
                        </a:spcAft>
                        <a:buNone/>
                      </a:pPr>
                      <a:r>
                        <a:t/>
                      </a:r>
                      <a:endParaRPr/>
                    </a:p>
                  </a:txBody>
                  <a:tcPr marT="91425" marB="91425" marR="28575" marL="28575" anchor="b">
                    <a:lnL cap="flat" cmpd="sng" w="2540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2Wa: Cover Crop Plots (2024)</a:t>
                      </a:r>
                      <a:endParaRPr sz="1000"/>
                    </a:p>
                  </a:txBody>
                  <a:tcPr marT="91425" marB="91425" marR="28575" marL="2857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E599"/>
                    </a:solidFill>
                  </a:tcPr>
                </a:tc>
                <a:tc>
                  <a:txBody>
                    <a:bodyPr/>
                    <a:lstStyle/>
                    <a:p>
                      <a:pPr indent="0" lvl="0" marL="0" rtl="0" algn="ctr">
                        <a:lnSpc>
                          <a:spcPct val="115000"/>
                        </a:lnSpc>
                        <a:spcBef>
                          <a:spcPts val="0"/>
                        </a:spcBef>
                        <a:spcAft>
                          <a:spcPts val="0"/>
                        </a:spcAft>
                        <a:buNone/>
                      </a:pPr>
                      <a:r>
                        <a:rPr lang="en" sz="1000"/>
                        <a:t>2Wb: Annual Flower Crops (2024)</a:t>
                      </a:r>
                      <a:endParaRPr sz="1000"/>
                    </a:p>
                  </a:txBody>
                  <a:tcPr marT="91425" marB="91425" marR="28575" marL="2857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5A6BD"/>
                    </a:solidFill>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lang="en" sz="1000"/>
                        <a:t>2E: Perennial Flower Crops</a:t>
                      </a:r>
                      <a:endParaRPr sz="1000"/>
                    </a:p>
                  </a:txBody>
                  <a:tcPr marT="91425" marB="91425" marR="28575" marL="2857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EA9999"/>
                    </a:solidFill>
                  </a:tcPr>
                </a:tc>
                <a:tc hMerge="1"/>
                <a:tc>
                  <a:txBody>
                    <a:bodyPr/>
                    <a:lstStyle/>
                    <a:p>
                      <a:pPr indent="0" lvl="0" marL="0" rtl="0" algn="l">
                        <a:spcBef>
                          <a:spcPts val="0"/>
                        </a:spcBef>
                        <a:spcAft>
                          <a:spcPts val="0"/>
                        </a:spcAft>
                        <a:buNone/>
                      </a:pPr>
                      <a:r>
                        <a:t/>
                      </a:r>
                      <a:endParaRPr/>
                    </a:p>
                  </a:txBody>
                  <a:tcPr marT="91425" marB="91425" marR="28575" marL="28575" anchor="b">
                    <a:lnL cap="flat" cmpd="sng" w="6350">
                      <a:solidFill>
                        <a:srgbClr val="000000"/>
                      </a:solidFill>
                      <a:prstDash val="solid"/>
                      <a:round/>
                      <a:headEnd len="sm" w="sm" type="none"/>
                      <a:tailEnd len="sm" w="sm" type="none"/>
                    </a:lnL>
                    <a:lnR cap="flat" cmpd="sng" w="2540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r>
              <a:tr h="356975">
                <a:tc>
                  <a:txBody>
                    <a:bodyPr/>
                    <a:lstStyle/>
                    <a:p>
                      <a:pPr indent="0" lvl="0" marL="0" rtl="0" algn="l">
                        <a:spcBef>
                          <a:spcPts val="0"/>
                        </a:spcBef>
                        <a:spcAft>
                          <a:spcPts val="0"/>
                        </a:spcAft>
                        <a:buNone/>
                      </a:pPr>
                      <a:r>
                        <a:t/>
                      </a:r>
                      <a:endParaRPr/>
                    </a:p>
                  </a:txBody>
                  <a:tcPr marT="91425" marB="91425" marR="28575" marL="28575" anchor="b">
                    <a:lnL cap="flat" cmpd="sng" w="25400">
                      <a:solidFill>
                        <a:srgbClr val="000000"/>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b">
                    <a:lnL cap="flat" cmpd="sng" w="6350">
                      <a:solidFill>
                        <a:srgbClr val="CCCCCC"/>
                      </a:solidFill>
                      <a:prstDash val="solid"/>
                      <a:round/>
                      <a:headEnd len="sm" w="sm" type="none"/>
                      <a:tailEnd len="sm" w="sm" type="none"/>
                    </a:lnL>
                    <a:lnR cap="flat" cmpd="sng" w="2540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r>
              <a:tr h="619650">
                <a:tc>
                  <a:txBody>
                    <a:bodyPr/>
                    <a:lstStyle/>
                    <a:p>
                      <a:pPr indent="0" lvl="0" marL="0" rtl="0" algn="l">
                        <a:spcBef>
                          <a:spcPts val="0"/>
                        </a:spcBef>
                        <a:spcAft>
                          <a:spcPts val="0"/>
                        </a:spcAft>
                        <a:buNone/>
                      </a:pPr>
                      <a:r>
                        <a:t/>
                      </a:r>
                      <a:endParaRPr/>
                    </a:p>
                  </a:txBody>
                  <a:tcPr marT="91425" marB="91425" marR="28575" marL="28575" anchor="b">
                    <a:lnL cap="flat" cmpd="sng" w="2540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lang="en" sz="1000"/>
                        <a:t>1W: Cover Crop Plots (2024)</a:t>
                      </a:r>
                      <a:endParaRPr sz="1000"/>
                    </a:p>
                  </a:txBody>
                  <a:tcPr marT="91425" marB="91425" marR="28575" marL="2857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E599"/>
                    </a:solidFill>
                  </a:tcPr>
                </a:tc>
                <a:tc hMerge="1"/>
                <a:tc>
                  <a:txBody>
                    <a:bodyPr/>
                    <a:lstStyle/>
                    <a:p>
                      <a:pPr indent="0" lvl="0" marL="0" rtl="0" algn="l">
                        <a:spcBef>
                          <a:spcPts val="0"/>
                        </a:spcBef>
                        <a:spcAft>
                          <a:spcPts val="0"/>
                        </a:spcAft>
                        <a:buNone/>
                      </a:pPr>
                      <a:r>
                        <a:t/>
                      </a:r>
                      <a:endParaRPr/>
                    </a:p>
                  </a:txBody>
                  <a:tcPr marT="91425" marB="91425" marR="28575" marL="2857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lang="en" sz="1000"/>
                        <a:t>1E: Perennial Flower Crops</a:t>
                      </a:r>
                      <a:endParaRPr sz="1000"/>
                    </a:p>
                  </a:txBody>
                  <a:tcPr marT="91425" marB="91425" marR="28575" marL="2857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EA9999"/>
                    </a:solidFill>
                  </a:tcPr>
                </a:tc>
                <a:tc hMerge="1"/>
                <a:tc>
                  <a:txBody>
                    <a:bodyPr/>
                    <a:lstStyle/>
                    <a:p>
                      <a:pPr indent="0" lvl="0" marL="0" rtl="0" algn="l">
                        <a:spcBef>
                          <a:spcPts val="0"/>
                        </a:spcBef>
                        <a:spcAft>
                          <a:spcPts val="0"/>
                        </a:spcAft>
                        <a:buNone/>
                      </a:pPr>
                      <a:r>
                        <a:t/>
                      </a:r>
                      <a:endParaRPr/>
                    </a:p>
                  </a:txBody>
                  <a:tcPr marT="91425" marB="91425" marR="28575" marL="28575" anchor="b">
                    <a:lnL cap="flat" cmpd="sng" w="6350">
                      <a:solidFill>
                        <a:srgbClr val="000000"/>
                      </a:solidFill>
                      <a:prstDash val="solid"/>
                      <a:round/>
                      <a:headEnd len="sm" w="sm" type="none"/>
                      <a:tailEnd len="sm" w="sm" type="none"/>
                    </a:lnL>
                    <a:lnR cap="flat" cmpd="sng" w="2540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tcPr>
                </a:tc>
              </a:tr>
              <a:tr h="356975">
                <a:tc>
                  <a:txBody>
                    <a:bodyPr/>
                    <a:lstStyle/>
                    <a:p>
                      <a:pPr indent="0" lvl="0" marL="0" rtl="0" algn="l">
                        <a:spcBef>
                          <a:spcPts val="0"/>
                        </a:spcBef>
                        <a:spcAft>
                          <a:spcPts val="0"/>
                        </a:spcAft>
                        <a:buNone/>
                      </a:pPr>
                      <a:r>
                        <a:t/>
                      </a:r>
                      <a:endParaRPr/>
                    </a:p>
                  </a:txBody>
                  <a:tcPr marT="91425" marB="91425" marR="28575" marL="28575" anchor="b">
                    <a:lnL cap="flat" cmpd="sng" w="25400">
                      <a:solidFill>
                        <a:srgbClr val="000000"/>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ctr">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000000"/>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28575" marL="28575" anchor="b">
                    <a:lnL cap="flat" cmpd="sng" w="6350">
                      <a:solidFill>
                        <a:srgbClr val="CCCCCC"/>
                      </a:solidFill>
                      <a:prstDash val="solid"/>
                      <a:round/>
                      <a:headEnd len="sm" w="sm" type="none"/>
                      <a:tailEnd len="sm" w="sm" type="none"/>
                    </a:lnL>
                    <a:lnR cap="flat" cmpd="sng" w="25400">
                      <a:solidFill>
                        <a:srgbClr val="000000"/>
                      </a:solidFill>
                      <a:prstDash val="solid"/>
                      <a:round/>
                      <a:headEnd len="sm" w="sm" type="none"/>
                      <a:tailEnd len="sm" w="sm" type="none"/>
                    </a:lnR>
                    <a:lnT cap="flat" cmpd="sng" w="6350">
                      <a:solidFill>
                        <a:srgbClr val="CCCCCC"/>
                      </a:solidFill>
                      <a:prstDash val="solid"/>
                      <a:round/>
                      <a:headEnd len="sm" w="sm" type="none"/>
                      <a:tailEnd len="sm" w="sm" type="none"/>
                    </a:lnT>
                    <a:lnB cap="flat" cmpd="sng" w="25400">
                      <a:solidFill>
                        <a:srgbClr val="000000"/>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2" name="Shape 302"/>
        <p:cNvGrpSpPr/>
        <p:nvPr/>
      </p:nvGrpSpPr>
      <p:grpSpPr>
        <a:xfrm>
          <a:off x="0" y="0"/>
          <a:ext cx="0" cy="0"/>
          <a:chOff x="0" y="0"/>
          <a:chExt cx="0" cy="0"/>
        </a:xfrm>
      </p:grpSpPr>
      <p:pic>
        <p:nvPicPr>
          <p:cNvPr id="303" name="Google Shape;303;p44"/>
          <p:cNvPicPr preferRelativeResize="0"/>
          <p:nvPr/>
        </p:nvPicPr>
        <p:blipFill>
          <a:blip r:embed="rId3">
            <a:alphaModFix/>
          </a:blip>
          <a:stretch>
            <a:fillRect/>
          </a:stretch>
        </p:blipFill>
        <p:spPr>
          <a:xfrm>
            <a:off x="200925" y="1148025"/>
            <a:ext cx="4295849" cy="2863204"/>
          </a:xfrm>
          <a:prstGeom prst="rect">
            <a:avLst/>
          </a:prstGeom>
          <a:noFill/>
          <a:ln>
            <a:noFill/>
          </a:ln>
        </p:spPr>
      </p:pic>
      <p:pic>
        <p:nvPicPr>
          <p:cNvPr id="304" name="Google Shape;304;p44"/>
          <p:cNvPicPr preferRelativeResize="0"/>
          <p:nvPr/>
        </p:nvPicPr>
        <p:blipFill>
          <a:blip r:embed="rId4">
            <a:alphaModFix/>
          </a:blip>
          <a:stretch>
            <a:fillRect/>
          </a:stretch>
        </p:blipFill>
        <p:spPr>
          <a:xfrm>
            <a:off x="4733822" y="1148026"/>
            <a:ext cx="4295849" cy="2863200"/>
          </a:xfrm>
          <a:prstGeom prst="rect">
            <a:avLst/>
          </a:prstGeom>
          <a:noFill/>
          <a:ln>
            <a:noFill/>
          </a:ln>
        </p:spPr>
      </p:pic>
      <p:sp>
        <p:nvSpPr>
          <p:cNvPr id="305" name="Google Shape;305;p44"/>
          <p:cNvSpPr txBox="1"/>
          <p:nvPr>
            <p:ph idx="4294967295" type="title"/>
          </p:nvPr>
        </p:nvSpPr>
        <p:spPr>
          <a:xfrm>
            <a:off x="76200" y="116700"/>
            <a:ext cx="30024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Georgia"/>
                <a:ea typeface="Georgia"/>
                <a:cs typeface="Georgia"/>
                <a:sym typeface="Georgia"/>
              </a:rPr>
              <a:t>Methods:</a:t>
            </a:r>
            <a:endParaRPr b="1" sz="3100">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hoto Album">
  <a:themeElements>
    <a:clrScheme name="Simple Light">
      <a:dk1>
        <a:srgbClr val="000000"/>
      </a:dk1>
      <a:lt1>
        <a:srgbClr val="F7CF46"/>
      </a:lt1>
      <a:dk2>
        <a:srgbClr val="4EACD3"/>
      </a:dk2>
      <a:lt2>
        <a:srgbClr val="F4B6AD"/>
      </a:lt2>
      <a:accent1>
        <a:srgbClr val="FF665A"/>
      </a:accent1>
      <a:accent2>
        <a:srgbClr val="D6DE57"/>
      </a:accent2>
      <a:accent3>
        <a:srgbClr val="4FAE4F"/>
      </a:accent3>
      <a:accent4>
        <a:srgbClr val="A0DFD1"/>
      </a:accent4>
      <a:accent5>
        <a:srgbClr val="FFFFFF"/>
      </a:accent5>
      <a:accent6>
        <a:srgbClr val="B4A7D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