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398"/>
    <a:srgbClr val="FFE0C1"/>
    <a:srgbClr val="FFCC99"/>
    <a:srgbClr val="896F61"/>
    <a:srgbClr val="F3F4BE"/>
    <a:srgbClr val="CC0000"/>
    <a:srgbClr val="0000FF"/>
    <a:srgbClr val="156082"/>
    <a:srgbClr val="4C2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59A8F-D155-4CC7-81FD-1A39101995B9}" v="5" dt="2024-10-08T18:19:01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1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2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4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8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1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6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6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0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3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8" cy="7147982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8" cy="714798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5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E641A1-873B-43BD-8C99-51B8829F716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D29E20-DA1D-437F-B302-7B3F33DC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2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FBD5-E46F-327A-15E4-3D48EADDD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1030" y="181062"/>
            <a:ext cx="7772399" cy="589067"/>
          </a:xfrm>
        </p:spPr>
        <p:txBody>
          <a:bodyPr>
            <a:normAutofit/>
          </a:bodyPr>
          <a:lstStyle/>
          <a:p>
            <a:r>
              <a:rPr lang="en-US" sz="3600" b="1" dirty="0"/>
              <a:t>Monitoring the soil water balance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6E14F-F33A-0D5C-DBA9-1825D9179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846" y="3784840"/>
            <a:ext cx="2663091" cy="5946096"/>
          </a:xfrm>
        </p:spPr>
        <p:txBody>
          <a:bodyPr numCol="1"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Soil moisture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Soil water potential</a:t>
            </a:r>
          </a:p>
          <a:p>
            <a:pPr marL="73152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Shallow</a:t>
            </a:r>
          </a:p>
          <a:p>
            <a:pPr marL="73152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Deep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Flux (below root zone)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Groundwater levels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Applied water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Precipitation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Evapotranspiration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Infiltration rate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Soil type analysis across depths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9B12D4-114C-BAAD-DED6-B8A465170729}"/>
              </a:ext>
            </a:extLst>
          </p:cNvPr>
          <p:cNvSpPr txBox="1">
            <a:spLocks/>
          </p:cNvSpPr>
          <p:nvPr/>
        </p:nvSpPr>
        <p:spPr>
          <a:xfrm>
            <a:off x="1258137" y="2217863"/>
            <a:ext cx="2698044" cy="58906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n-US" sz="2000" i="1" dirty="0"/>
              <a:t>Evapotranspiration</a:t>
            </a:r>
          </a:p>
        </p:txBody>
      </p: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ABBB77EB-8B46-7BF4-D287-3CDF64E5B4D1}"/>
              </a:ext>
            </a:extLst>
          </p:cNvPr>
          <p:cNvGrpSpPr/>
          <p:nvPr/>
        </p:nvGrpSpPr>
        <p:grpSpPr>
          <a:xfrm>
            <a:off x="-193861" y="756356"/>
            <a:ext cx="8050153" cy="1902178"/>
            <a:chOff x="-193861" y="756356"/>
            <a:chExt cx="8050153" cy="1902178"/>
          </a:xfrm>
        </p:grpSpPr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78F3F5D5-F196-36AE-9317-E0419715F0FA}"/>
                </a:ext>
              </a:extLst>
            </p:cNvPr>
            <p:cNvSpPr txBox="1">
              <a:spLocks/>
            </p:cNvSpPr>
            <p:nvPr/>
          </p:nvSpPr>
          <p:spPr>
            <a:xfrm>
              <a:off x="722491" y="1290113"/>
              <a:ext cx="5918815" cy="739634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800" dirty="0"/>
                <a:t>P + IRR     </a:t>
              </a:r>
              <a:r>
                <a:rPr lang="en-US" sz="2800" b="1" dirty="0"/>
                <a:t>=</a:t>
              </a:r>
              <a:r>
                <a:rPr lang="en-US" sz="2800" dirty="0"/>
                <a:t>    ET + R + DP    </a:t>
              </a:r>
              <a:r>
                <a:rPr lang="en-US" sz="2800" b="1" dirty="0"/>
                <a:t>+</a:t>
              </a:r>
              <a:r>
                <a:rPr lang="en-US" sz="2800" dirty="0"/>
                <a:t>    </a:t>
              </a:r>
              <a:r>
                <a:rPr lang="el-GR" sz="2800" dirty="0"/>
                <a:t>Δ</a:t>
              </a:r>
              <a:r>
                <a:rPr lang="en-US" sz="2800" dirty="0"/>
                <a:t>S</a:t>
              </a:r>
            </a:p>
          </p:txBody>
        </p:sp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2BC6C8A6-F8EC-6447-773E-9A3D64F5B533}"/>
                </a:ext>
              </a:extLst>
            </p:cNvPr>
            <p:cNvSpPr txBox="1">
              <a:spLocks/>
            </p:cNvSpPr>
            <p:nvPr/>
          </p:nvSpPr>
          <p:spPr>
            <a:xfrm>
              <a:off x="971549" y="835184"/>
              <a:ext cx="1196271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800" b="1" dirty="0">
                  <a:solidFill>
                    <a:srgbClr val="0000FF"/>
                  </a:solidFill>
                </a:rPr>
                <a:t>INs</a:t>
              </a:r>
            </a:p>
          </p:txBody>
        </p:sp>
        <p:sp>
          <p:nvSpPr>
            <p:cNvPr id="6" name="Subtitle 2">
              <a:extLst>
                <a:ext uri="{FF2B5EF4-FFF2-40B4-BE49-F238E27FC236}">
                  <a16:creationId xmlns:a16="http://schemas.microsoft.com/office/drawing/2014/main" id="{8BA20C4E-26F9-A8A6-5453-5ACF8C63A86E}"/>
                </a:ext>
              </a:extLst>
            </p:cNvPr>
            <p:cNvSpPr txBox="1">
              <a:spLocks/>
            </p:cNvSpPr>
            <p:nvPr/>
          </p:nvSpPr>
          <p:spPr>
            <a:xfrm>
              <a:off x="2968974" y="852377"/>
              <a:ext cx="1515361" cy="470954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 lnSpcReduction="10000"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800" b="1" dirty="0">
                  <a:solidFill>
                    <a:srgbClr val="CC0000"/>
                  </a:solidFill>
                </a:rPr>
                <a:t>OUTs</a:t>
              </a:r>
            </a:p>
          </p:txBody>
        </p:sp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FDE3CAD0-4DBB-3567-B0D8-C0F39A10891E}"/>
                </a:ext>
              </a:extLst>
            </p:cNvPr>
            <p:cNvSpPr txBox="1">
              <a:spLocks/>
            </p:cNvSpPr>
            <p:nvPr/>
          </p:nvSpPr>
          <p:spPr>
            <a:xfrm>
              <a:off x="4715493" y="811048"/>
              <a:ext cx="1868310" cy="470954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Storage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261F807-6EE6-7D23-2103-5A872B6D66E0}"/>
                </a:ext>
              </a:extLst>
            </p:cNvPr>
            <p:cNvCxnSpPr>
              <a:cxnSpLocks/>
            </p:cNvCxnSpPr>
            <p:nvPr/>
          </p:nvCxnSpPr>
          <p:spPr>
            <a:xfrm>
              <a:off x="174888" y="756356"/>
              <a:ext cx="7422624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ubtitle 2">
              <a:extLst>
                <a:ext uri="{FF2B5EF4-FFF2-40B4-BE49-F238E27FC236}">
                  <a16:creationId xmlns:a16="http://schemas.microsoft.com/office/drawing/2014/main" id="{5C7249BC-9022-DF12-E9BD-50F666D515CB}"/>
                </a:ext>
              </a:extLst>
            </p:cNvPr>
            <p:cNvSpPr txBox="1">
              <a:spLocks/>
            </p:cNvSpPr>
            <p:nvPr/>
          </p:nvSpPr>
          <p:spPr>
            <a:xfrm>
              <a:off x="-193861" y="1815595"/>
              <a:ext cx="2302934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000" i="1" dirty="0"/>
                <a:t>Precipitation</a:t>
              </a:r>
            </a:p>
          </p:txBody>
        </p:sp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2F0068B2-A5EC-828C-C29A-1A6FA6467B1D}"/>
                </a:ext>
              </a:extLst>
            </p:cNvPr>
            <p:cNvSpPr txBox="1">
              <a:spLocks/>
            </p:cNvSpPr>
            <p:nvPr/>
          </p:nvSpPr>
          <p:spPr>
            <a:xfrm>
              <a:off x="1374069" y="1839762"/>
              <a:ext cx="2302934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 algn="l"/>
              <a:r>
                <a:rPr lang="en-US" sz="2000" i="1" dirty="0"/>
                <a:t>Irrigation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98711D0C-D156-8229-A2D5-2F53F01FE560}"/>
                </a:ext>
              </a:extLst>
            </p:cNvPr>
            <p:cNvSpPr txBox="1">
              <a:spLocks/>
            </p:cNvSpPr>
            <p:nvPr/>
          </p:nvSpPr>
          <p:spPr>
            <a:xfrm>
              <a:off x="4200850" y="1823092"/>
              <a:ext cx="2302935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 lnSpcReduction="10000"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n-US" sz="2000" i="1" dirty="0"/>
                <a:t>Deep percolation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2FE2FE05-37A8-870D-C3A2-C1DBD195C8A1}"/>
                </a:ext>
              </a:extLst>
            </p:cNvPr>
            <p:cNvSpPr txBox="1">
              <a:spLocks/>
            </p:cNvSpPr>
            <p:nvPr/>
          </p:nvSpPr>
          <p:spPr>
            <a:xfrm>
              <a:off x="3274417" y="1841693"/>
              <a:ext cx="1677878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 lnSpcReduction="10000"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n-US" sz="2000" i="1" dirty="0"/>
                <a:t>Surface runoff</a:t>
              </a:r>
            </a:p>
          </p:txBody>
        </p:sp>
        <p:sp>
          <p:nvSpPr>
            <p:cNvPr id="16" name="Subtitle 2">
              <a:extLst>
                <a:ext uri="{FF2B5EF4-FFF2-40B4-BE49-F238E27FC236}">
                  <a16:creationId xmlns:a16="http://schemas.microsoft.com/office/drawing/2014/main" id="{D73CEE81-4684-126B-0A9A-7570E310A8CE}"/>
                </a:ext>
              </a:extLst>
            </p:cNvPr>
            <p:cNvSpPr txBox="1">
              <a:spLocks/>
            </p:cNvSpPr>
            <p:nvPr/>
          </p:nvSpPr>
          <p:spPr>
            <a:xfrm>
              <a:off x="5553358" y="1815760"/>
              <a:ext cx="2302934" cy="589067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 lnSpcReduction="10000"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n-US" sz="2000" i="1" dirty="0"/>
                <a:t>Soil water storage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2355087-EB78-4393-EEBB-2F8E4D9EC1C5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V="1">
              <a:off x="957608" y="1667765"/>
              <a:ext cx="203725" cy="1478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73E0C08-5FE0-DED4-2032-E955D475DF1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24522" y="1713329"/>
              <a:ext cx="232177" cy="1781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0C9EE2D-80C9-5707-C0E8-F49ECF8777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2738" y="1707817"/>
              <a:ext cx="281013" cy="57797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E537A41-1321-7948-0001-AFDF46D9B0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84289" y="1684178"/>
              <a:ext cx="203335" cy="17291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F3ED499-01F7-2D6C-290E-AD491F6ABF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4763" y="1684178"/>
              <a:ext cx="412201" cy="20725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A6A4D4-36F8-8D17-69EE-987C2EDFED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15212" y="1684178"/>
              <a:ext cx="183988" cy="17291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37EA3C1-B063-4740-55EC-0E922760ED38}"/>
                </a:ext>
              </a:extLst>
            </p:cNvPr>
            <p:cNvCxnSpPr>
              <a:cxnSpLocks/>
            </p:cNvCxnSpPr>
            <p:nvPr/>
          </p:nvCxnSpPr>
          <p:spPr>
            <a:xfrm>
              <a:off x="174888" y="2658534"/>
              <a:ext cx="7422624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3442DBA-7270-4480-E0B0-D6A09012301E}"/>
              </a:ext>
            </a:extLst>
          </p:cNvPr>
          <p:cNvGrpSpPr/>
          <p:nvPr/>
        </p:nvGrpSpPr>
        <p:grpSpPr>
          <a:xfrm>
            <a:off x="3736454" y="3622216"/>
            <a:ext cx="240429" cy="354447"/>
            <a:chOff x="2771249" y="5198321"/>
            <a:chExt cx="240429" cy="35444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C17FA89-E601-8C98-1993-C502E005A64F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4C009B3-01FC-A07E-55DA-D1F6ED19B3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2279F36E-E496-5379-3200-F16FFCEC96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3A52802-1878-967D-2459-621F535E2BC5}"/>
              </a:ext>
            </a:extLst>
          </p:cNvPr>
          <p:cNvGrpSpPr/>
          <p:nvPr/>
        </p:nvGrpSpPr>
        <p:grpSpPr>
          <a:xfrm>
            <a:off x="3967047" y="3614345"/>
            <a:ext cx="240429" cy="354447"/>
            <a:chOff x="2771249" y="5198321"/>
            <a:chExt cx="240429" cy="354447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D414A7E-1507-665A-D285-D200DBE47103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AEC9BA6-5A45-C33F-363E-F8E9688E13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C36012CB-5C4F-C84F-7492-8EEC3B30A8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9F4EE64-EE10-B324-63D6-775323730767}"/>
              </a:ext>
            </a:extLst>
          </p:cNvPr>
          <p:cNvGrpSpPr/>
          <p:nvPr/>
        </p:nvGrpSpPr>
        <p:grpSpPr>
          <a:xfrm>
            <a:off x="4162035" y="3613703"/>
            <a:ext cx="240429" cy="354447"/>
            <a:chOff x="2771249" y="5198321"/>
            <a:chExt cx="240429" cy="354447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E916D098-D0C4-5F7C-91B6-66863A0B1807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B1B1EC31-1B10-8C55-196F-67ECE21F3F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11370D47-7BA9-A865-CA88-4D460C2C24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13F2BBA-2485-DD3D-DA43-C4D7912BE365}"/>
              </a:ext>
            </a:extLst>
          </p:cNvPr>
          <p:cNvGrpSpPr/>
          <p:nvPr/>
        </p:nvGrpSpPr>
        <p:grpSpPr>
          <a:xfrm>
            <a:off x="4323807" y="3608932"/>
            <a:ext cx="240429" cy="354447"/>
            <a:chOff x="2771249" y="5198321"/>
            <a:chExt cx="240429" cy="354447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D48A579-8AAA-C97F-B7A2-1149C685320B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02FAC61-EDCD-EE72-0C7F-EFF78D081B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91115FCA-411A-9DEB-3735-714A274E89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C6ACD35-8BA2-9DA4-371D-4E728D0D3318}"/>
              </a:ext>
            </a:extLst>
          </p:cNvPr>
          <p:cNvGrpSpPr/>
          <p:nvPr/>
        </p:nvGrpSpPr>
        <p:grpSpPr>
          <a:xfrm>
            <a:off x="4519304" y="3618073"/>
            <a:ext cx="240429" cy="354447"/>
            <a:chOff x="2771249" y="5198321"/>
            <a:chExt cx="240429" cy="35444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EA5EBEF-A792-C5EB-EB33-F9EFA284F294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27D67D0-7BEC-575C-BC16-7D037A0A47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3610868-F47B-0882-7C3F-867CD3CCF87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4695A28-6B5B-17CD-199D-3FA1D7D567C2}"/>
              </a:ext>
            </a:extLst>
          </p:cNvPr>
          <p:cNvGrpSpPr/>
          <p:nvPr/>
        </p:nvGrpSpPr>
        <p:grpSpPr>
          <a:xfrm>
            <a:off x="3486682" y="3617314"/>
            <a:ext cx="240429" cy="354447"/>
            <a:chOff x="2771249" y="5198321"/>
            <a:chExt cx="240429" cy="354447"/>
          </a:xfrm>
        </p:grpSpPr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DF72108-E4F2-6ED4-1629-819BCCA893B8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2377F7C-CA84-7B7E-8611-88171C8F40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49539492-70C8-55DA-9646-952D6DD5D6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F65333DB-7B9F-019C-7D1D-31225394600C}"/>
              </a:ext>
            </a:extLst>
          </p:cNvPr>
          <p:cNvSpPr/>
          <p:nvPr/>
        </p:nvSpPr>
        <p:spPr>
          <a:xfrm>
            <a:off x="3267558" y="3960921"/>
            <a:ext cx="3631247" cy="5686561"/>
          </a:xfrm>
          <a:prstGeom prst="rect">
            <a:avLst/>
          </a:prstGeom>
          <a:solidFill>
            <a:srgbClr val="896F6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7E6ABC5-D573-147C-9D55-C4614B815F13}"/>
              </a:ext>
            </a:extLst>
          </p:cNvPr>
          <p:cNvCxnSpPr>
            <a:cxnSpLocks/>
          </p:cNvCxnSpPr>
          <p:nvPr/>
        </p:nvCxnSpPr>
        <p:spPr>
          <a:xfrm>
            <a:off x="4888432" y="7062449"/>
            <a:ext cx="13978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E43F02D9-38D6-98EA-DA08-C48156260BA1}"/>
              </a:ext>
            </a:extLst>
          </p:cNvPr>
          <p:cNvSpPr/>
          <p:nvPr/>
        </p:nvSpPr>
        <p:spPr>
          <a:xfrm>
            <a:off x="4316694" y="3332134"/>
            <a:ext cx="45719" cy="6287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FCF6BF9-9C27-4A14-C039-857CA5E66DCE}"/>
              </a:ext>
            </a:extLst>
          </p:cNvPr>
          <p:cNvSpPr/>
          <p:nvPr/>
        </p:nvSpPr>
        <p:spPr>
          <a:xfrm>
            <a:off x="4371081" y="3332132"/>
            <a:ext cx="83021" cy="186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9CE9807-CB9E-3B42-C0A6-D70D17B927F1}"/>
              </a:ext>
            </a:extLst>
          </p:cNvPr>
          <p:cNvSpPr/>
          <p:nvPr/>
        </p:nvSpPr>
        <p:spPr>
          <a:xfrm>
            <a:off x="4371080" y="3561457"/>
            <a:ext cx="83021" cy="186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Summing Junction 69">
            <a:extLst>
              <a:ext uri="{FF2B5EF4-FFF2-40B4-BE49-F238E27FC236}">
                <a16:creationId xmlns:a16="http://schemas.microsoft.com/office/drawing/2014/main" id="{110D0686-BE2E-ECF6-6CB4-9A8E8D504714}"/>
              </a:ext>
            </a:extLst>
          </p:cNvPr>
          <p:cNvSpPr/>
          <p:nvPr/>
        </p:nvSpPr>
        <p:spPr>
          <a:xfrm>
            <a:off x="3783957" y="3764090"/>
            <a:ext cx="121343" cy="131220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320D2F-0E70-66C3-2985-021F55DE51B9}"/>
              </a:ext>
            </a:extLst>
          </p:cNvPr>
          <p:cNvSpPr/>
          <p:nvPr/>
        </p:nvSpPr>
        <p:spPr>
          <a:xfrm>
            <a:off x="4371080" y="3332132"/>
            <a:ext cx="83021" cy="553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01970D4-5EEA-D304-8DC1-4C556CC86936}"/>
              </a:ext>
            </a:extLst>
          </p:cNvPr>
          <p:cNvSpPr/>
          <p:nvPr/>
        </p:nvSpPr>
        <p:spPr>
          <a:xfrm>
            <a:off x="4371080" y="3561930"/>
            <a:ext cx="83021" cy="553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29A69C0-1D63-A7FC-A1FF-3D96765E27C1}"/>
              </a:ext>
            </a:extLst>
          </p:cNvPr>
          <p:cNvGrpSpPr/>
          <p:nvPr/>
        </p:nvGrpSpPr>
        <p:grpSpPr>
          <a:xfrm>
            <a:off x="3323735" y="3618073"/>
            <a:ext cx="240429" cy="354447"/>
            <a:chOff x="2771249" y="5198321"/>
            <a:chExt cx="240429" cy="354447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DA5B377-A88F-0875-92D9-F43074335833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5D1BE19-129F-8517-65B8-CD201DC9BB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644EED6-7291-5931-786A-B2B74CFAAF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B2BD1E2-74A9-0613-A08C-C822DDA7F140}"/>
              </a:ext>
            </a:extLst>
          </p:cNvPr>
          <p:cNvGrpSpPr/>
          <p:nvPr/>
        </p:nvGrpSpPr>
        <p:grpSpPr>
          <a:xfrm>
            <a:off x="4751275" y="3611894"/>
            <a:ext cx="240429" cy="354447"/>
            <a:chOff x="2771249" y="5198321"/>
            <a:chExt cx="240429" cy="354447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54B016DF-8B41-77B6-3E1F-A7227068C5A7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608A11D3-C3F3-5565-1AD7-2AE6D6766D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2FDE539B-2FBC-1F03-2291-F909AF02EC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548C98C-BCB5-04AE-4353-8F7BCA4CAB34}"/>
              </a:ext>
            </a:extLst>
          </p:cNvPr>
          <p:cNvGrpSpPr/>
          <p:nvPr/>
        </p:nvGrpSpPr>
        <p:grpSpPr>
          <a:xfrm>
            <a:off x="4991396" y="3603005"/>
            <a:ext cx="240429" cy="354447"/>
            <a:chOff x="2771249" y="5198321"/>
            <a:chExt cx="240429" cy="354447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098FF8C-4C62-2F9A-7BE5-F4AAB530EF35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0E92DD6-02E3-1E0B-52B3-22D5FD2282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29D5FF6-2A9D-68B4-C39A-9C4C30925C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263B3E2-0144-EBAD-E921-3D516B8C457B}"/>
              </a:ext>
            </a:extLst>
          </p:cNvPr>
          <p:cNvGrpSpPr/>
          <p:nvPr/>
        </p:nvGrpSpPr>
        <p:grpSpPr>
          <a:xfrm>
            <a:off x="5191262" y="3614351"/>
            <a:ext cx="240429" cy="354447"/>
            <a:chOff x="2771249" y="5198321"/>
            <a:chExt cx="240429" cy="354447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830B7275-66B0-69D1-861F-50EB3327D03C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783CA18A-78C4-DBD5-20A4-05E64E9FF2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688C4E1D-21D4-6040-781D-465CECDC8BB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F13E3BF-1EA5-7B70-781B-BB5B70975279}"/>
              </a:ext>
            </a:extLst>
          </p:cNvPr>
          <p:cNvGrpSpPr/>
          <p:nvPr/>
        </p:nvGrpSpPr>
        <p:grpSpPr>
          <a:xfrm>
            <a:off x="5405231" y="3608932"/>
            <a:ext cx="240429" cy="354447"/>
            <a:chOff x="2771249" y="5198321"/>
            <a:chExt cx="240429" cy="354447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952AB06-12D5-5728-C1CE-E04A1D4044B4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7A823364-B5D3-2F2C-43ED-EE78392619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F277363E-FA79-4A69-4E26-71D3F01756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0A17E42-DD44-2A62-7175-E3D57E563643}"/>
              </a:ext>
            </a:extLst>
          </p:cNvPr>
          <p:cNvGrpSpPr/>
          <p:nvPr/>
        </p:nvGrpSpPr>
        <p:grpSpPr>
          <a:xfrm>
            <a:off x="5674133" y="3601054"/>
            <a:ext cx="240429" cy="354447"/>
            <a:chOff x="2771249" y="5198321"/>
            <a:chExt cx="240429" cy="354447"/>
          </a:xfrm>
        </p:grpSpPr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0A1B189-FF6B-63A6-D473-DEAE55BD5B82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A0370FD1-2F76-93DD-8053-629885F45B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9A436B5C-9D40-0848-08D6-3CDABA7E3C4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EA3389E4-DAF4-6BD5-2BD6-D498259F9642}"/>
              </a:ext>
            </a:extLst>
          </p:cNvPr>
          <p:cNvGrpSpPr/>
          <p:nvPr/>
        </p:nvGrpSpPr>
        <p:grpSpPr>
          <a:xfrm>
            <a:off x="5881837" y="3607234"/>
            <a:ext cx="240429" cy="354447"/>
            <a:chOff x="2771249" y="5198321"/>
            <a:chExt cx="240429" cy="354447"/>
          </a:xfrm>
        </p:grpSpPr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402F4F95-30F6-EDB2-7801-B7318CBAA787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A991771B-8566-5B56-745F-E91488E7C8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C8319ADB-485D-4985-C608-C163C884EB3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4" name="L-Shape 173">
            <a:extLst>
              <a:ext uri="{FF2B5EF4-FFF2-40B4-BE49-F238E27FC236}">
                <a16:creationId xmlns:a16="http://schemas.microsoft.com/office/drawing/2014/main" id="{37976EF6-F0C2-6476-74D4-5BD75434BAE8}"/>
              </a:ext>
            </a:extLst>
          </p:cNvPr>
          <p:cNvSpPr/>
          <p:nvPr/>
        </p:nvSpPr>
        <p:spPr>
          <a:xfrm rot="10800000">
            <a:off x="4806504" y="3589621"/>
            <a:ext cx="112376" cy="366738"/>
          </a:xfrm>
          <a:prstGeom prst="corne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8A7C751-8C93-C702-1164-9C1CDA55291E}"/>
              </a:ext>
            </a:extLst>
          </p:cNvPr>
          <p:cNvSpPr/>
          <p:nvPr/>
        </p:nvSpPr>
        <p:spPr>
          <a:xfrm>
            <a:off x="4719683" y="3524902"/>
            <a:ext cx="90765" cy="186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8576F940-5B1C-55FA-C2A0-DEFA0B064807}"/>
              </a:ext>
            </a:extLst>
          </p:cNvPr>
          <p:cNvGrpSpPr/>
          <p:nvPr/>
        </p:nvGrpSpPr>
        <p:grpSpPr>
          <a:xfrm>
            <a:off x="5215180" y="3955381"/>
            <a:ext cx="238628" cy="972875"/>
            <a:chOff x="3415560" y="5550010"/>
            <a:chExt cx="238628" cy="771277"/>
          </a:xfrm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3AC5D263-4587-01B5-10F0-E4003D64ECD4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2C6FA88-CC55-1749-789D-39A548C09000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B5C9054F-C0AD-71C3-60B9-D13A8AE4C8BD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03D7BB71-56E0-9927-F3A4-2CAEEE55C641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558C77C-00BB-0FCD-35FA-9629A97A80A6}"/>
              </a:ext>
            </a:extLst>
          </p:cNvPr>
          <p:cNvGrpSpPr/>
          <p:nvPr/>
        </p:nvGrpSpPr>
        <p:grpSpPr>
          <a:xfrm flipH="1">
            <a:off x="5609183" y="3955682"/>
            <a:ext cx="304211" cy="983582"/>
            <a:chOff x="3415560" y="5550010"/>
            <a:chExt cx="238628" cy="771277"/>
          </a:xfrm>
        </p:grpSpPr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9DB082A9-C77E-ACC0-9688-37CEF746606D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52910427-8094-8EDF-F5E1-EFDC8102B3D0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6E7E4933-887E-E819-0566-4ADDE5DA0C65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850D94BB-2AC3-5C85-94E8-0523E5789DFB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B83CF07C-CF56-FEBC-70F3-6B11871A9B8E}"/>
              </a:ext>
            </a:extLst>
          </p:cNvPr>
          <p:cNvGrpSpPr/>
          <p:nvPr/>
        </p:nvGrpSpPr>
        <p:grpSpPr>
          <a:xfrm flipH="1">
            <a:off x="4926191" y="3951543"/>
            <a:ext cx="304211" cy="771277"/>
            <a:chOff x="3415560" y="5550010"/>
            <a:chExt cx="238628" cy="771277"/>
          </a:xfrm>
        </p:grpSpPr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55C6D7F0-C7E2-A495-A5DE-52EF9AC316F7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4A539952-F1F7-F9DC-ACB9-81FF536423AD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13E712CE-4C53-23C0-AD8A-2F705323EA7B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233E5F22-806E-805F-9FDF-498BF756872B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C24EF770-B5EB-7077-DB02-A4C7D72F8524}"/>
              </a:ext>
            </a:extLst>
          </p:cNvPr>
          <p:cNvGrpSpPr/>
          <p:nvPr/>
        </p:nvGrpSpPr>
        <p:grpSpPr>
          <a:xfrm flipH="1">
            <a:off x="5347923" y="3961281"/>
            <a:ext cx="304211" cy="771277"/>
            <a:chOff x="3415560" y="5550010"/>
            <a:chExt cx="238628" cy="771277"/>
          </a:xfrm>
        </p:grpSpPr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6A903F96-915C-5D9D-0A3D-168171BC8EAC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2E254301-E914-80DB-D421-A33B32436E04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1017C9C-46C9-A5D7-875B-9063D92CECFC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74C45D63-57E2-40EB-0E0A-589C4BB73A81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87419AA6-FD74-3533-D364-04968FF25CD3}"/>
              </a:ext>
            </a:extLst>
          </p:cNvPr>
          <p:cNvGrpSpPr/>
          <p:nvPr/>
        </p:nvGrpSpPr>
        <p:grpSpPr>
          <a:xfrm>
            <a:off x="5883950" y="3957472"/>
            <a:ext cx="278986" cy="983582"/>
            <a:chOff x="3415560" y="5550010"/>
            <a:chExt cx="238628" cy="771277"/>
          </a:xfrm>
        </p:grpSpPr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BD4634DF-550C-7820-9001-8400D57BBD1B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57931707-6084-AD32-8962-F3F8059B3E5B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8756BF13-A9BF-1D9A-BA8E-0EAE291D2752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68A45967-99FC-6A13-A99F-F2EDBD63E46F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E80D16E9-371F-4F34-71FA-7319562C8409}"/>
              </a:ext>
            </a:extLst>
          </p:cNvPr>
          <p:cNvGrpSpPr/>
          <p:nvPr/>
        </p:nvGrpSpPr>
        <p:grpSpPr>
          <a:xfrm flipH="1">
            <a:off x="4690747" y="3955379"/>
            <a:ext cx="304211" cy="991024"/>
            <a:chOff x="3415560" y="5550010"/>
            <a:chExt cx="238628" cy="771277"/>
          </a:xfrm>
        </p:grpSpPr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6AAD3113-3BD7-5A0A-30ED-00D539D64CFD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757D1138-EA9C-AF91-6587-3A25CA7AAFB5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B80C33BE-C30B-0491-6426-3EE3AEE1DEBE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C02E5C74-BD75-7F88-B032-723F2186789E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8CCF80F-92B0-A1AD-ED40-21E2817B53E2}"/>
              </a:ext>
            </a:extLst>
          </p:cNvPr>
          <p:cNvGrpSpPr/>
          <p:nvPr/>
        </p:nvGrpSpPr>
        <p:grpSpPr>
          <a:xfrm flipH="1">
            <a:off x="4267747" y="3963598"/>
            <a:ext cx="304211" cy="997682"/>
            <a:chOff x="3415560" y="5550010"/>
            <a:chExt cx="238628" cy="771277"/>
          </a:xfrm>
        </p:grpSpPr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D080F92-94F3-C213-A7B0-B2B547180250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8143C819-D580-7D51-66FA-A807D24ABF23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644C868C-EB3E-87F9-9056-5C84760F7C18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451A732-8245-2892-311D-52559C9D69D1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8AD7674C-F674-F5B6-2957-6D58CED7BFBE}"/>
              </a:ext>
            </a:extLst>
          </p:cNvPr>
          <p:cNvGrpSpPr/>
          <p:nvPr/>
        </p:nvGrpSpPr>
        <p:grpSpPr>
          <a:xfrm flipH="1">
            <a:off x="3913670" y="3951541"/>
            <a:ext cx="304211" cy="1039630"/>
            <a:chOff x="3415560" y="5550010"/>
            <a:chExt cx="238628" cy="771277"/>
          </a:xfrm>
        </p:grpSpPr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2DB82F1A-DD03-9BE1-F3F4-80D5697834D8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91AF0951-DFDF-555B-61F9-3C6989D76DB8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C562E8F8-B155-683C-AC4B-169648CB8726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AFC83D18-98F9-A97F-52E2-928D01266592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FF869F37-5A4D-BFC1-8C22-70B742994CB5}"/>
              </a:ext>
            </a:extLst>
          </p:cNvPr>
          <p:cNvGrpSpPr/>
          <p:nvPr/>
        </p:nvGrpSpPr>
        <p:grpSpPr>
          <a:xfrm flipH="1">
            <a:off x="3690444" y="3954653"/>
            <a:ext cx="304211" cy="771277"/>
            <a:chOff x="3415560" y="5550010"/>
            <a:chExt cx="238628" cy="771277"/>
          </a:xfrm>
        </p:grpSpPr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2F34CEDB-BEC2-97E8-0B99-1947833F515D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9BCC4298-3A31-C6EE-43DA-4EFBD6FDF6B4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6CE30C71-B525-4EAA-95CD-D8039F303102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333375AE-8A1A-5B59-F356-1C95CEF843BB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7E0BD4A7-6B2C-4ABD-F4E6-1BCFB8616D8A}"/>
              </a:ext>
            </a:extLst>
          </p:cNvPr>
          <p:cNvGrpSpPr/>
          <p:nvPr/>
        </p:nvGrpSpPr>
        <p:grpSpPr>
          <a:xfrm flipH="1">
            <a:off x="3423355" y="3944422"/>
            <a:ext cx="304211" cy="771277"/>
            <a:chOff x="3415560" y="5550010"/>
            <a:chExt cx="238628" cy="771277"/>
          </a:xfrm>
        </p:grpSpPr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0F1498D7-6DC8-1AF4-FF25-5D06217D944F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E006E459-0CD1-2BD7-F79A-43784DC0B492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F083A948-B46C-4938-4F17-3DB67D89C44C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50B58556-BD0B-FBF4-CFE2-E5FBC3FB997E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CB0F19E0-3463-2BFD-EC59-9F68E9914E7C}"/>
              </a:ext>
            </a:extLst>
          </p:cNvPr>
          <p:cNvGrpSpPr/>
          <p:nvPr/>
        </p:nvGrpSpPr>
        <p:grpSpPr>
          <a:xfrm>
            <a:off x="3358462" y="3955378"/>
            <a:ext cx="214442" cy="1005902"/>
            <a:chOff x="3415560" y="5550010"/>
            <a:chExt cx="238628" cy="771277"/>
          </a:xfrm>
        </p:grpSpPr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D66F2529-2BD0-EC91-8B58-D5C297CC32FB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6443868E-D598-B090-755A-8762157313A2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B0A027E0-260C-D56F-1286-B2BC186E8A5F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2EF16E19-04DB-DFD0-379C-56A51E222E10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4DA3A56-34BA-1672-3289-E9C7AA276BFB}"/>
              </a:ext>
            </a:extLst>
          </p:cNvPr>
          <p:cNvGrpSpPr/>
          <p:nvPr/>
        </p:nvGrpSpPr>
        <p:grpSpPr>
          <a:xfrm>
            <a:off x="4554700" y="3951543"/>
            <a:ext cx="222041" cy="771277"/>
            <a:chOff x="3415560" y="5550010"/>
            <a:chExt cx="238628" cy="771277"/>
          </a:xfrm>
        </p:grpSpPr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B7AE7CC6-49F1-A6F4-34E9-366381A57248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6BE24DA-5491-7CC4-8871-0B53D5E29F01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A4B32D69-9504-F51F-3CAD-A90301BB9010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EB5C8AF3-BDFA-C077-F7B9-E5F04D47486E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2E71DD59-9972-8793-6BF7-1801940F3F31}"/>
              </a:ext>
            </a:extLst>
          </p:cNvPr>
          <p:cNvGrpSpPr/>
          <p:nvPr/>
        </p:nvGrpSpPr>
        <p:grpSpPr>
          <a:xfrm flipH="1">
            <a:off x="4091036" y="3959720"/>
            <a:ext cx="304211" cy="771277"/>
            <a:chOff x="3415560" y="5550010"/>
            <a:chExt cx="238628" cy="771277"/>
          </a:xfrm>
        </p:grpSpPr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8D8E917-BC6A-2D7F-1264-CA834DA82DC6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DE352279-34B6-BD4A-7E33-B1DDE5D38A6F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B4C500B3-D44A-5DFE-7BA5-A783DD7F47D3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7D75A360-93E7-972E-BC18-4ABC81AF5651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Arrow: Pentagon 36">
            <a:extLst>
              <a:ext uri="{FF2B5EF4-FFF2-40B4-BE49-F238E27FC236}">
                <a16:creationId xmlns:a16="http://schemas.microsoft.com/office/drawing/2014/main" id="{92C28F92-FFF6-DEB8-F728-32B205618724}"/>
              </a:ext>
            </a:extLst>
          </p:cNvPr>
          <p:cNvSpPr/>
          <p:nvPr/>
        </p:nvSpPr>
        <p:spPr>
          <a:xfrm rot="5400000">
            <a:off x="3114636" y="4945548"/>
            <a:ext cx="2075299" cy="106047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1E5E794-D5A8-5BF2-7904-870EDB0759C6}"/>
              </a:ext>
            </a:extLst>
          </p:cNvPr>
          <p:cNvCxnSpPr/>
          <p:nvPr/>
        </p:nvCxnSpPr>
        <p:spPr>
          <a:xfrm flipV="1">
            <a:off x="4888432" y="3960919"/>
            <a:ext cx="0" cy="310153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34F11D0-B52C-B44B-73AE-68BF722F3FD8}"/>
              </a:ext>
            </a:extLst>
          </p:cNvPr>
          <p:cNvGrpSpPr/>
          <p:nvPr/>
        </p:nvGrpSpPr>
        <p:grpSpPr>
          <a:xfrm>
            <a:off x="4495967" y="3960920"/>
            <a:ext cx="307636" cy="1881632"/>
            <a:chOff x="1553344" y="5552768"/>
            <a:chExt cx="307636" cy="1849509"/>
          </a:xfrm>
        </p:grpSpPr>
        <p:sp>
          <p:nvSpPr>
            <p:cNvPr id="44" name="Flowchart: Delay 43">
              <a:extLst>
                <a:ext uri="{FF2B5EF4-FFF2-40B4-BE49-F238E27FC236}">
                  <a16:creationId xmlns:a16="http://schemas.microsoft.com/office/drawing/2014/main" id="{19DF0875-0E9A-42F1-B413-360B4348C3A2}"/>
                </a:ext>
              </a:extLst>
            </p:cNvPr>
            <p:cNvSpPr/>
            <p:nvPr/>
          </p:nvSpPr>
          <p:spPr>
            <a:xfrm>
              <a:off x="1691374" y="7264991"/>
              <a:ext cx="169606" cy="137286"/>
            </a:xfrm>
            <a:prstGeom prst="flowChartDelay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6F842755-7951-B3F7-5E4F-6B25996D45BC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rot="10800000">
              <a:off x="1553344" y="5552768"/>
              <a:ext cx="138031" cy="1780866"/>
            </a:xfrm>
            <a:prstGeom prst="bentConnector2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4E6B49D-0D04-A523-C585-686FF7123324}"/>
              </a:ext>
            </a:extLst>
          </p:cNvPr>
          <p:cNvGrpSpPr/>
          <p:nvPr/>
        </p:nvGrpSpPr>
        <p:grpSpPr>
          <a:xfrm>
            <a:off x="5038958" y="4323471"/>
            <a:ext cx="557991" cy="3163529"/>
            <a:chOff x="2558835" y="5545394"/>
            <a:chExt cx="557991" cy="3163529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FAE5075-956C-7C3E-E254-0E580340160D}"/>
                </a:ext>
              </a:extLst>
            </p:cNvPr>
            <p:cNvCxnSpPr/>
            <p:nvPr/>
          </p:nvCxnSpPr>
          <p:spPr>
            <a:xfrm>
              <a:off x="2558845" y="5545394"/>
              <a:ext cx="0" cy="1364226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B4E22AA-65DA-229D-27FA-7CA2C1FCC855}"/>
                </a:ext>
              </a:extLst>
            </p:cNvPr>
            <p:cNvCxnSpPr/>
            <p:nvPr/>
          </p:nvCxnSpPr>
          <p:spPr>
            <a:xfrm>
              <a:off x="3116826" y="5545394"/>
              <a:ext cx="0" cy="1364226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78CB06E-0B3D-27B8-DBF6-C78A61F81BAF}"/>
                </a:ext>
              </a:extLst>
            </p:cNvPr>
            <p:cNvSpPr/>
            <p:nvPr/>
          </p:nvSpPr>
          <p:spPr>
            <a:xfrm>
              <a:off x="2558845" y="6909620"/>
              <a:ext cx="557971" cy="154857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98B4A32-9FAA-E88E-9402-E825DE5537EF}"/>
                </a:ext>
              </a:extLst>
            </p:cNvPr>
            <p:cNvSpPr/>
            <p:nvPr/>
          </p:nvSpPr>
          <p:spPr>
            <a:xfrm>
              <a:off x="2558835" y="7064477"/>
              <a:ext cx="557954" cy="164444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Flowchart: Delay 46">
            <a:extLst>
              <a:ext uri="{FF2B5EF4-FFF2-40B4-BE49-F238E27FC236}">
                <a16:creationId xmlns:a16="http://schemas.microsoft.com/office/drawing/2014/main" id="{AD34259E-5D3C-62F0-1FC0-4087F21FFF00}"/>
              </a:ext>
            </a:extLst>
          </p:cNvPr>
          <p:cNvSpPr/>
          <p:nvPr/>
        </p:nvSpPr>
        <p:spPr>
          <a:xfrm rot="5400000">
            <a:off x="3356798" y="4131826"/>
            <a:ext cx="771278" cy="70957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Hexagon 48">
            <a:extLst>
              <a:ext uri="{FF2B5EF4-FFF2-40B4-BE49-F238E27FC236}">
                <a16:creationId xmlns:a16="http://schemas.microsoft.com/office/drawing/2014/main" id="{527E8F41-5ADD-BB5E-B440-345BFB011DF1}"/>
              </a:ext>
            </a:extLst>
          </p:cNvPr>
          <p:cNvSpPr/>
          <p:nvPr/>
        </p:nvSpPr>
        <p:spPr>
          <a:xfrm>
            <a:off x="3675050" y="3657407"/>
            <a:ext cx="130187" cy="123346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264C6C0-A2EF-327A-F6DB-DE2D95E71CA5}"/>
              </a:ext>
            </a:extLst>
          </p:cNvPr>
          <p:cNvSpPr/>
          <p:nvPr/>
        </p:nvSpPr>
        <p:spPr>
          <a:xfrm>
            <a:off x="3780179" y="3765421"/>
            <a:ext cx="130187" cy="13018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8A9BE5E9-C693-9343-DFB5-20394612D612}"/>
              </a:ext>
            </a:extLst>
          </p:cNvPr>
          <p:cNvCxnSpPr>
            <a:cxnSpLocks/>
          </p:cNvCxnSpPr>
          <p:nvPr/>
        </p:nvCxnSpPr>
        <p:spPr>
          <a:xfrm>
            <a:off x="6895353" y="3961406"/>
            <a:ext cx="382672" cy="6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B309BF24-B08F-3E5C-F26A-56191B4E050D}"/>
              </a:ext>
            </a:extLst>
          </p:cNvPr>
          <p:cNvCxnSpPr>
            <a:cxnSpLocks/>
          </p:cNvCxnSpPr>
          <p:nvPr/>
        </p:nvCxnSpPr>
        <p:spPr>
          <a:xfrm>
            <a:off x="6895353" y="4740869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23B158F2-F6B6-F7F3-E02C-C61FB08CE138}"/>
              </a:ext>
            </a:extLst>
          </p:cNvPr>
          <p:cNvCxnSpPr>
            <a:cxnSpLocks/>
          </p:cNvCxnSpPr>
          <p:nvPr/>
        </p:nvCxnSpPr>
        <p:spPr>
          <a:xfrm>
            <a:off x="6895353" y="5531278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E3E9421C-9CF7-983C-2E29-F160C2D14628}"/>
              </a:ext>
            </a:extLst>
          </p:cNvPr>
          <p:cNvCxnSpPr>
            <a:cxnSpLocks/>
          </p:cNvCxnSpPr>
          <p:nvPr/>
        </p:nvCxnSpPr>
        <p:spPr>
          <a:xfrm>
            <a:off x="6895353" y="6256931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8" name="TextBox 407">
            <a:extLst>
              <a:ext uri="{FF2B5EF4-FFF2-40B4-BE49-F238E27FC236}">
                <a16:creationId xmlns:a16="http://schemas.microsoft.com/office/drawing/2014/main" id="{3DAE6E9D-444E-E5F9-5861-2DDED01F786F}"/>
              </a:ext>
            </a:extLst>
          </p:cNvPr>
          <p:cNvSpPr txBox="1"/>
          <p:nvPr/>
        </p:nvSpPr>
        <p:spPr>
          <a:xfrm>
            <a:off x="6875773" y="4168398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ft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F8093BAD-10E6-C789-31F2-D1232E8E8979}"/>
              </a:ext>
            </a:extLst>
          </p:cNvPr>
          <p:cNvSpPr txBox="1"/>
          <p:nvPr/>
        </p:nvSpPr>
        <p:spPr>
          <a:xfrm>
            <a:off x="6877225" y="4961280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ft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BF58B4CD-4F01-AD32-5D92-48A7DA871C1A}"/>
              </a:ext>
            </a:extLst>
          </p:cNvPr>
          <p:cNvSpPr txBox="1"/>
          <p:nvPr/>
        </p:nvSpPr>
        <p:spPr>
          <a:xfrm>
            <a:off x="6879287" y="5720568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ft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F578E08F-237F-CDC4-DDDD-268C4300E419}"/>
              </a:ext>
            </a:extLst>
          </p:cNvPr>
          <p:cNvSpPr txBox="1"/>
          <p:nvPr/>
        </p:nvSpPr>
        <p:spPr>
          <a:xfrm>
            <a:off x="6895353" y="6465858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ft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46EBB91E-BE0C-79D1-7C6A-C7FC9F075991}"/>
              </a:ext>
            </a:extLst>
          </p:cNvPr>
          <p:cNvSpPr txBox="1"/>
          <p:nvPr/>
        </p:nvSpPr>
        <p:spPr>
          <a:xfrm>
            <a:off x="6885070" y="7246302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ft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120C109D-3AB2-0F97-E44E-C4AF8234A9A1}"/>
              </a:ext>
            </a:extLst>
          </p:cNvPr>
          <p:cNvSpPr txBox="1"/>
          <p:nvPr/>
        </p:nvSpPr>
        <p:spPr>
          <a:xfrm>
            <a:off x="6895353" y="8793205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 ft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4E7E350C-80B5-1831-EE3A-6A43A0BC8C7F}"/>
              </a:ext>
            </a:extLst>
          </p:cNvPr>
          <p:cNvSpPr txBox="1"/>
          <p:nvPr/>
        </p:nvSpPr>
        <p:spPr>
          <a:xfrm>
            <a:off x="6891343" y="8028673"/>
            <a:ext cx="57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ft</a:t>
            </a:r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CB618A61-1C93-0053-649F-616BD9CB0D01}"/>
              </a:ext>
            </a:extLst>
          </p:cNvPr>
          <p:cNvCxnSpPr>
            <a:cxnSpLocks/>
          </p:cNvCxnSpPr>
          <p:nvPr/>
        </p:nvCxnSpPr>
        <p:spPr>
          <a:xfrm>
            <a:off x="6910165" y="7035156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449497BB-86A0-DA14-BD25-A47EC0635BE0}"/>
              </a:ext>
            </a:extLst>
          </p:cNvPr>
          <p:cNvCxnSpPr>
            <a:cxnSpLocks/>
          </p:cNvCxnSpPr>
          <p:nvPr/>
        </p:nvCxnSpPr>
        <p:spPr>
          <a:xfrm>
            <a:off x="6895353" y="7825565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964771A7-DEC2-F55E-0695-9E110EB79F72}"/>
              </a:ext>
            </a:extLst>
          </p:cNvPr>
          <p:cNvCxnSpPr>
            <a:cxnSpLocks/>
          </p:cNvCxnSpPr>
          <p:nvPr/>
        </p:nvCxnSpPr>
        <p:spPr>
          <a:xfrm>
            <a:off x="6912070" y="8582666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A205D26B-ABC2-CBFA-87DD-873E9582FEF8}"/>
              </a:ext>
            </a:extLst>
          </p:cNvPr>
          <p:cNvCxnSpPr>
            <a:cxnSpLocks/>
          </p:cNvCxnSpPr>
          <p:nvPr/>
        </p:nvCxnSpPr>
        <p:spPr>
          <a:xfrm>
            <a:off x="6910165" y="9392125"/>
            <a:ext cx="367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9" name="Group 518">
            <a:extLst>
              <a:ext uri="{FF2B5EF4-FFF2-40B4-BE49-F238E27FC236}">
                <a16:creationId xmlns:a16="http://schemas.microsoft.com/office/drawing/2014/main" id="{98178FDA-6E67-5375-ED0D-8A7AAC009D0C}"/>
              </a:ext>
            </a:extLst>
          </p:cNvPr>
          <p:cNvGrpSpPr/>
          <p:nvPr/>
        </p:nvGrpSpPr>
        <p:grpSpPr>
          <a:xfrm>
            <a:off x="6326049" y="3950025"/>
            <a:ext cx="278986" cy="764834"/>
            <a:chOff x="3415560" y="5550010"/>
            <a:chExt cx="238628" cy="771277"/>
          </a:xfrm>
        </p:grpSpPr>
        <p:sp>
          <p:nvSpPr>
            <p:cNvPr id="520" name="Freeform: Shape 519">
              <a:extLst>
                <a:ext uri="{FF2B5EF4-FFF2-40B4-BE49-F238E27FC236}">
                  <a16:creationId xmlns:a16="http://schemas.microsoft.com/office/drawing/2014/main" id="{4EDAE7F1-D997-7B84-F50E-D61929709323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Freeform: Shape 520">
              <a:extLst>
                <a:ext uri="{FF2B5EF4-FFF2-40B4-BE49-F238E27FC236}">
                  <a16:creationId xmlns:a16="http://schemas.microsoft.com/office/drawing/2014/main" id="{EE439D8C-A703-9751-B0FA-32AD9D33CC1B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Freeform: Shape 521">
              <a:extLst>
                <a:ext uri="{FF2B5EF4-FFF2-40B4-BE49-F238E27FC236}">
                  <a16:creationId xmlns:a16="http://schemas.microsoft.com/office/drawing/2014/main" id="{8FD6FAC9-89C1-715E-AAB1-43897807B83B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Freeform: Shape 522">
              <a:extLst>
                <a:ext uri="{FF2B5EF4-FFF2-40B4-BE49-F238E27FC236}">
                  <a16:creationId xmlns:a16="http://schemas.microsoft.com/office/drawing/2014/main" id="{F3ADC4AE-3828-EF39-AB59-120DC2268156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D4835455-7169-7F7E-1765-BAC9EA9619A0}"/>
              </a:ext>
            </a:extLst>
          </p:cNvPr>
          <p:cNvGrpSpPr/>
          <p:nvPr/>
        </p:nvGrpSpPr>
        <p:grpSpPr>
          <a:xfrm>
            <a:off x="6321611" y="3607936"/>
            <a:ext cx="240429" cy="354447"/>
            <a:chOff x="2771249" y="5198321"/>
            <a:chExt cx="240429" cy="354447"/>
          </a:xfrm>
        </p:grpSpPr>
        <p:cxnSp>
          <p:nvCxnSpPr>
            <p:cNvPr id="516" name="Straight Connector 515">
              <a:extLst>
                <a:ext uri="{FF2B5EF4-FFF2-40B4-BE49-F238E27FC236}">
                  <a16:creationId xmlns:a16="http://schemas.microsoft.com/office/drawing/2014/main" id="{62B4DB57-3458-FB5B-9D6C-8B95B8173FF4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7" name="Straight Connector 516">
              <a:extLst>
                <a:ext uri="{FF2B5EF4-FFF2-40B4-BE49-F238E27FC236}">
                  <a16:creationId xmlns:a16="http://schemas.microsoft.com/office/drawing/2014/main" id="{F8F74E56-A06F-0955-D2A9-D3C889CBF2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8" name="Straight Connector 517">
              <a:extLst>
                <a:ext uri="{FF2B5EF4-FFF2-40B4-BE49-F238E27FC236}">
                  <a16:creationId xmlns:a16="http://schemas.microsoft.com/office/drawing/2014/main" id="{DCC37047-6CF6-45D6-2C15-A8C9C85BB5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58" name="Rectangle 457">
            <a:extLst>
              <a:ext uri="{FF2B5EF4-FFF2-40B4-BE49-F238E27FC236}">
                <a16:creationId xmlns:a16="http://schemas.microsoft.com/office/drawing/2014/main" id="{64FC63E1-E0E9-1852-6A7F-E1933C195266}"/>
              </a:ext>
            </a:extLst>
          </p:cNvPr>
          <p:cNvSpPr/>
          <p:nvPr/>
        </p:nvSpPr>
        <p:spPr>
          <a:xfrm>
            <a:off x="6409731" y="3561458"/>
            <a:ext cx="119075" cy="5837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A53B06EE-B0BD-3CA5-9A90-4672A14FC3E1}"/>
              </a:ext>
            </a:extLst>
          </p:cNvPr>
          <p:cNvCxnSpPr/>
          <p:nvPr/>
        </p:nvCxnSpPr>
        <p:spPr>
          <a:xfrm>
            <a:off x="3270747" y="8665410"/>
            <a:ext cx="362460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1" name="Isosceles Triangle 460">
            <a:extLst>
              <a:ext uri="{FF2B5EF4-FFF2-40B4-BE49-F238E27FC236}">
                <a16:creationId xmlns:a16="http://schemas.microsoft.com/office/drawing/2014/main" id="{58EAB78D-090D-41B0-037A-D161C43FEF91}"/>
              </a:ext>
            </a:extLst>
          </p:cNvPr>
          <p:cNvSpPr/>
          <p:nvPr/>
        </p:nvSpPr>
        <p:spPr>
          <a:xfrm rot="10800000">
            <a:off x="3866602" y="8512581"/>
            <a:ext cx="128053" cy="11039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53A77F74-6C8E-E1C5-9B33-B5D79435F7B8}"/>
              </a:ext>
            </a:extLst>
          </p:cNvPr>
          <p:cNvCxnSpPr/>
          <p:nvPr/>
        </p:nvCxnSpPr>
        <p:spPr>
          <a:xfrm>
            <a:off x="3836786" y="8689675"/>
            <a:ext cx="20596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CDE34F40-CF95-F69F-2293-4B984D402E93}"/>
              </a:ext>
            </a:extLst>
          </p:cNvPr>
          <p:cNvCxnSpPr>
            <a:cxnSpLocks/>
          </p:cNvCxnSpPr>
          <p:nvPr/>
        </p:nvCxnSpPr>
        <p:spPr>
          <a:xfrm>
            <a:off x="3863482" y="8722934"/>
            <a:ext cx="16088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6F166758-648F-7326-B167-18C163AE7C7A}"/>
              </a:ext>
            </a:extLst>
          </p:cNvPr>
          <p:cNvCxnSpPr>
            <a:cxnSpLocks/>
          </p:cNvCxnSpPr>
          <p:nvPr/>
        </p:nvCxnSpPr>
        <p:spPr>
          <a:xfrm>
            <a:off x="3883089" y="8747259"/>
            <a:ext cx="1274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>
            <a:extLst>
              <a:ext uri="{FF2B5EF4-FFF2-40B4-BE49-F238E27FC236}">
                <a16:creationId xmlns:a16="http://schemas.microsoft.com/office/drawing/2014/main" id="{8C08249E-4D85-F3DB-4B22-4D1D6DAED529}"/>
              </a:ext>
            </a:extLst>
          </p:cNvPr>
          <p:cNvCxnSpPr/>
          <p:nvPr/>
        </p:nvCxnSpPr>
        <p:spPr>
          <a:xfrm>
            <a:off x="6409729" y="9022338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CC604B1A-9F72-7AB2-1BFF-58803B84E65C}"/>
              </a:ext>
            </a:extLst>
          </p:cNvPr>
          <p:cNvCxnSpPr/>
          <p:nvPr/>
        </p:nvCxnSpPr>
        <p:spPr>
          <a:xfrm>
            <a:off x="6419236" y="9067512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203F1AA3-8F34-0E2D-2427-89A671F30DDF}"/>
              </a:ext>
            </a:extLst>
          </p:cNvPr>
          <p:cNvCxnSpPr/>
          <p:nvPr/>
        </p:nvCxnSpPr>
        <p:spPr>
          <a:xfrm>
            <a:off x="6419236" y="9112189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3" name="Straight Connector 472">
            <a:extLst>
              <a:ext uri="{FF2B5EF4-FFF2-40B4-BE49-F238E27FC236}">
                <a16:creationId xmlns:a16="http://schemas.microsoft.com/office/drawing/2014/main" id="{2F1F16B7-74E6-221D-842D-A141B6399B37}"/>
              </a:ext>
            </a:extLst>
          </p:cNvPr>
          <p:cNvCxnSpPr/>
          <p:nvPr/>
        </p:nvCxnSpPr>
        <p:spPr>
          <a:xfrm>
            <a:off x="6409729" y="9362384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B184AB9D-67DA-B63C-AD12-3D213594238A}"/>
              </a:ext>
            </a:extLst>
          </p:cNvPr>
          <p:cNvCxnSpPr/>
          <p:nvPr/>
        </p:nvCxnSpPr>
        <p:spPr>
          <a:xfrm>
            <a:off x="6409729" y="9326642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2B0EB19A-3B1A-9761-8B58-78B9863718CF}"/>
              </a:ext>
            </a:extLst>
          </p:cNvPr>
          <p:cNvCxnSpPr/>
          <p:nvPr/>
        </p:nvCxnSpPr>
        <p:spPr>
          <a:xfrm>
            <a:off x="6409729" y="9285126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6" name="Straight Connector 475">
            <a:extLst>
              <a:ext uri="{FF2B5EF4-FFF2-40B4-BE49-F238E27FC236}">
                <a16:creationId xmlns:a16="http://schemas.microsoft.com/office/drawing/2014/main" id="{A63440D0-2C44-53CE-4031-AFD7A25CA356}"/>
              </a:ext>
            </a:extLst>
          </p:cNvPr>
          <p:cNvCxnSpPr/>
          <p:nvPr/>
        </p:nvCxnSpPr>
        <p:spPr>
          <a:xfrm>
            <a:off x="6419235" y="9240265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7" name="Straight Connector 476">
            <a:extLst>
              <a:ext uri="{FF2B5EF4-FFF2-40B4-BE49-F238E27FC236}">
                <a16:creationId xmlns:a16="http://schemas.microsoft.com/office/drawing/2014/main" id="{3E40C023-C5F8-9C72-FBD7-E19BCB855B62}"/>
              </a:ext>
            </a:extLst>
          </p:cNvPr>
          <p:cNvCxnSpPr/>
          <p:nvPr/>
        </p:nvCxnSpPr>
        <p:spPr>
          <a:xfrm>
            <a:off x="6409729" y="9201544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8" name="Straight Connector 477">
            <a:extLst>
              <a:ext uri="{FF2B5EF4-FFF2-40B4-BE49-F238E27FC236}">
                <a16:creationId xmlns:a16="http://schemas.microsoft.com/office/drawing/2014/main" id="{EA15B564-6269-66CA-13D2-2435A798AE65}"/>
              </a:ext>
            </a:extLst>
          </p:cNvPr>
          <p:cNvCxnSpPr/>
          <p:nvPr/>
        </p:nvCxnSpPr>
        <p:spPr>
          <a:xfrm>
            <a:off x="6419234" y="9161373"/>
            <a:ext cx="1190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4EBE037-00EF-A060-CA38-1E94F6DD8406}"/>
              </a:ext>
            </a:extLst>
          </p:cNvPr>
          <p:cNvSpPr/>
          <p:nvPr/>
        </p:nvSpPr>
        <p:spPr>
          <a:xfrm>
            <a:off x="3260098" y="8665410"/>
            <a:ext cx="3631247" cy="991926"/>
          </a:xfrm>
          <a:prstGeom prst="rect">
            <a:avLst/>
          </a:prstGeom>
          <a:solidFill>
            <a:srgbClr val="156082">
              <a:alpha val="2313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6AA3D5DD-A6D0-58E3-40D7-B3C74ECC7505}"/>
              </a:ext>
            </a:extLst>
          </p:cNvPr>
          <p:cNvSpPr txBox="1"/>
          <p:nvPr/>
        </p:nvSpPr>
        <p:spPr>
          <a:xfrm>
            <a:off x="4095165" y="8421580"/>
            <a:ext cx="13365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Water </a:t>
            </a:r>
            <a:r>
              <a:rPr lang="en-US" sz="1300" b="1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table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763DF3B5-C5F1-A0D3-DAD1-D0C94E0C60E0}"/>
              </a:ext>
            </a:extLst>
          </p:cNvPr>
          <p:cNvSpPr txBox="1"/>
          <p:nvPr/>
        </p:nvSpPr>
        <p:spPr>
          <a:xfrm>
            <a:off x="4806812" y="6546358"/>
            <a:ext cx="13365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Lysimeter</a:t>
            </a:r>
            <a:endParaRPr lang="en-US" sz="1300" b="1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C7450565-AEB8-D324-B80B-8882223B29BC}"/>
              </a:ext>
            </a:extLst>
          </p:cNvPr>
          <p:cNvSpPr txBox="1"/>
          <p:nvPr/>
        </p:nvSpPr>
        <p:spPr>
          <a:xfrm>
            <a:off x="5543457" y="7615281"/>
            <a:ext cx="13365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Monitoring well</a:t>
            </a:r>
            <a:endParaRPr lang="en-US" sz="1300" b="1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E2235AD3-B368-0ED2-144C-C8FE8430A660}"/>
              </a:ext>
            </a:extLst>
          </p:cNvPr>
          <p:cNvSpPr txBox="1"/>
          <p:nvPr/>
        </p:nvSpPr>
        <p:spPr>
          <a:xfrm>
            <a:off x="3456590" y="4675635"/>
            <a:ext cx="13365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Soil moisture probe</a:t>
            </a:r>
            <a:endParaRPr lang="en-US" sz="1300" b="1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B61B1CB1-AE52-22AD-463D-E691DC358D4E}"/>
              </a:ext>
            </a:extLst>
          </p:cNvPr>
          <p:cNvSpPr txBox="1"/>
          <p:nvPr/>
        </p:nvSpPr>
        <p:spPr>
          <a:xfrm>
            <a:off x="3435639" y="6115552"/>
            <a:ext cx="13365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Soil water potential probe</a:t>
            </a:r>
            <a:endParaRPr lang="en-US" sz="1300" b="1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</a:endParaRP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A459D88F-32F4-16B4-59AF-56880113B033}"/>
              </a:ext>
            </a:extLst>
          </p:cNvPr>
          <p:cNvSpPr txBox="1"/>
          <p:nvPr/>
        </p:nvSpPr>
        <p:spPr>
          <a:xfrm>
            <a:off x="4180901" y="2785553"/>
            <a:ext cx="25249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>
                <a:ln w="9525">
                  <a:noFill/>
                </a:ln>
                <a:latin typeface="Arial Black" panose="020B0A04020102020204" pitchFamily="34" charset="0"/>
              </a:rPr>
              <a:t>Data loggers accessed at surface</a:t>
            </a:r>
          </a:p>
        </p:txBody>
      </p:sp>
      <p:cxnSp>
        <p:nvCxnSpPr>
          <p:cNvPr id="487" name="Straight Arrow Connector 486">
            <a:extLst>
              <a:ext uri="{FF2B5EF4-FFF2-40B4-BE49-F238E27FC236}">
                <a16:creationId xmlns:a16="http://schemas.microsoft.com/office/drawing/2014/main" id="{33CD9EFA-5D94-7E97-9D26-FF776981C345}"/>
              </a:ext>
            </a:extLst>
          </p:cNvPr>
          <p:cNvCxnSpPr>
            <a:cxnSpLocks/>
            <a:stCxn id="485" idx="2"/>
          </p:cNvCxnSpPr>
          <p:nvPr/>
        </p:nvCxnSpPr>
        <p:spPr>
          <a:xfrm flipH="1">
            <a:off x="4508046" y="3277996"/>
            <a:ext cx="935310" cy="1740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Arrow Connector 488">
            <a:extLst>
              <a:ext uri="{FF2B5EF4-FFF2-40B4-BE49-F238E27FC236}">
                <a16:creationId xmlns:a16="http://schemas.microsoft.com/office/drawing/2014/main" id="{3988C296-0FC4-3012-EB1D-0AB8219A7870}"/>
              </a:ext>
            </a:extLst>
          </p:cNvPr>
          <p:cNvCxnSpPr>
            <a:cxnSpLocks/>
            <a:stCxn id="485" idx="2"/>
          </p:cNvCxnSpPr>
          <p:nvPr/>
        </p:nvCxnSpPr>
        <p:spPr>
          <a:xfrm flipH="1">
            <a:off x="4869799" y="3277994"/>
            <a:ext cx="573559" cy="240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Arrow Connector 493">
            <a:extLst>
              <a:ext uri="{FF2B5EF4-FFF2-40B4-BE49-F238E27FC236}">
                <a16:creationId xmlns:a16="http://schemas.microsoft.com/office/drawing/2014/main" id="{E3B37770-B388-B48D-6F6C-6769FAF4F6FA}"/>
              </a:ext>
            </a:extLst>
          </p:cNvPr>
          <p:cNvCxnSpPr>
            <a:cxnSpLocks/>
          </p:cNvCxnSpPr>
          <p:nvPr/>
        </p:nvCxnSpPr>
        <p:spPr>
          <a:xfrm flipV="1">
            <a:off x="4330454" y="5870688"/>
            <a:ext cx="316903" cy="2920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7" name="Group 496">
            <a:extLst>
              <a:ext uri="{FF2B5EF4-FFF2-40B4-BE49-F238E27FC236}">
                <a16:creationId xmlns:a16="http://schemas.microsoft.com/office/drawing/2014/main" id="{21697AAD-E819-7366-59EE-5F128817C196}"/>
              </a:ext>
            </a:extLst>
          </p:cNvPr>
          <p:cNvGrpSpPr/>
          <p:nvPr/>
        </p:nvGrpSpPr>
        <p:grpSpPr>
          <a:xfrm>
            <a:off x="6097805" y="3614303"/>
            <a:ext cx="240429" cy="354447"/>
            <a:chOff x="2771249" y="5198321"/>
            <a:chExt cx="240429" cy="354447"/>
          </a:xfrm>
        </p:grpSpPr>
        <p:cxnSp>
          <p:nvCxnSpPr>
            <p:cNvPr id="498" name="Straight Connector 497">
              <a:extLst>
                <a:ext uri="{FF2B5EF4-FFF2-40B4-BE49-F238E27FC236}">
                  <a16:creationId xmlns:a16="http://schemas.microsoft.com/office/drawing/2014/main" id="{3198B570-7550-7144-14DA-AFDE11B163AE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9" name="Straight Connector 498">
              <a:extLst>
                <a:ext uri="{FF2B5EF4-FFF2-40B4-BE49-F238E27FC236}">
                  <a16:creationId xmlns:a16="http://schemas.microsoft.com/office/drawing/2014/main" id="{BAD596E8-18F6-160B-B039-C4B6DCC34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0" name="Straight Connector 499">
              <a:extLst>
                <a:ext uri="{FF2B5EF4-FFF2-40B4-BE49-F238E27FC236}">
                  <a16:creationId xmlns:a16="http://schemas.microsoft.com/office/drawing/2014/main" id="{137F0208-5135-1F95-1DC8-5055A54BC9F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01" name="Group 500">
            <a:extLst>
              <a:ext uri="{FF2B5EF4-FFF2-40B4-BE49-F238E27FC236}">
                <a16:creationId xmlns:a16="http://schemas.microsoft.com/office/drawing/2014/main" id="{4DC0BC2C-BCC4-251B-7271-C7FA99D3EE9B}"/>
              </a:ext>
            </a:extLst>
          </p:cNvPr>
          <p:cNvGrpSpPr/>
          <p:nvPr/>
        </p:nvGrpSpPr>
        <p:grpSpPr>
          <a:xfrm>
            <a:off x="6101056" y="3958040"/>
            <a:ext cx="278986" cy="983582"/>
            <a:chOff x="3415560" y="5550010"/>
            <a:chExt cx="238628" cy="771277"/>
          </a:xfrm>
        </p:grpSpPr>
        <p:sp>
          <p:nvSpPr>
            <p:cNvPr id="502" name="Freeform: Shape 501">
              <a:extLst>
                <a:ext uri="{FF2B5EF4-FFF2-40B4-BE49-F238E27FC236}">
                  <a16:creationId xmlns:a16="http://schemas.microsoft.com/office/drawing/2014/main" id="{F253ACB0-4BA2-A2FA-B92C-2BF60A37FFC3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Freeform: Shape 502">
              <a:extLst>
                <a:ext uri="{FF2B5EF4-FFF2-40B4-BE49-F238E27FC236}">
                  <a16:creationId xmlns:a16="http://schemas.microsoft.com/office/drawing/2014/main" id="{D4C85828-FA25-3FEE-6C2C-FB9E7985B974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Freeform: Shape 503">
              <a:extLst>
                <a:ext uri="{FF2B5EF4-FFF2-40B4-BE49-F238E27FC236}">
                  <a16:creationId xmlns:a16="http://schemas.microsoft.com/office/drawing/2014/main" id="{11A0F818-B235-65FE-37E1-366952775E27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Freeform: Shape 504">
              <a:extLst>
                <a:ext uri="{FF2B5EF4-FFF2-40B4-BE49-F238E27FC236}">
                  <a16:creationId xmlns:a16="http://schemas.microsoft.com/office/drawing/2014/main" id="{6C40D1D4-7EEA-49C2-1435-8E19EE3986F8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6" name="Group 505">
            <a:extLst>
              <a:ext uri="{FF2B5EF4-FFF2-40B4-BE49-F238E27FC236}">
                <a16:creationId xmlns:a16="http://schemas.microsoft.com/office/drawing/2014/main" id="{44311B5E-838E-4736-CC14-7076F52DA1E6}"/>
              </a:ext>
            </a:extLst>
          </p:cNvPr>
          <p:cNvGrpSpPr/>
          <p:nvPr/>
        </p:nvGrpSpPr>
        <p:grpSpPr>
          <a:xfrm>
            <a:off x="6577760" y="3624543"/>
            <a:ext cx="240429" cy="354447"/>
            <a:chOff x="2771249" y="5198321"/>
            <a:chExt cx="240429" cy="354447"/>
          </a:xfrm>
        </p:grpSpPr>
        <p:cxnSp>
          <p:nvCxnSpPr>
            <p:cNvPr id="507" name="Straight Connector 506">
              <a:extLst>
                <a:ext uri="{FF2B5EF4-FFF2-40B4-BE49-F238E27FC236}">
                  <a16:creationId xmlns:a16="http://schemas.microsoft.com/office/drawing/2014/main" id="{73931D5F-EF11-CD25-BB02-ADE1AF41C7C2}"/>
                </a:ext>
              </a:extLst>
            </p:cNvPr>
            <p:cNvCxnSpPr/>
            <p:nvPr/>
          </p:nvCxnSpPr>
          <p:spPr>
            <a:xfrm flipH="1" flipV="1">
              <a:off x="2771249" y="5209161"/>
              <a:ext cx="112196" cy="34360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8" name="Straight Connector 507">
              <a:extLst>
                <a:ext uri="{FF2B5EF4-FFF2-40B4-BE49-F238E27FC236}">
                  <a16:creationId xmlns:a16="http://schemas.microsoft.com/office/drawing/2014/main" id="{6B7DC605-E9EB-FDAA-7D90-7A52FD4EF7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9302" y="5198321"/>
              <a:ext cx="112376" cy="34360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35B48797-CE19-F33D-A591-039EF37043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5144" y="5247469"/>
              <a:ext cx="10822" cy="28361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10" name="Group 509">
            <a:extLst>
              <a:ext uri="{FF2B5EF4-FFF2-40B4-BE49-F238E27FC236}">
                <a16:creationId xmlns:a16="http://schemas.microsoft.com/office/drawing/2014/main" id="{5B1E8415-2E4D-DE5A-F117-A041DA2C0551}"/>
              </a:ext>
            </a:extLst>
          </p:cNvPr>
          <p:cNvGrpSpPr/>
          <p:nvPr/>
        </p:nvGrpSpPr>
        <p:grpSpPr>
          <a:xfrm>
            <a:off x="6579873" y="3974781"/>
            <a:ext cx="278986" cy="983582"/>
            <a:chOff x="3415560" y="5550010"/>
            <a:chExt cx="238628" cy="771277"/>
          </a:xfrm>
        </p:grpSpPr>
        <p:sp>
          <p:nvSpPr>
            <p:cNvPr id="511" name="Freeform: Shape 510">
              <a:extLst>
                <a:ext uri="{FF2B5EF4-FFF2-40B4-BE49-F238E27FC236}">
                  <a16:creationId xmlns:a16="http://schemas.microsoft.com/office/drawing/2014/main" id="{1474F1E6-A885-E151-FA34-580895D9B072}"/>
                </a:ext>
              </a:extLst>
            </p:cNvPr>
            <p:cNvSpPr/>
            <p:nvPr/>
          </p:nvSpPr>
          <p:spPr>
            <a:xfrm>
              <a:off x="3490623" y="5550010"/>
              <a:ext cx="55659" cy="771277"/>
            </a:xfrm>
            <a:custGeom>
              <a:avLst/>
              <a:gdLst>
                <a:gd name="connsiteX0" fmla="*/ 23854 w 55659"/>
                <a:gd name="connsiteY0" fmla="*/ 0 h 771277"/>
                <a:gd name="connsiteX1" fmla="*/ 7951 w 55659"/>
                <a:gd name="connsiteY1" fmla="*/ 39757 h 771277"/>
                <a:gd name="connsiteX2" fmla="*/ 31805 w 55659"/>
                <a:gd name="connsiteY2" fmla="*/ 119270 h 771277"/>
                <a:gd name="connsiteX3" fmla="*/ 47707 w 55659"/>
                <a:gd name="connsiteY3" fmla="*/ 190832 h 771277"/>
                <a:gd name="connsiteX4" fmla="*/ 31805 w 55659"/>
                <a:gd name="connsiteY4" fmla="*/ 286247 h 771277"/>
                <a:gd name="connsiteX5" fmla="*/ 0 w 55659"/>
                <a:gd name="connsiteY5" fmla="*/ 310101 h 771277"/>
                <a:gd name="connsiteX6" fmla="*/ 15902 w 55659"/>
                <a:gd name="connsiteY6" fmla="*/ 429371 h 771277"/>
                <a:gd name="connsiteX7" fmla="*/ 31805 w 55659"/>
                <a:gd name="connsiteY7" fmla="*/ 453225 h 771277"/>
                <a:gd name="connsiteX8" fmla="*/ 55659 w 55659"/>
                <a:gd name="connsiteY8" fmla="*/ 516835 h 771277"/>
                <a:gd name="connsiteX9" fmla="*/ 47707 w 55659"/>
                <a:gd name="connsiteY9" fmla="*/ 620202 h 771277"/>
                <a:gd name="connsiteX10" fmla="*/ 15902 w 55659"/>
                <a:gd name="connsiteY10" fmla="*/ 691764 h 771277"/>
                <a:gd name="connsiteX11" fmla="*/ 15902 w 55659"/>
                <a:gd name="connsiteY11" fmla="*/ 771277 h 7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5659" h="771277">
                  <a:moveTo>
                    <a:pt x="23854" y="0"/>
                  </a:moveTo>
                  <a:cubicBezTo>
                    <a:pt x="18553" y="13252"/>
                    <a:pt x="9136" y="25533"/>
                    <a:pt x="7951" y="39757"/>
                  </a:cubicBezTo>
                  <a:cubicBezTo>
                    <a:pt x="4161" y="85238"/>
                    <a:pt x="12182" y="89836"/>
                    <a:pt x="31805" y="119270"/>
                  </a:cubicBezTo>
                  <a:cubicBezTo>
                    <a:pt x="34483" y="129983"/>
                    <a:pt x="48188" y="182660"/>
                    <a:pt x="47707" y="190832"/>
                  </a:cubicBezTo>
                  <a:cubicBezTo>
                    <a:pt x="45814" y="223020"/>
                    <a:pt x="43780" y="256309"/>
                    <a:pt x="31805" y="286247"/>
                  </a:cubicBezTo>
                  <a:cubicBezTo>
                    <a:pt x="26883" y="298551"/>
                    <a:pt x="10602" y="302150"/>
                    <a:pt x="0" y="310101"/>
                  </a:cubicBezTo>
                  <a:cubicBezTo>
                    <a:pt x="1186" y="323149"/>
                    <a:pt x="3745" y="401006"/>
                    <a:pt x="15902" y="429371"/>
                  </a:cubicBezTo>
                  <a:cubicBezTo>
                    <a:pt x="19666" y="438155"/>
                    <a:pt x="27064" y="444928"/>
                    <a:pt x="31805" y="453225"/>
                  </a:cubicBezTo>
                  <a:cubicBezTo>
                    <a:pt x="50283" y="485562"/>
                    <a:pt x="46962" y="482052"/>
                    <a:pt x="55659" y="516835"/>
                  </a:cubicBezTo>
                  <a:cubicBezTo>
                    <a:pt x="53008" y="551291"/>
                    <a:pt x="53713" y="586170"/>
                    <a:pt x="47707" y="620202"/>
                  </a:cubicBezTo>
                  <a:cubicBezTo>
                    <a:pt x="26839" y="738451"/>
                    <a:pt x="34500" y="552279"/>
                    <a:pt x="15902" y="691764"/>
                  </a:cubicBezTo>
                  <a:cubicBezTo>
                    <a:pt x="12399" y="718036"/>
                    <a:pt x="15902" y="744773"/>
                    <a:pt x="15902" y="771277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Freeform: Shape 511">
              <a:extLst>
                <a:ext uri="{FF2B5EF4-FFF2-40B4-BE49-F238E27FC236}">
                  <a16:creationId xmlns:a16="http://schemas.microsoft.com/office/drawing/2014/main" id="{1C2C0852-3B5E-1F11-38B9-5D03DDC954B6}"/>
                </a:ext>
              </a:extLst>
            </p:cNvPr>
            <p:cNvSpPr/>
            <p:nvPr/>
          </p:nvSpPr>
          <p:spPr>
            <a:xfrm>
              <a:off x="3538182" y="5725236"/>
              <a:ext cx="95534" cy="105770"/>
            </a:xfrm>
            <a:custGeom>
              <a:avLst/>
              <a:gdLst>
                <a:gd name="connsiteX0" fmla="*/ 0 w 95534"/>
                <a:gd name="connsiteY0" fmla="*/ 0 h 105770"/>
                <a:gd name="connsiteX1" fmla="*/ 27296 w 95534"/>
                <a:gd name="connsiteY1" fmla="*/ 40943 h 105770"/>
                <a:gd name="connsiteX2" fmla="*/ 61415 w 95534"/>
                <a:gd name="connsiteY2" fmla="*/ 58003 h 105770"/>
                <a:gd name="connsiteX3" fmla="*/ 71651 w 95534"/>
                <a:gd name="connsiteY3" fmla="*/ 64827 h 105770"/>
                <a:gd name="connsiteX4" fmla="*/ 88711 w 95534"/>
                <a:gd name="connsiteY4" fmla="*/ 95534 h 105770"/>
                <a:gd name="connsiteX5" fmla="*/ 95534 w 95534"/>
                <a:gd name="connsiteY5" fmla="*/ 105770 h 10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534" h="105770">
                  <a:moveTo>
                    <a:pt x="0" y="0"/>
                  </a:moveTo>
                  <a:cubicBezTo>
                    <a:pt x="9068" y="18136"/>
                    <a:pt x="11337" y="26579"/>
                    <a:pt x="27296" y="40943"/>
                  </a:cubicBezTo>
                  <a:cubicBezTo>
                    <a:pt x="39159" y="51620"/>
                    <a:pt x="47847" y="51219"/>
                    <a:pt x="61415" y="58003"/>
                  </a:cubicBezTo>
                  <a:cubicBezTo>
                    <a:pt x="65083" y="59837"/>
                    <a:pt x="68239" y="62552"/>
                    <a:pt x="71651" y="64827"/>
                  </a:cubicBezTo>
                  <a:cubicBezTo>
                    <a:pt x="81496" y="89439"/>
                    <a:pt x="73956" y="74876"/>
                    <a:pt x="88711" y="95534"/>
                  </a:cubicBezTo>
                  <a:cubicBezTo>
                    <a:pt x="91094" y="98871"/>
                    <a:pt x="95534" y="105770"/>
                    <a:pt x="95534" y="10577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Freeform: Shape 512">
              <a:extLst>
                <a:ext uri="{FF2B5EF4-FFF2-40B4-BE49-F238E27FC236}">
                  <a16:creationId xmlns:a16="http://schemas.microsoft.com/office/drawing/2014/main" id="{B8BD0CDF-3B24-406E-4D3E-866A44678F71}"/>
                </a:ext>
              </a:extLst>
            </p:cNvPr>
            <p:cNvSpPr/>
            <p:nvPr/>
          </p:nvSpPr>
          <p:spPr>
            <a:xfrm>
              <a:off x="3415560" y="5866384"/>
              <a:ext cx="75063" cy="88897"/>
            </a:xfrm>
            <a:custGeom>
              <a:avLst/>
              <a:gdLst>
                <a:gd name="connsiteX0" fmla="*/ 75063 w 75063"/>
                <a:gd name="connsiteY0" fmla="*/ 0 h 88897"/>
                <a:gd name="connsiteX1" fmla="*/ 58003 w 75063"/>
                <a:gd name="connsiteY1" fmla="*/ 10236 h 88897"/>
                <a:gd name="connsiteX2" fmla="*/ 54591 w 75063"/>
                <a:gd name="connsiteY2" fmla="*/ 20472 h 88897"/>
                <a:gd name="connsiteX3" fmla="*/ 30708 w 75063"/>
                <a:gd name="connsiteY3" fmla="*/ 61415 h 88897"/>
                <a:gd name="connsiteX4" fmla="*/ 27296 w 75063"/>
                <a:gd name="connsiteY4" fmla="*/ 71651 h 88897"/>
                <a:gd name="connsiteX5" fmla="*/ 3412 w 75063"/>
                <a:gd name="connsiteY5" fmla="*/ 88710 h 88897"/>
                <a:gd name="connsiteX6" fmla="*/ 0 w 75063"/>
                <a:gd name="connsiteY6" fmla="*/ 88710 h 88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063" h="88897">
                  <a:moveTo>
                    <a:pt x="75063" y="0"/>
                  </a:moveTo>
                  <a:cubicBezTo>
                    <a:pt x="69376" y="3412"/>
                    <a:pt x="62692" y="5547"/>
                    <a:pt x="58003" y="10236"/>
                  </a:cubicBezTo>
                  <a:cubicBezTo>
                    <a:pt x="55460" y="12779"/>
                    <a:pt x="56375" y="17349"/>
                    <a:pt x="54591" y="20472"/>
                  </a:cubicBezTo>
                  <a:cubicBezTo>
                    <a:pt x="40046" y="45926"/>
                    <a:pt x="43690" y="22470"/>
                    <a:pt x="30708" y="61415"/>
                  </a:cubicBezTo>
                  <a:cubicBezTo>
                    <a:pt x="29571" y="64827"/>
                    <a:pt x="29291" y="68658"/>
                    <a:pt x="27296" y="71651"/>
                  </a:cubicBezTo>
                  <a:cubicBezTo>
                    <a:pt x="21300" y="80645"/>
                    <a:pt x="13116" y="84829"/>
                    <a:pt x="3412" y="88710"/>
                  </a:cubicBezTo>
                  <a:cubicBezTo>
                    <a:pt x="2356" y="89132"/>
                    <a:pt x="1137" y="88710"/>
                    <a:pt x="0" y="88710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Freeform: Shape 513">
              <a:extLst>
                <a:ext uri="{FF2B5EF4-FFF2-40B4-BE49-F238E27FC236}">
                  <a16:creationId xmlns:a16="http://schemas.microsoft.com/office/drawing/2014/main" id="{5759CD9C-D341-E9D4-F1D0-F404086B4F97}"/>
                </a:ext>
              </a:extLst>
            </p:cNvPr>
            <p:cNvSpPr/>
            <p:nvPr/>
          </p:nvSpPr>
          <p:spPr>
            <a:xfrm>
              <a:off x="3545006" y="6069842"/>
              <a:ext cx="109182" cy="126242"/>
            </a:xfrm>
            <a:custGeom>
              <a:avLst/>
              <a:gdLst>
                <a:gd name="connsiteX0" fmla="*/ 0 w 109182"/>
                <a:gd name="connsiteY0" fmla="*/ 0 h 126242"/>
                <a:gd name="connsiteX1" fmla="*/ 17060 w 109182"/>
                <a:gd name="connsiteY1" fmla="*/ 20471 h 126242"/>
                <a:gd name="connsiteX2" fmla="*/ 51179 w 109182"/>
                <a:gd name="connsiteY2" fmla="*/ 47767 h 126242"/>
                <a:gd name="connsiteX3" fmla="*/ 61415 w 109182"/>
                <a:gd name="connsiteY3" fmla="*/ 54591 h 126242"/>
                <a:gd name="connsiteX4" fmla="*/ 75063 w 109182"/>
                <a:gd name="connsiteY4" fmla="*/ 68239 h 126242"/>
                <a:gd name="connsiteX5" fmla="*/ 88710 w 109182"/>
                <a:gd name="connsiteY5" fmla="*/ 112594 h 126242"/>
                <a:gd name="connsiteX6" fmla="*/ 109182 w 109182"/>
                <a:gd name="connsiteY6" fmla="*/ 126242 h 126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9182" h="126242">
                  <a:moveTo>
                    <a:pt x="0" y="0"/>
                  </a:moveTo>
                  <a:cubicBezTo>
                    <a:pt x="5687" y="6824"/>
                    <a:pt x="10779" y="14190"/>
                    <a:pt x="17060" y="20471"/>
                  </a:cubicBezTo>
                  <a:cubicBezTo>
                    <a:pt x="23361" y="26772"/>
                    <a:pt x="42293" y="41420"/>
                    <a:pt x="51179" y="47767"/>
                  </a:cubicBezTo>
                  <a:cubicBezTo>
                    <a:pt x="54516" y="50150"/>
                    <a:pt x="58302" y="51922"/>
                    <a:pt x="61415" y="54591"/>
                  </a:cubicBezTo>
                  <a:cubicBezTo>
                    <a:pt x="66300" y="58778"/>
                    <a:pt x="70514" y="63690"/>
                    <a:pt x="75063" y="68239"/>
                  </a:cubicBezTo>
                  <a:cubicBezTo>
                    <a:pt x="79612" y="83024"/>
                    <a:pt x="80867" y="99261"/>
                    <a:pt x="88710" y="112594"/>
                  </a:cubicBezTo>
                  <a:cubicBezTo>
                    <a:pt x="92868" y="119663"/>
                    <a:pt x="109182" y="126242"/>
                    <a:pt x="109182" y="126242"/>
                  </a:cubicBezTo>
                </a:path>
              </a:pathLst>
            </a:custGeom>
            <a:noFill/>
            <a:ln>
              <a:solidFill>
                <a:srgbClr val="4C2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4" name="TextBox 523">
            <a:extLst>
              <a:ext uri="{FF2B5EF4-FFF2-40B4-BE49-F238E27FC236}">
                <a16:creationId xmlns:a16="http://schemas.microsoft.com/office/drawing/2014/main" id="{1E6ABE3A-4538-0B54-8DBB-A9C1793FE01D}"/>
              </a:ext>
            </a:extLst>
          </p:cNvPr>
          <p:cNvSpPr txBox="1"/>
          <p:nvPr/>
        </p:nvSpPr>
        <p:spPr>
          <a:xfrm>
            <a:off x="3229719" y="9383899"/>
            <a:ext cx="32992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n w="9525">
                  <a:noFill/>
                </a:ln>
                <a:latin typeface="Arial Black" panose="020B0A04020102020204" pitchFamily="34" charset="0"/>
              </a:rPr>
              <a:t>***not quite to scale but close….</a:t>
            </a:r>
            <a:endParaRPr lang="en-US" sz="1000" b="1" dirty="0">
              <a:ln w="6350">
                <a:noFill/>
              </a:ln>
              <a:latin typeface="Arial Black" panose="020B0A04020102020204" pitchFamily="34" charset="0"/>
            </a:endParaRPr>
          </a:p>
        </p:txBody>
      </p:sp>
      <p:sp>
        <p:nvSpPr>
          <p:cNvPr id="526" name="Subtitle 2">
            <a:extLst>
              <a:ext uri="{FF2B5EF4-FFF2-40B4-BE49-F238E27FC236}">
                <a16:creationId xmlns:a16="http://schemas.microsoft.com/office/drawing/2014/main" id="{78BF8524-BE5D-C793-5784-0AA96130B498}"/>
              </a:ext>
            </a:extLst>
          </p:cNvPr>
          <p:cNvSpPr txBox="1">
            <a:spLocks/>
          </p:cNvSpPr>
          <p:nvPr/>
        </p:nvSpPr>
        <p:spPr>
          <a:xfrm>
            <a:off x="-120824" y="2757544"/>
            <a:ext cx="3170257" cy="58906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b="1" dirty="0"/>
              <a:t>Soil water balance related monitoring equipment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F584646A-4D92-5C43-BB17-11E1CB5DD361}"/>
              </a:ext>
            </a:extLst>
          </p:cNvPr>
          <p:cNvSpPr txBox="1"/>
          <p:nvPr/>
        </p:nvSpPr>
        <p:spPr>
          <a:xfrm>
            <a:off x="3093843" y="4062390"/>
            <a:ext cx="13365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>
                <a:ln w="9525">
                  <a:solidFill>
                    <a:schemeClr val="bg1"/>
                  </a:solidFill>
                </a:ln>
                <a:latin typeface="Arial Black" panose="020B0A04020102020204" pitchFamily="34" charset="0"/>
              </a:rPr>
              <a:t>Irrometer</a:t>
            </a:r>
            <a:endParaRPr lang="en-US" sz="1300" b="1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</a:endParaRPr>
          </a:p>
        </p:txBody>
      </p:sp>
      <p:cxnSp>
        <p:nvCxnSpPr>
          <p:cNvPr id="537" name="Straight Arrow Connector 536">
            <a:extLst>
              <a:ext uri="{FF2B5EF4-FFF2-40B4-BE49-F238E27FC236}">
                <a16:creationId xmlns:a16="http://schemas.microsoft.com/office/drawing/2014/main" id="{0753E37E-FF96-AB74-FD15-DA2A412F15E4}"/>
              </a:ext>
            </a:extLst>
          </p:cNvPr>
          <p:cNvCxnSpPr>
            <a:cxnSpLocks/>
            <a:stCxn id="485" idx="2"/>
          </p:cNvCxnSpPr>
          <p:nvPr/>
        </p:nvCxnSpPr>
        <p:spPr>
          <a:xfrm>
            <a:off x="5443356" y="3277994"/>
            <a:ext cx="901532" cy="240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Connector 539">
            <a:extLst>
              <a:ext uri="{FF2B5EF4-FFF2-40B4-BE49-F238E27FC236}">
                <a16:creationId xmlns:a16="http://schemas.microsoft.com/office/drawing/2014/main" id="{57CB3830-CBF4-E3FD-9159-D16450547DB9}"/>
              </a:ext>
            </a:extLst>
          </p:cNvPr>
          <p:cNvCxnSpPr>
            <a:cxnSpLocks/>
          </p:cNvCxnSpPr>
          <p:nvPr/>
        </p:nvCxnSpPr>
        <p:spPr>
          <a:xfrm flipV="1">
            <a:off x="3022589" y="2673007"/>
            <a:ext cx="0" cy="7167848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7" name="Rectangle 526">
            <a:extLst>
              <a:ext uri="{FF2B5EF4-FFF2-40B4-BE49-F238E27FC236}">
                <a16:creationId xmlns:a16="http://schemas.microsoft.com/office/drawing/2014/main" id="{549B6DAB-4DBB-631B-6642-A6FD99F26EBF}"/>
              </a:ext>
            </a:extLst>
          </p:cNvPr>
          <p:cNvSpPr/>
          <p:nvPr/>
        </p:nvSpPr>
        <p:spPr>
          <a:xfrm>
            <a:off x="174888" y="191075"/>
            <a:ext cx="7422624" cy="96353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3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136">
            <a:extLst>
              <a:ext uri="{FF2B5EF4-FFF2-40B4-BE49-F238E27FC236}">
                <a16:creationId xmlns:a16="http://schemas.microsoft.com/office/drawing/2014/main" id="{0C81E3D1-F496-E995-5632-E89A50DA6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873050" y="5320834"/>
            <a:ext cx="5600547" cy="3410548"/>
          </a:xfrm>
          <a:prstGeom prst="rect">
            <a:avLst/>
          </a:prstGeom>
        </p:spPr>
      </p:pic>
      <p:pic>
        <p:nvPicPr>
          <p:cNvPr id="131" name="Picture 13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DEC7A89-DD87-B4E5-BD96-41AFA3D1AC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53"/>
          <a:stretch/>
        </p:blipFill>
        <p:spPr bwMode="auto">
          <a:xfrm rot="10800000">
            <a:off x="3632499" y="7027590"/>
            <a:ext cx="2977125" cy="28118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3C6ED636-A4A0-28AE-049E-34A567B4A5E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94"/>
          <a:stretch/>
        </p:blipFill>
        <p:spPr bwMode="auto">
          <a:xfrm rot="10800000">
            <a:off x="3636334" y="4233251"/>
            <a:ext cx="2977014" cy="27943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A2B356-402F-4761-820C-A391087B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3927708" y="4498499"/>
            <a:ext cx="6703695" cy="62824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Passive wick lysimeters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02FE9-DC7F-B7C6-950B-3F4B1A26D97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5400000">
            <a:off x="2533352" y="4695370"/>
            <a:ext cx="8518276" cy="546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i="1" dirty="0"/>
              <a:t>lysimeter</a:t>
            </a:r>
            <a:r>
              <a:rPr lang="en-US" sz="2000" dirty="0"/>
              <a:t> – a device that measures water movement in the soil (vadose zone)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AD2834F-D38D-8B9F-58BD-06D124C304F2}"/>
              </a:ext>
            </a:extLst>
          </p:cNvPr>
          <p:cNvGrpSpPr/>
          <p:nvPr/>
        </p:nvGrpSpPr>
        <p:grpSpPr>
          <a:xfrm>
            <a:off x="479734" y="600217"/>
            <a:ext cx="5600524" cy="3498886"/>
            <a:chOff x="91559" y="733542"/>
            <a:chExt cx="5600524" cy="3498886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09A4071A-31E7-6379-C372-704F9197B8A2}"/>
                </a:ext>
              </a:extLst>
            </p:cNvPr>
            <p:cNvGrpSpPr/>
            <p:nvPr/>
          </p:nvGrpSpPr>
          <p:grpSpPr>
            <a:xfrm>
              <a:off x="598604" y="1055922"/>
              <a:ext cx="4988210" cy="1097694"/>
              <a:chOff x="977388" y="3507870"/>
              <a:chExt cx="6477289" cy="1425377"/>
            </a:xfrm>
          </p:grpSpPr>
          <p:sp>
            <p:nvSpPr>
              <p:cNvPr id="85" name="Flowchart: Process 84">
                <a:extLst>
                  <a:ext uri="{FF2B5EF4-FFF2-40B4-BE49-F238E27FC236}">
                    <a16:creationId xmlns:a16="http://schemas.microsoft.com/office/drawing/2014/main" id="{25F2572F-1BC8-7862-4C37-AEB7B1B68769}"/>
                  </a:ext>
                </a:extLst>
              </p:cNvPr>
              <p:cNvSpPr/>
              <p:nvPr/>
            </p:nvSpPr>
            <p:spPr>
              <a:xfrm rot="5400000">
                <a:off x="4337222" y="466850"/>
                <a:ext cx="72060" cy="6162851"/>
              </a:xfrm>
              <a:prstGeom prst="flowChartProcess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F02C80A-D0E7-C05C-E2A2-41C9082EB2F4}"/>
                  </a:ext>
                </a:extLst>
              </p:cNvPr>
              <p:cNvSpPr/>
              <p:nvPr/>
            </p:nvSpPr>
            <p:spPr>
              <a:xfrm rot="5400000">
                <a:off x="3629229" y="4295946"/>
                <a:ext cx="1167600" cy="7933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4CC683C-775B-ACDA-3508-9604198E48CE}"/>
                  </a:ext>
                </a:extLst>
              </p:cNvPr>
              <p:cNvSpPr/>
              <p:nvPr/>
            </p:nvSpPr>
            <p:spPr>
              <a:xfrm>
                <a:off x="4199284" y="3753855"/>
                <a:ext cx="2955211" cy="1167595"/>
              </a:xfrm>
              <a:prstGeom prst="rect">
                <a:avLst/>
              </a:prstGeom>
              <a:solidFill>
                <a:srgbClr val="B6A39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1D3FEEC-DE8F-72C4-E117-EAD0A650E398}"/>
                  </a:ext>
                </a:extLst>
              </p:cNvPr>
              <p:cNvSpPr/>
              <p:nvPr/>
            </p:nvSpPr>
            <p:spPr>
              <a:xfrm rot="5400000">
                <a:off x="1818882" y="2920666"/>
                <a:ext cx="1167600" cy="282207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6842650-E469-0BC3-1F55-B412E3B3BA4D}"/>
                  </a:ext>
                </a:extLst>
              </p:cNvPr>
              <p:cNvSpPr/>
              <p:nvPr/>
            </p:nvSpPr>
            <p:spPr>
              <a:xfrm>
                <a:off x="1594783" y="3787609"/>
                <a:ext cx="372694" cy="1122416"/>
              </a:xfrm>
              <a:custGeom>
                <a:avLst/>
                <a:gdLst>
                  <a:gd name="connsiteX0" fmla="*/ 364026 w 372694"/>
                  <a:gd name="connsiteY0" fmla="*/ 0 h 1122416"/>
                  <a:gd name="connsiteX1" fmla="*/ 8667 w 372694"/>
                  <a:gd name="connsiteY1" fmla="*/ 208016 h 1122416"/>
                  <a:gd name="connsiteX2" fmla="*/ 0 w 372694"/>
                  <a:gd name="connsiteY2" fmla="*/ 862397 h 1122416"/>
                  <a:gd name="connsiteX3" fmla="*/ 372694 w 372694"/>
                  <a:gd name="connsiteY3" fmla="*/ 1122416 h 1122416"/>
                  <a:gd name="connsiteX4" fmla="*/ 338025 w 372694"/>
                  <a:gd name="connsiteY4" fmla="*/ 1005407 h 1122416"/>
                  <a:gd name="connsiteX5" fmla="*/ 316356 w 372694"/>
                  <a:gd name="connsiteY5" fmla="*/ 767056 h 1122416"/>
                  <a:gd name="connsiteX6" fmla="*/ 316356 w 372694"/>
                  <a:gd name="connsiteY6" fmla="*/ 559041 h 1122416"/>
                  <a:gd name="connsiteX7" fmla="*/ 329357 w 372694"/>
                  <a:gd name="connsiteY7" fmla="*/ 377028 h 1122416"/>
                  <a:gd name="connsiteX8" fmla="*/ 333691 w 372694"/>
                  <a:gd name="connsiteY8" fmla="*/ 173346 h 1122416"/>
                  <a:gd name="connsiteX9" fmla="*/ 364026 w 372694"/>
                  <a:gd name="connsiteY9" fmla="*/ 0 h 1122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2694" h="1122416">
                    <a:moveTo>
                      <a:pt x="364026" y="0"/>
                    </a:moveTo>
                    <a:lnTo>
                      <a:pt x="8667" y="208016"/>
                    </a:lnTo>
                    <a:lnTo>
                      <a:pt x="0" y="862397"/>
                    </a:lnTo>
                    <a:lnTo>
                      <a:pt x="372694" y="1122416"/>
                    </a:lnTo>
                    <a:lnTo>
                      <a:pt x="338025" y="1005407"/>
                    </a:lnTo>
                    <a:lnTo>
                      <a:pt x="316356" y="767056"/>
                    </a:lnTo>
                    <a:lnTo>
                      <a:pt x="316356" y="559041"/>
                    </a:lnTo>
                    <a:lnTo>
                      <a:pt x="329357" y="377028"/>
                    </a:lnTo>
                    <a:cubicBezTo>
                      <a:pt x="330802" y="309134"/>
                      <a:pt x="332246" y="241240"/>
                      <a:pt x="333691" y="173346"/>
                    </a:cubicBezTo>
                    <a:lnTo>
                      <a:pt x="364026" y="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AA2B78FB-9D2E-B2AC-F86B-E9155ECE8307}"/>
                  </a:ext>
                </a:extLst>
              </p:cNvPr>
              <p:cNvSpPr/>
              <p:nvPr/>
            </p:nvSpPr>
            <p:spPr>
              <a:xfrm>
                <a:off x="1917173" y="3762424"/>
                <a:ext cx="189716" cy="1165692"/>
              </a:xfrm>
              <a:prstGeom prst="ellipse">
                <a:avLst/>
              </a:prstGeom>
              <a:solidFill>
                <a:srgbClr val="FFE0C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AEFB73E-FC0B-377F-F08D-4B1BA2AD6C63}"/>
                  </a:ext>
                </a:extLst>
              </p:cNvPr>
              <p:cNvSpPr/>
              <p:nvPr/>
            </p:nvSpPr>
            <p:spPr>
              <a:xfrm rot="5400000">
                <a:off x="3660486" y="3899556"/>
                <a:ext cx="504145" cy="21274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57DEAD5-0D06-1128-2F25-8D2A8D829F1E}"/>
                  </a:ext>
                </a:extLst>
              </p:cNvPr>
              <p:cNvSpPr/>
              <p:nvPr/>
            </p:nvSpPr>
            <p:spPr>
              <a:xfrm rot="5400000">
                <a:off x="3660247" y="4555239"/>
                <a:ext cx="519691" cy="21274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78F670F-C0A8-9601-B1F3-48A54EDD30D8}"/>
                  </a:ext>
                </a:extLst>
              </p:cNvPr>
              <p:cNvSpPr/>
              <p:nvPr/>
            </p:nvSpPr>
            <p:spPr>
              <a:xfrm>
                <a:off x="2057399" y="4261503"/>
                <a:ext cx="1987559" cy="140264"/>
              </a:xfrm>
              <a:prstGeom prst="rect">
                <a:avLst/>
              </a:prstGeom>
              <a:solidFill>
                <a:srgbClr val="F3F4BE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43287C9A-0398-1655-D108-646116947072}"/>
                  </a:ext>
                </a:extLst>
              </p:cNvPr>
              <p:cNvSpPr/>
              <p:nvPr/>
            </p:nvSpPr>
            <p:spPr>
              <a:xfrm>
                <a:off x="2070100" y="4324350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28C8CC31-7DA6-D2EA-CD00-D45789C0C980}"/>
                  </a:ext>
                </a:extLst>
              </p:cNvPr>
              <p:cNvSpPr/>
              <p:nvPr/>
            </p:nvSpPr>
            <p:spPr>
              <a:xfrm rot="10800000">
                <a:off x="2062076" y="4258002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9F9400B-78B0-426F-2138-9B69B35B9A9E}"/>
                  </a:ext>
                </a:extLst>
              </p:cNvPr>
              <p:cNvSpPr/>
              <p:nvPr/>
            </p:nvSpPr>
            <p:spPr>
              <a:xfrm rot="11770072">
                <a:off x="2371992" y="4258002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52FCB35B-A62F-3417-03F7-C057531681B1}"/>
                  </a:ext>
                </a:extLst>
              </p:cNvPr>
              <p:cNvSpPr/>
              <p:nvPr/>
            </p:nvSpPr>
            <p:spPr>
              <a:xfrm>
                <a:off x="2408174" y="4324348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CC13D5E-7FBA-323A-DACB-F5C05D4FAD84}"/>
                  </a:ext>
                </a:extLst>
              </p:cNvPr>
              <p:cNvSpPr/>
              <p:nvPr/>
            </p:nvSpPr>
            <p:spPr>
              <a:xfrm>
                <a:off x="2643597" y="4287673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B0A6DA17-4D6F-3C99-9467-0FFBCEF0DA43}"/>
                  </a:ext>
                </a:extLst>
              </p:cNvPr>
              <p:cNvSpPr/>
              <p:nvPr/>
            </p:nvSpPr>
            <p:spPr>
              <a:xfrm rot="11937224">
                <a:off x="2741782" y="4314969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C61A50E-2DE9-8E46-40D6-532DA5E5EC0B}"/>
                  </a:ext>
                </a:extLst>
              </p:cNvPr>
              <p:cNvSpPr/>
              <p:nvPr/>
            </p:nvSpPr>
            <p:spPr>
              <a:xfrm>
                <a:off x="2898206" y="4287039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DA5A30C-7BBE-3B96-BD13-0B5755D676C7}"/>
                  </a:ext>
                </a:extLst>
              </p:cNvPr>
              <p:cNvSpPr/>
              <p:nvPr/>
            </p:nvSpPr>
            <p:spPr>
              <a:xfrm rot="10800000">
                <a:off x="3110954" y="4279916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36F88A73-337E-E408-78BA-6A20199156AB}"/>
                  </a:ext>
                </a:extLst>
              </p:cNvPr>
              <p:cNvSpPr/>
              <p:nvPr/>
            </p:nvSpPr>
            <p:spPr>
              <a:xfrm>
                <a:off x="3293483" y="4335479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E599CEF-72E8-5DC9-38C6-8BC4671AFC00}"/>
                  </a:ext>
                </a:extLst>
              </p:cNvPr>
              <p:cNvSpPr/>
              <p:nvPr/>
            </p:nvSpPr>
            <p:spPr>
              <a:xfrm rot="11152739">
                <a:off x="3328320" y="4248553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8DF08A25-4C42-D58F-8454-F5DC5F9AC8E9}"/>
                  </a:ext>
                </a:extLst>
              </p:cNvPr>
              <p:cNvSpPr/>
              <p:nvPr/>
            </p:nvSpPr>
            <p:spPr>
              <a:xfrm>
                <a:off x="2195425" y="4324350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B870D05-CCF0-9154-1185-10DD7FD1DE41}"/>
                  </a:ext>
                </a:extLst>
              </p:cNvPr>
              <p:cNvSpPr/>
              <p:nvPr/>
            </p:nvSpPr>
            <p:spPr>
              <a:xfrm>
                <a:off x="3086477" y="4335380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2B43208A-40BD-BD47-0D6D-7B0AD1650F9C}"/>
                  </a:ext>
                </a:extLst>
              </p:cNvPr>
              <p:cNvSpPr/>
              <p:nvPr/>
            </p:nvSpPr>
            <p:spPr>
              <a:xfrm>
                <a:off x="3584660" y="4324348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EF7DC70E-4DD2-3EA5-8180-BE356F2E9F36}"/>
                  </a:ext>
                </a:extLst>
              </p:cNvPr>
              <p:cNvSpPr/>
              <p:nvPr/>
            </p:nvSpPr>
            <p:spPr>
              <a:xfrm rot="11194157">
                <a:off x="3542361" y="4254725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74A4D15-1017-C51E-CB08-19A9CFFDD556}"/>
                  </a:ext>
                </a:extLst>
              </p:cNvPr>
              <p:cNvSpPr/>
              <p:nvPr/>
            </p:nvSpPr>
            <p:spPr>
              <a:xfrm rot="11385290">
                <a:off x="3733523" y="4244019"/>
                <a:ext cx="266700" cy="11428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F10EB592-B607-DF68-FE07-D9DB93D9A106}"/>
                  </a:ext>
                </a:extLst>
              </p:cNvPr>
              <p:cNvSpPr/>
              <p:nvPr/>
            </p:nvSpPr>
            <p:spPr>
              <a:xfrm rot="2257993">
                <a:off x="3776730" y="4304678"/>
                <a:ext cx="266700" cy="69850"/>
              </a:xfrm>
              <a:custGeom>
                <a:avLst/>
                <a:gdLst>
                  <a:gd name="connsiteX0" fmla="*/ 0 w 266700"/>
                  <a:gd name="connsiteY0" fmla="*/ 69850 h 69850"/>
                  <a:gd name="connsiteX1" fmla="*/ 31750 w 266700"/>
                  <a:gd name="connsiteY1" fmla="*/ 63500 h 69850"/>
                  <a:gd name="connsiteX2" fmla="*/ 57150 w 266700"/>
                  <a:gd name="connsiteY2" fmla="*/ 50800 h 69850"/>
                  <a:gd name="connsiteX3" fmla="*/ 101600 w 266700"/>
                  <a:gd name="connsiteY3" fmla="*/ 38100 h 69850"/>
                  <a:gd name="connsiteX4" fmla="*/ 139700 w 266700"/>
                  <a:gd name="connsiteY4" fmla="*/ 19050 h 69850"/>
                  <a:gd name="connsiteX5" fmla="*/ 184150 w 266700"/>
                  <a:gd name="connsiteY5" fmla="*/ 0 h 69850"/>
                  <a:gd name="connsiteX6" fmla="*/ 234950 w 266700"/>
                  <a:gd name="connsiteY6" fmla="*/ 6350 h 69850"/>
                  <a:gd name="connsiteX7" fmla="*/ 266700 w 266700"/>
                  <a:gd name="connsiteY7" fmla="*/ 12700 h 69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6700" h="69850">
                    <a:moveTo>
                      <a:pt x="0" y="69850"/>
                    </a:moveTo>
                    <a:cubicBezTo>
                      <a:pt x="10583" y="67733"/>
                      <a:pt x="21511" y="66913"/>
                      <a:pt x="31750" y="63500"/>
                    </a:cubicBezTo>
                    <a:cubicBezTo>
                      <a:pt x="40730" y="60507"/>
                      <a:pt x="48449" y="54529"/>
                      <a:pt x="57150" y="50800"/>
                    </a:cubicBezTo>
                    <a:cubicBezTo>
                      <a:pt x="69904" y="45334"/>
                      <a:pt x="88711" y="41322"/>
                      <a:pt x="101600" y="38100"/>
                    </a:cubicBezTo>
                    <a:cubicBezTo>
                      <a:pt x="138209" y="13694"/>
                      <a:pt x="102894" y="34824"/>
                      <a:pt x="139700" y="19050"/>
                    </a:cubicBezTo>
                    <a:cubicBezTo>
                      <a:pt x="194627" y="-4490"/>
                      <a:pt x="139474" y="14892"/>
                      <a:pt x="184150" y="0"/>
                    </a:cubicBezTo>
                    <a:cubicBezTo>
                      <a:pt x="201083" y="2117"/>
                      <a:pt x="218160" y="3297"/>
                      <a:pt x="234950" y="6350"/>
                    </a:cubicBezTo>
                    <a:cubicBezTo>
                      <a:pt x="277238" y="14039"/>
                      <a:pt x="235150" y="12700"/>
                      <a:pt x="266700" y="1270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B49B4D7-D0E2-88DE-35A2-5654B9EBA453}"/>
                  </a:ext>
                </a:extLst>
              </p:cNvPr>
              <p:cNvSpPr/>
              <p:nvPr/>
            </p:nvSpPr>
            <p:spPr>
              <a:xfrm rot="5400000">
                <a:off x="3480069" y="4294912"/>
                <a:ext cx="1169643" cy="107027"/>
              </a:xfrm>
              <a:prstGeom prst="rect">
                <a:avLst/>
              </a:prstGeom>
              <a:solidFill>
                <a:srgbClr val="F3F4BE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BC008E2C-B644-D90F-0B89-E10D41E47C5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89598" y="4921534"/>
                <a:ext cx="6164897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9FA9CAF-7E97-AF90-CE3D-A8F97C5BD8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91645" y="3753773"/>
                <a:ext cx="6162850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BB65C3D5-F6B9-BC83-187D-0F59AC09ADD2}"/>
                  </a:ext>
                </a:extLst>
              </p:cNvPr>
              <p:cNvSpPr/>
              <p:nvPr/>
            </p:nvSpPr>
            <p:spPr>
              <a:xfrm>
                <a:off x="990759" y="3995302"/>
                <a:ext cx="606228" cy="66696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AB40851B-22EF-5DBF-6CCD-37698276AB42}"/>
                  </a:ext>
                </a:extLst>
              </p:cNvPr>
              <p:cNvCxnSpPr>
                <a:cxnSpLocks/>
                <a:endCxn id="68" idx="0"/>
              </p:cNvCxnSpPr>
              <p:nvPr/>
            </p:nvCxnSpPr>
            <p:spPr>
              <a:xfrm flipV="1">
                <a:off x="1596987" y="3762424"/>
                <a:ext cx="415044" cy="232878"/>
              </a:xfrm>
              <a:prstGeom prst="line">
                <a:avLst/>
              </a:prstGeom>
              <a:ln w="127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F17F4919-7568-CB42-89F7-9EE503AD40B9}"/>
                  </a:ext>
                </a:extLst>
              </p:cNvPr>
              <p:cNvCxnSpPr>
                <a:cxnSpLocks/>
                <a:endCxn id="68" idx="4"/>
              </p:cNvCxnSpPr>
              <p:nvPr/>
            </p:nvCxnSpPr>
            <p:spPr>
              <a:xfrm>
                <a:off x="1596987" y="4662263"/>
                <a:ext cx="415044" cy="2658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2662099-518C-8A14-FF71-5B8157D22820}"/>
                  </a:ext>
                </a:extLst>
              </p:cNvPr>
              <p:cNvGrpSpPr/>
              <p:nvPr/>
            </p:nvGrpSpPr>
            <p:grpSpPr>
              <a:xfrm>
                <a:off x="3993034" y="3763546"/>
                <a:ext cx="150187" cy="1163447"/>
                <a:chOff x="3967947" y="5167918"/>
                <a:chExt cx="150187" cy="1163447"/>
              </a:xfrm>
            </p:grpSpPr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942A2625-7EAC-5F2F-1002-D040D5431E24}"/>
                    </a:ext>
                  </a:extLst>
                </p:cNvPr>
                <p:cNvSpPr/>
                <p:nvPr/>
              </p:nvSpPr>
              <p:spPr>
                <a:xfrm rot="7595230">
                  <a:off x="3877309" y="6126253"/>
                  <a:ext cx="298860" cy="111363"/>
                </a:xfrm>
                <a:custGeom>
                  <a:avLst/>
                  <a:gdLst>
                    <a:gd name="connsiteX0" fmla="*/ 0 w 266700"/>
                    <a:gd name="connsiteY0" fmla="*/ 69850 h 69850"/>
                    <a:gd name="connsiteX1" fmla="*/ 31750 w 266700"/>
                    <a:gd name="connsiteY1" fmla="*/ 63500 h 69850"/>
                    <a:gd name="connsiteX2" fmla="*/ 57150 w 266700"/>
                    <a:gd name="connsiteY2" fmla="*/ 50800 h 69850"/>
                    <a:gd name="connsiteX3" fmla="*/ 101600 w 266700"/>
                    <a:gd name="connsiteY3" fmla="*/ 38100 h 69850"/>
                    <a:gd name="connsiteX4" fmla="*/ 139700 w 266700"/>
                    <a:gd name="connsiteY4" fmla="*/ 19050 h 69850"/>
                    <a:gd name="connsiteX5" fmla="*/ 184150 w 266700"/>
                    <a:gd name="connsiteY5" fmla="*/ 0 h 69850"/>
                    <a:gd name="connsiteX6" fmla="*/ 234950 w 266700"/>
                    <a:gd name="connsiteY6" fmla="*/ 6350 h 69850"/>
                    <a:gd name="connsiteX7" fmla="*/ 266700 w 266700"/>
                    <a:gd name="connsiteY7" fmla="*/ 12700 h 69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66700" h="69850">
                      <a:moveTo>
                        <a:pt x="0" y="69850"/>
                      </a:moveTo>
                      <a:cubicBezTo>
                        <a:pt x="10583" y="67733"/>
                        <a:pt x="21511" y="66913"/>
                        <a:pt x="31750" y="63500"/>
                      </a:cubicBezTo>
                      <a:cubicBezTo>
                        <a:pt x="40730" y="60507"/>
                        <a:pt x="48449" y="54529"/>
                        <a:pt x="57150" y="50800"/>
                      </a:cubicBezTo>
                      <a:cubicBezTo>
                        <a:pt x="69904" y="45334"/>
                        <a:pt x="88711" y="41322"/>
                        <a:pt x="101600" y="38100"/>
                      </a:cubicBezTo>
                      <a:cubicBezTo>
                        <a:pt x="138209" y="13694"/>
                        <a:pt x="102894" y="34824"/>
                        <a:pt x="139700" y="19050"/>
                      </a:cubicBezTo>
                      <a:cubicBezTo>
                        <a:pt x="194627" y="-4490"/>
                        <a:pt x="139474" y="14892"/>
                        <a:pt x="184150" y="0"/>
                      </a:cubicBezTo>
                      <a:cubicBezTo>
                        <a:pt x="201083" y="2117"/>
                        <a:pt x="218160" y="3297"/>
                        <a:pt x="234950" y="6350"/>
                      </a:cubicBezTo>
                      <a:cubicBezTo>
                        <a:pt x="277238" y="14039"/>
                        <a:pt x="235150" y="12700"/>
                        <a:pt x="266700" y="12700"/>
                      </a:cubicBez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Freeform: Shape 53">
                  <a:extLst>
                    <a:ext uri="{FF2B5EF4-FFF2-40B4-BE49-F238E27FC236}">
                      <a16:creationId xmlns:a16="http://schemas.microsoft.com/office/drawing/2014/main" id="{EBC105E2-226F-5C52-A87C-0E4A93DFF018}"/>
                    </a:ext>
                  </a:extLst>
                </p:cNvPr>
                <p:cNvSpPr/>
                <p:nvPr/>
              </p:nvSpPr>
              <p:spPr>
                <a:xfrm rot="7595230">
                  <a:off x="3891725" y="5417502"/>
                  <a:ext cx="302631" cy="150187"/>
                </a:xfrm>
                <a:custGeom>
                  <a:avLst/>
                  <a:gdLst>
                    <a:gd name="connsiteX0" fmla="*/ 0 w 266700"/>
                    <a:gd name="connsiteY0" fmla="*/ 69850 h 69850"/>
                    <a:gd name="connsiteX1" fmla="*/ 31750 w 266700"/>
                    <a:gd name="connsiteY1" fmla="*/ 63500 h 69850"/>
                    <a:gd name="connsiteX2" fmla="*/ 57150 w 266700"/>
                    <a:gd name="connsiteY2" fmla="*/ 50800 h 69850"/>
                    <a:gd name="connsiteX3" fmla="*/ 101600 w 266700"/>
                    <a:gd name="connsiteY3" fmla="*/ 38100 h 69850"/>
                    <a:gd name="connsiteX4" fmla="*/ 139700 w 266700"/>
                    <a:gd name="connsiteY4" fmla="*/ 19050 h 69850"/>
                    <a:gd name="connsiteX5" fmla="*/ 184150 w 266700"/>
                    <a:gd name="connsiteY5" fmla="*/ 0 h 69850"/>
                    <a:gd name="connsiteX6" fmla="*/ 234950 w 266700"/>
                    <a:gd name="connsiteY6" fmla="*/ 6350 h 69850"/>
                    <a:gd name="connsiteX7" fmla="*/ 266700 w 266700"/>
                    <a:gd name="connsiteY7" fmla="*/ 12700 h 69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66700" h="69850">
                      <a:moveTo>
                        <a:pt x="0" y="69850"/>
                      </a:moveTo>
                      <a:cubicBezTo>
                        <a:pt x="10583" y="67733"/>
                        <a:pt x="21511" y="66913"/>
                        <a:pt x="31750" y="63500"/>
                      </a:cubicBezTo>
                      <a:cubicBezTo>
                        <a:pt x="40730" y="60507"/>
                        <a:pt x="48449" y="54529"/>
                        <a:pt x="57150" y="50800"/>
                      </a:cubicBezTo>
                      <a:cubicBezTo>
                        <a:pt x="69904" y="45334"/>
                        <a:pt x="88711" y="41322"/>
                        <a:pt x="101600" y="38100"/>
                      </a:cubicBezTo>
                      <a:cubicBezTo>
                        <a:pt x="138209" y="13694"/>
                        <a:pt x="102894" y="34824"/>
                        <a:pt x="139700" y="19050"/>
                      </a:cubicBezTo>
                      <a:cubicBezTo>
                        <a:pt x="194627" y="-4490"/>
                        <a:pt x="139474" y="14892"/>
                        <a:pt x="184150" y="0"/>
                      </a:cubicBezTo>
                      <a:cubicBezTo>
                        <a:pt x="201083" y="2117"/>
                        <a:pt x="218160" y="3297"/>
                        <a:pt x="234950" y="6350"/>
                      </a:cubicBezTo>
                      <a:cubicBezTo>
                        <a:pt x="277238" y="14039"/>
                        <a:pt x="235150" y="12700"/>
                        <a:pt x="266700" y="12700"/>
                      </a:cubicBez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E2E9C3E3-D170-56D0-4191-841A69E5E793}"/>
                    </a:ext>
                  </a:extLst>
                </p:cNvPr>
                <p:cNvGrpSpPr/>
                <p:nvPr/>
              </p:nvGrpSpPr>
              <p:grpSpPr>
                <a:xfrm>
                  <a:off x="3989809" y="5167918"/>
                  <a:ext cx="93775" cy="1149142"/>
                  <a:chOff x="3989809" y="5167918"/>
                  <a:chExt cx="93775" cy="1149142"/>
                </a:xfrm>
              </p:grpSpPr>
              <p:sp>
                <p:nvSpPr>
                  <p:cNvPr id="42" name="Freeform: Shape 41">
                    <a:extLst>
                      <a:ext uri="{FF2B5EF4-FFF2-40B4-BE49-F238E27FC236}">
                        <a16:creationId xmlns:a16="http://schemas.microsoft.com/office/drawing/2014/main" id="{398EEB1C-FB9C-DA45-D56C-6D6EEC76452D}"/>
                      </a:ext>
                    </a:extLst>
                  </p:cNvPr>
                  <p:cNvSpPr/>
                  <p:nvPr/>
                </p:nvSpPr>
                <p:spPr>
                  <a:xfrm rot="15830126">
                    <a:off x="3898095" y="5560615"/>
                    <a:ext cx="284366" cy="49083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0E2744D1-7ACE-788B-B61A-86E5CEF32B0F}"/>
                      </a:ext>
                    </a:extLst>
                  </p:cNvPr>
                  <p:cNvSpPr/>
                  <p:nvPr/>
                </p:nvSpPr>
                <p:spPr>
                  <a:xfrm rot="15830126">
                    <a:off x="3916860" y="6150335"/>
                    <a:ext cx="284366" cy="49083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Freeform: Shape 44">
                    <a:extLst>
                      <a:ext uri="{FF2B5EF4-FFF2-40B4-BE49-F238E27FC236}">
                        <a16:creationId xmlns:a16="http://schemas.microsoft.com/office/drawing/2014/main" id="{42AC612E-6B26-755A-C889-5EE484B23C14}"/>
                      </a:ext>
                    </a:extLst>
                  </p:cNvPr>
                  <p:cNvSpPr/>
                  <p:nvPr/>
                </p:nvSpPr>
                <p:spPr>
                  <a:xfrm rot="15830126" flipV="1">
                    <a:off x="3771699" y="5538387"/>
                    <a:ext cx="482141" cy="45719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B6D3AC85-A81A-7F68-9FCB-362B13C61171}"/>
                      </a:ext>
                    </a:extLst>
                  </p:cNvPr>
                  <p:cNvSpPr/>
                  <p:nvPr/>
                </p:nvSpPr>
                <p:spPr>
                  <a:xfrm rot="17148971">
                    <a:off x="3901300" y="5807000"/>
                    <a:ext cx="284366" cy="49083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Freeform: Shape 50">
                    <a:extLst>
                      <a:ext uri="{FF2B5EF4-FFF2-40B4-BE49-F238E27FC236}">
                        <a16:creationId xmlns:a16="http://schemas.microsoft.com/office/drawing/2014/main" id="{8161BBC6-C38D-97AD-AA14-F1B096F1092E}"/>
                      </a:ext>
                    </a:extLst>
                  </p:cNvPr>
                  <p:cNvSpPr/>
                  <p:nvPr/>
                </p:nvSpPr>
                <p:spPr>
                  <a:xfrm rot="7595230">
                    <a:off x="3918288" y="5800287"/>
                    <a:ext cx="249396" cy="66693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Freeform: Shape 52">
                    <a:extLst>
                      <a:ext uri="{FF2B5EF4-FFF2-40B4-BE49-F238E27FC236}">
                        <a16:creationId xmlns:a16="http://schemas.microsoft.com/office/drawing/2014/main" id="{1DA43DAC-106D-9F1C-0D14-7381B5FAD8F6}"/>
                      </a:ext>
                    </a:extLst>
                  </p:cNvPr>
                  <p:cNvSpPr/>
                  <p:nvPr/>
                </p:nvSpPr>
                <p:spPr>
                  <a:xfrm rot="7595230">
                    <a:off x="3917104" y="5251457"/>
                    <a:ext cx="234597" cy="89187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7F099773-D449-6FC7-A943-28D1807CE0AD}"/>
                      </a:ext>
                    </a:extLst>
                  </p:cNvPr>
                  <p:cNvSpPr/>
                  <p:nvPr/>
                </p:nvSpPr>
                <p:spPr>
                  <a:xfrm rot="15830126" flipV="1">
                    <a:off x="3874558" y="6003188"/>
                    <a:ext cx="308647" cy="45719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Freeform: Shape 37">
                    <a:extLst>
                      <a:ext uri="{FF2B5EF4-FFF2-40B4-BE49-F238E27FC236}">
                        <a16:creationId xmlns:a16="http://schemas.microsoft.com/office/drawing/2014/main" id="{C636E046-3EEC-8D89-892A-A36E41C6713C}"/>
                      </a:ext>
                    </a:extLst>
                  </p:cNvPr>
                  <p:cNvSpPr/>
                  <p:nvPr/>
                </p:nvSpPr>
                <p:spPr>
                  <a:xfrm rot="15830126">
                    <a:off x="3888358" y="5285559"/>
                    <a:ext cx="284366" cy="49083"/>
                  </a:xfrm>
                  <a:custGeom>
                    <a:avLst/>
                    <a:gdLst>
                      <a:gd name="connsiteX0" fmla="*/ 0 w 266700"/>
                      <a:gd name="connsiteY0" fmla="*/ 69850 h 69850"/>
                      <a:gd name="connsiteX1" fmla="*/ 31750 w 266700"/>
                      <a:gd name="connsiteY1" fmla="*/ 63500 h 69850"/>
                      <a:gd name="connsiteX2" fmla="*/ 57150 w 266700"/>
                      <a:gd name="connsiteY2" fmla="*/ 50800 h 69850"/>
                      <a:gd name="connsiteX3" fmla="*/ 101600 w 266700"/>
                      <a:gd name="connsiteY3" fmla="*/ 38100 h 69850"/>
                      <a:gd name="connsiteX4" fmla="*/ 139700 w 266700"/>
                      <a:gd name="connsiteY4" fmla="*/ 19050 h 69850"/>
                      <a:gd name="connsiteX5" fmla="*/ 184150 w 266700"/>
                      <a:gd name="connsiteY5" fmla="*/ 0 h 69850"/>
                      <a:gd name="connsiteX6" fmla="*/ 234950 w 266700"/>
                      <a:gd name="connsiteY6" fmla="*/ 6350 h 69850"/>
                      <a:gd name="connsiteX7" fmla="*/ 266700 w 266700"/>
                      <a:gd name="connsiteY7" fmla="*/ 12700 h 698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66700" h="69850">
                        <a:moveTo>
                          <a:pt x="0" y="69850"/>
                        </a:moveTo>
                        <a:cubicBezTo>
                          <a:pt x="10583" y="67733"/>
                          <a:pt x="21511" y="66913"/>
                          <a:pt x="31750" y="63500"/>
                        </a:cubicBezTo>
                        <a:cubicBezTo>
                          <a:pt x="40730" y="60507"/>
                          <a:pt x="48449" y="54529"/>
                          <a:pt x="57150" y="50800"/>
                        </a:cubicBezTo>
                        <a:cubicBezTo>
                          <a:pt x="69904" y="45334"/>
                          <a:pt x="88711" y="41322"/>
                          <a:pt x="101600" y="38100"/>
                        </a:cubicBezTo>
                        <a:cubicBezTo>
                          <a:pt x="138209" y="13694"/>
                          <a:pt x="102894" y="34824"/>
                          <a:pt x="139700" y="19050"/>
                        </a:cubicBezTo>
                        <a:cubicBezTo>
                          <a:pt x="194627" y="-4490"/>
                          <a:pt x="139474" y="14892"/>
                          <a:pt x="184150" y="0"/>
                        </a:cubicBezTo>
                        <a:cubicBezTo>
                          <a:pt x="201083" y="2117"/>
                          <a:pt x="218160" y="3297"/>
                          <a:pt x="234950" y="6350"/>
                        </a:cubicBezTo>
                        <a:cubicBezTo>
                          <a:pt x="277238" y="14039"/>
                          <a:pt x="235150" y="12700"/>
                          <a:pt x="266700" y="12700"/>
                        </a:cubicBezTo>
                      </a:path>
                    </a:pathLst>
                  </a:custGeom>
                  <a:noFill/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83" name="Flowchart: Process 82">
                <a:extLst>
                  <a:ext uri="{FF2B5EF4-FFF2-40B4-BE49-F238E27FC236}">
                    <a16:creationId xmlns:a16="http://schemas.microsoft.com/office/drawing/2014/main" id="{542DB70E-DB42-A35D-E26C-30C4DD06F836}"/>
                  </a:ext>
                </a:extLst>
              </p:cNvPr>
              <p:cNvSpPr/>
              <p:nvPr/>
            </p:nvSpPr>
            <p:spPr>
              <a:xfrm>
                <a:off x="1147763" y="3629027"/>
                <a:ext cx="79338" cy="366275"/>
              </a:xfrm>
              <a:prstGeom prst="flowChartProcess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L-Shape 83">
                <a:extLst>
                  <a:ext uri="{FF2B5EF4-FFF2-40B4-BE49-F238E27FC236}">
                    <a16:creationId xmlns:a16="http://schemas.microsoft.com/office/drawing/2014/main" id="{9B5C5C4D-148E-13AE-E0C6-17802B78C414}"/>
                  </a:ext>
                </a:extLst>
              </p:cNvPr>
              <p:cNvSpPr/>
              <p:nvPr/>
            </p:nvSpPr>
            <p:spPr>
              <a:xfrm rot="5400000">
                <a:off x="1141475" y="3517398"/>
                <a:ext cx="161925" cy="142870"/>
              </a:xfrm>
              <a:prstGeom prst="corner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49C98D08-4513-3AA3-4942-A3AAA495F2EB}"/>
                  </a:ext>
                </a:extLst>
              </p:cNvPr>
              <p:cNvSpPr/>
              <p:nvPr/>
            </p:nvSpPr>
            <p:spPr>
              <a:xfrm>
                <a:off x="977388" y="4257324"/>
                <a:ext cx="45719" cy="16463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C59F7B00-A133-564D-9D8F-9B3845DE50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79811" y="2210316"/>
              <a:ext cx="242981" cy="3173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1F55062D-BA46-B738-67A6-1852CD40DF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4724" y="2210316"/>
              <a:ext cx="328606" cy="4290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02BE769-42C5-BF1E-C6AD-6767DC534C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45114" y="2200817"/>
              <a:ext cx="43929" cy="61764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BF61321F-8D69-F2AB-45FC-ECA3E9B24B66}"/>
                </a:ext>
              </a:extLst>
            </p:cNvPr>
            <p:cNvSpPr txBox="1"/>
            <p:nvPr/>
          </p:nvSpPr>
          <p:spPr>
            <a:xfrm rot="5400000">
              <a:off x="2471164" y="2697722"/>
              <a:ext cx="177869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Diatomaceous earth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5DE537FF-03EB-BC35-22B6-7DB27960BC18}"/>
                </a:ext>
              </a:extLst>
            </p:cNvPr>
            <p:cNvSpPr txBox="1"/>
            <p:nvPr/>
          </p:nvSpPr>
          <p:spPr>
            <a:xfrm rot="5400000">
              <a:off x="1511671" y="2543465"/>
              <a:ext cx="15273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Plexiglass plate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7EBC855-062B-A9E2-6B58-4F8FFC6F7C71}"/>
                </a:ext>
              </a:extLst>
            </p:cNvPr>
            <p:cNvSpPr txBox="1"/>
            <p:nvPr/>
          </p:nvSpPr>
          <p:spPr>
            <a:xfrm rot="5400000">
              <a:off x="2055991" y="3222513"/>
              <a:ext cx="15273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Spread wick fibers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8570F7E-A046-188E-318A-DD4152E1B4DB}"/>
                </a:ext>
              </a:extLst>
            </p:cNvPr>
            <p:cNvSpPr txBox="1"/>
            <p:nvPr/>
          </p:nvSpPr>
          <p:spPr>
            <a:xfrm rot="5400000">
              <a:off x="867661" y="2837437"/>
              <a:ext cx="149986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Tipping bucket gauge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E2CFBEA9-1F07-351B-01CA-C01A21B6FEE8}"/>
                </a:ext>
              </a:extLst>
            </p:cNvPr>
            <p:cNvSpPr txBox="1"/>
            <p:nvPr/>
          </p:nvSpPr>
          <p:spPr>
            <a:xfrm rot="5400000">
              <a:off x="136317" y="2672268"/>
              <a:ext cx="152738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Drain hole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D9ED83E-33B5-F015-9549-C12866055156}"/>
                </a:ext>
              </a:extLst>
            </p:cNvPr>
            <p:cNvSpPr txBox="1"/>
            <p:nvPr/>
          </p:nvSpPr>
          <p:spPr>
            <a:xfrm>
              <a:off x="304251" y="733542"/>
              <a:ext cx="538783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PVC pipe routing tipping bucket to data logger at surface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FEB1363-E892-5971-D206-B08A897543EC}"/>
                </a:ext>
              </a:extLst>
            </p:cNvPr>
            <p:cNvSpPr/>
            <p:nvPr/>
          </p:nvSpPr>
          <p:spPr>
            <a:xfrm>
              <a:off x="544779" y="1236459"/>
              <a:ext cx="45719" cy="9088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952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0F26506-2FA8-0C19-8FA4-01B6CE79643D}"/>
                </a:ext>
              </a:extLst>
            </p:cNvPr>
            <p:cNvSpPr txBox="1"/>
            <p:nvPr/>
          </p:nvSpPr>
          <p:spPr>
            <a:xfrm rot="5400000">
              <a:off x="-425913" y="2641211"/>
              <a:ext cx="15273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9525">
                    <a:noFill/>
                  </a:ln>
                  <a:latin typeface="Arial Black" panose="020B0A04020102020204" pitchFamily="34" charset="0"/>
                </a:rPr>
                <a:t>Steel mesh protection </a:t>
              </a:r>
              <a:endParaRPr lang="en-US" sz="1300" b="1" dirty="0">
                <a:ln w="6350">
                  <a:noFill/>
                </a:ln>
                <a:latin typeface="Arial Black" panose="020B0A04020102020204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F6132FA-B6EB-F401-66FA-21F2E7E35CE4}"/>
                </a:ext>
              </a:extLst>
            </p:cNvPr>
            <p:cNvSpPr txBox="1"/>
            <p:nvPr/>
          </p:nvSpPr>
          <p:spPr>
            <a:xfrm rot="5400000">
              <a:off x="1554253" y="1373841"/>
              <a:ext cx="1162215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12700">
                    <a:solidFill>
                      <a:schemeClr val="bg1"/>
                    </a:solidFill>
                  </a:ln>
                  <a:latin typeface="Arial Black" panose="020B0A04020102020204" pitchFamily="34" charset="0"/>
                </a:rPr>
                <a:t>20” hanging wick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C6F4F649-C6BB-1D37-9170-76CF2077B4B7}"/>
                </a:ext>
              </a:extLst>
            </p:cNvPr>
            <p:cNvSpPr txBox="1"/>
            <p:nvPr/>
          </p:nvSpPr>
          <p:spPr>
            <a:xfrm rot="5400000">
              <a:off x="4003855" y="2509009"/>
              <a:ext cx="1260987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12700">
                    <a:noFill/>
                  </a:ln>
                  <a:latin typeface="Arial Black" panose="020B0A04020102020204" pitchFamily="34" charset="0"/>
                </a:rPr>
                <a:t>8” diameter – 24 “ long steel divergence tube</a:t>
              </a:r>
            </a:p>
          </p:txBody>
        </p: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CC805478-B59D-4F0A-41A7-3C72C341FE1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72003" y="2194571"/>
              <a:ext cx="162345" cy="34552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C5F3EFB3-7F38-DB88-5E05-29629F3CC8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6445" y="1982972"/>
              <a:ext cx="307192" cy="4418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AE69CABD-59DB-35A7-38D2-A4A65207B0C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7053" y="1816538"/>
              <a:ext cx="240645" cy="47299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270176BA-9CFB-9685-CFAF-3F185890B2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7757" y="2149664"/>
              <a:ext cx="199102" cy="2096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2B50B13F-21C1-3197-7C6C-9CA9F0012F1F}"/>
                </a:ext>
              </a:extLst>
            </p:cNvPr>
            <p:cNvCxnSpPr>
              <a:cxnSpLocks/>
            </p:cNvCxnSpPr>
            <p:nvPr/>
          </p:nvCxnSpPr>
          <p:spPr>
            <a:xfrm>
              <a:off x="2553492" y="1000051"/>
              <a:ext cx="1000157" cy="277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FC460F4A-05FA-BA1A-BBC7-DFE782DDD964}"/>
                </a:ext>
              </a:extLst>
            </p:cNvPr>
            <p:cNvSpPr txBox="1"/>
            <p:nvPr/>
          </p:nvSpPr>
          <p:spPr>
            <a:xfrm rot="5400000">
              <a:off x="3501861" y="1454589"/>
              <a:ext cx="130511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ln w="12700">
                    <a:solidFill>
                      <a:schemeClr val="bg1"/>
                    </a:solidFill>
                  </a:ln>
                  <a:latin typeface="Arial Black" panose="020B0A04020102020204" pitchFamily="34" charset="0"/>
                </a:rPr>
                <a:t>Undisturbed soil</a:t>
              </a:r>
            </a:p>
          </p:txBody>
        </p:sp>
      </p:grpSp>
      <p:sp>
        <p:nvSpPr>
          <p:cNvPr id="123" name="Subtitle 2">
            <a:extLst>
              <a:ext uri="{FF2B5EF4-FFF2-40B4-BE49-F238E27FC236}">
                <a16:creationId xmlns:a16="http://schemas.microsoft.com/office/drawing/2014/main" id="{C2D1BC52-3580-DB16-ADCF-A618C58E6B41}"/>
              </a:ext>
            </a:extLst>
          </p:cNvPr>
          <p:cNvSpPr txBox="1">
            <a:spLocks/>
          </p:cNvSpPr>
          <p:nvPr/>
        </p:nvSpPr>
        <p:spPr>
          <a:xfrm rot="5400000">
            <a:off x="4496699" y="1494681"/>
            <a:ext cx="3170257" cy="58906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b="1" dirty="0"/>
              <a:t>Design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14C8353-87DC-B743-DB36-22C9B56F2775}"/>
              </a:ext>
            </a:extLst>
          </p:cNvPr>
          <p:cNvSpPr/>
          <p:nvPr/>
        </p:nvSpPr>
        <p:spPr>
          <a:xfrm>
            <a:off x="174888" y="191075"/>
            <a:ext cx="7422624" cy="96353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A0E3306-D4F1-1915-9023-56E693732EF1}"/>
              </a:ext>
            </a:extLst>
          </p:cNvPr>
          <p:cNvCxnSpPr>
            <a:cxnSpLocks/>
          </p:cNvCxnSpPr>
          <p:nvPr/>
        </p:nvCxnSpPr>
        <p:spPr>
          <a:xfrm flipV="1">
            <a:off x="6627026" y="218774"/>
            <a:ext cx="0" cy="9607608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71E3252-C695-B4A5-E58F-2B6B359747EC}"/>
              </a:ext>
            </a:extLst>
          </p:cNvPr>
          <p:cNvCxnSpPr>
            <a:cxnSpLocks/>
          </p:cNvCxnSpPr>
          <p:nvPr/>
        </p:nvCxnSpPr>
        <p:spPr>
          <a:xfrm>
            <a:off x="194366" y="4221520"/>
            <a:ext cx="6432660" cy="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913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6d9e5d-3127-4e07-aafd-68e1305e9675">
      <Terms xmlns="http://schemas.microsoft.com/office/infopath/2007/PartnerControls"/>
    </lcf76f155ced4ddcb4097134ff3c332f>
    <TaxCatchAll xmlns="51ed3b38-39f1-4ea2-af4c-502814eeb33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70D095989C5F4284F1E5383A487E96" ma:contentTypeVersion="14" ma:contentTypeDescription="Create a new document." ma:contentTypeScope="" ma:versionID="1320aba6dba23b0c948bc29a1bbdf1f9">
  <xsd:schema xmlns:xsd="http://www.w3.org/2001/XMLSchema" xmlns:xs="http://www.w3.org/2001/XMLSchema" xmlns:p="http://schemas.microsoft.com/office/2006/metadata/properties" xmlns:ns2="936d9e5d-3127-4e07-aafd-68e1305e9675" xmlns:ns3="51ed3b38-39f1-4ea2-af4c-502814eeb339" targetNamespace="http://schemas.microsoft.com/office/2006/metadata/properties" ma:root="true" ma:fieldsID="0fc4028e713a85a281514c2c5ca1cfee" ns2:_="" ns3:_="">
    <xsd:import namespace="936d9e5d-3127-4e07-aafd-68e1305e9675"/>
    <xsd:import namespace="51ed3b38-39f1-4ea2-af4c-502814eeb3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d9e5d-3127-4e07-aafd-68e1305e96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d3b38-39f1-4ea2-af4c-502814eeb33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0a667ee-7c50-4a07-bc77-5deeb866a7b8}" ma:internalName="TaxCatchAll" ma:showField="CatchAllData" ma:web="51ed3b38-39f1-4ea2-af4c-502814eeb3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D8F61-0BEC-47DB-84C8-C732979DB1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E6F763-8973-47A0-BDBB-7E2268E4216D}">
  <ds:schemaRefs>
    <ds:schemaRef ds:uri="51ed3b38-39f1-4ea2-af4c-502814eeb339"/>
    <ds:schemaRef ds:uri="936d9e5d-3127-4e07-aafd-68e1305e9675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67B840E-07A4-4C9F-ABB6-FED7FE9FB4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d9e5d-3127-4e07-aafd-68e1305e9675"/>
    <ds:schemaRef ds:uri="51ed3b38-39f1-4ea2-af4c-502814eeb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1693</TotalTime>
  <Words>162</Words>
  <Application>Microsoft Office PowerPoint</Application>
  <PresentationFormat>Custom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Office Theme</vt:lpstr>
      <vt:lpstr>Monitoring the soil water balance</vt:lpstr>
      <vt:lpstr>Passive wick lysimeters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the soil water balance</dc:title>
  <dc:creator>Lunzer, John</dc:creator>
  <cp:lastModifiedBy>Kurth, Valerie</cp:lastModifiedBy>
  <cp:revision>22</cp:revision>
  <cp:lastPrinted>2024-06-23T21:48:39Z</cp:lastPrinted>
  <dcterms:created xsi:type="dcterms:W3CDTF">2024-06-23T18:25:33Z</dcterms:created>
  <dcterms:modified xsi:type="dcterms:W3CDTF">2025-02-04T18:33:47Z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0x0101000370D095989C5F4284F1E5383A487E96</vt:lpwstr>
  </property>
  <property fmtid="{D5CDD505-2E9C-101B-9397-08002B2CF9AE}" pid="3" name="MediaServiceImageTags">
    <vt:lpwstr/>
  </property>
</Properties>
</file>