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7" r:id="rId2"/>
  </p:sldIdLst>
  <p:sldSz cx="36576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28F"/>
    <a:srgbClr val="8B475D"/>
    <a:srgbClr val="FFFFFF"/>
    <a:srgbClr val="CFEAFF"/>
    <a:srgbClr val="8DA9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8" autoAdjust="0"/>
    <p:restoredTop sz="96357" autoAdjust="0"/>
  </p:normalViewPr>
  <p:slideViewPr>
    <p:cSldViewPr snapToGrid="0">
      <p:cViewPr>
        <p:scale>
          <a:sx n="25" d="100"/>
          <a:sy n="25" d="100"/>
        </p:scale>
        <p:origin x="195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49"/>
    </inkml:context>
    <inkml:brush xml:id="br0">
      <inkml:brushProperty name="width" value="0.2" units="cm"/>
      <inkml:brushProperty name="height" value="0.2" units="cm"/>
      <inkml:brushProperty name="color" value="#663300"/>
      <inkml:brushProperty name="ignorePressure" value="1"/>
    </inkml:brush>
  </inkml:definitions>
  <inkml:trace contextRef="#ctx0" brushRef="#br0">18 0,'0'5145,"-8"-4997,-1-18,8 65,2-131,-1-49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36"/>
    </inkml:context>
    <inkml:brush xml:id="br0">
      <inkml:brushProperty name="width" value="0.1" units="cm"/>
      <inkml:brushProperty name="height" value="0.1" units="cm"/>
      <inkml:brushProperty name="color" value="#663300"/>
      <inkml:brushProperty name="ignorePressure" value="1"/>
    </inkml:brush>
  </inkml:definitions>
  <inkml:trace contextRef="#ctx0" brushRef="#br0">245 0,'-1'3,"1"-2,-1 1,1 0,0 1,-2-1,1-2,-4 5,3 2,-120 217,84-145,8-13,26-57,1-3,-2 2,-1 0,2-1,-11 9,9-10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71"/>
    </inkml:context>
    <inkml:brush xml:id="br0">
      <inkml:brushProperty name="width" value="0.1" units="cm"/>
      <inkml:brushProperty name="height" value="0.1" units="cm"/>
      <inkml:brushProperty name="color" value="#663300"/>
      <inkml:brushProperty name="ignorePressure" value="1"/>
    </inkml:brush>
  </inkml:definitions>
  <inkml:trace contextRef="#ctx0" brushRef="#br0">0 0,'2'2,"-1"-1,1 1,-1-1,1 1,-1 0,1 0,-1-1,0 0,-1 0,2 6,-1-5,10 20,15 45,-21-47,2 1,1-1,14 24,-7-21,1-1,0 0,40 40,-42-51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72"/>
    </inkml:context>
    <inkml:brush xml:id="br0">
      <inkml:brushProperty name="width" value="0.1" units="cm"/>
      <inkml:brushProperty name="height" value="0.1" units="cm"/>
      <inkml:brushProperty name="color" value="#663300"/>
      <inkml:brushProperty name="ignorePressure" value="1"/>
    </inkml:brush>
  </inkml:definitions>
  <inkml:trace contextRef="#ctx0" brushRef="#br0">1 270,'0'-1,"1"0,0-1,0 0,-1 1,1 1,0-3,-1 2,1 0,1 1,-1-2,2 0,-1-2,21-21,1 0,0 3,1 0,1 0,1 1,2 4,46-26,-52 33,1 0,1 0,35-7,-37 12</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41"/>
    </inkml:context>
    <inkml:brush xml:id="br0">
      <inkml:brushProperty name="width" value="0.2" units="cm"/>
      <inkml:brushProperty name="height" value="0.2" units="cm"/>
      <inkml:brushProperty name="color" value="#663300"/>
      <inkml:brushProperty name="ignorePressure" value="1"/>
    </inkml:brush>
  </inkml:definitions>
  <inkml:trace contextRef="#ctx0" brushRef="#br0">0 2,'63'-2,"69"4,-115 1,-11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42"/>
    </inkml:context>
    <inkml:brush xml:id="br0">
      <inkml:brushProperty name="width" value="0.2" units="cm"/>
      <inkml:brushProperty name="height" value="0.2" units="cm"/>
      <inkml:brushProperty name="color" value="#663300"/>
      <inkml:brushProperty name="ignorePressure" value="1"/>
    </inkml:brush>
  </inkml:definitions>
  <inkml:trace contextRef="#ctx0" brushRef="#br0">0 1,'12'133,"-2"-70,-8-57,-1-1,1 0,1-1,-1 2,1-2,4 8,-2-7,20 24,-21-25,0 0,-1-1,0 1,2 1,-3 0,1 0,0 0,5 10,-7-7</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43"/>
    </inkml:context>
    <inkml:brush xml:id="br0">
      <inkml:brushProperty name="width" value="0.2" units="cm"/>
      <inkml:brushProperty name="height" value="0.2" units="cm"/>
      <inkml:brushProperty name="color" value="#663300"/>
      <inkml:brushProperty name="ignorePressure" value="1"/>
    </inkml:brush>
  </inkml:definitions>
  <inkml:trace contextRef="#ctx0" brushRef="#br0">0 0,'1'5,"-1"-1,1 0,0 0,0 2,0-3,0 1,1-1,0 2,3 5,28 35,-9-12,16 24,-28-43,-1 1,1 0,-3 1,-1-1,1 3,5 15,-5-4,21 39,-28-61,1-1,-1 1,-2 0,1-1,0 1,0 0,-1 0,-1 11,0-9,1-3,0 3,1-2,0 2,5 10,-5-16,1-3</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44"/>
    </inkml:context>
    <inkml:brush xml:id="br0">
      <inkml:brushProperty name="width" value="0.2" units="cm"/>
      <inkml:brushProperty name="height" value="0.2" units="cm"/>
      <inkml:brushProperty name="color" value="#663300"/>
      <inkml:brushProperty name="ignorePressure" value="1"/>
    </inkml:brush>
  </inkml:definitions>
  <inkml:trace contextRef="#ctx0" brushRef="#br0">0 114,'5'-1,"1"0,-3 1,1-2,2 2,-2-2,1-1,5-2,2-1,41-19,-31 13,0 2,2 0,-1 2,35-9,-11 10,0 4,86 1,-69 3,-54-1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45"/>
    </inkml:context>
    <inkml:brush xml:id="br0">
      <inkml:brushProperty name="width" value="0.1" units="cm"/>
      <inkml:brushProperty name="height" value="0.1" units="cm"/>
      <inkml:brushProperty name="color" value="#663300"/>
      <inkml:brushProperty name="ignorePressure" value="1"/>
    </inkml:brush>
  </inkml:definitions>
  <inkml:trace contextRef="#ctx0" brushRef="#br0">1 0,'1'10,"0"-3,0 3,1-1,5 9,2 21,-8-10,0 0,-2 0,-9 48,1 26,7-67,0-15,2 23,1-32</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46"/>
    </inkml:context>
    <inkml:brush xml:id="br0">
      <inkml:brushProperty name="width" value="0.1" units="cm"/>
      <inkml:brushProperty name="height" value="0.1" units="cm"/>
      <inkml:brushProperty name="color" value="#663300"/>
      <inkml:brushProperty name="ignorePressure" value="1"/>
    </inkml:brush>
  </inkml:definitions>
  <inkml:trace contextRef="#ctx0" brushRef="#br0">10 0,'-8'33,"7"-23,0 0,1-1,1 1,0 0,1 0,-1-1,2 0,1 1,-2-1,1 0,8 13,-2-6</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47"/>
    </inkml:context>
    <inkml:brush xml:id="br0">
      <inkml:brushProperty name="width" value="0.1" units="cm"/>
      <inkml:brushProperty name="height" value="0.1" units="cm"/>
      <inkml:brushProperty name="color" value="#663300"/>
      <inkml:brushProperty name="ignorePressure" value="1"/>
    </inkml:brush>
  </inkml:definitions>
  <inkml:trace contextRef="#ctx0" brushRef="#br0">445 0,'0'3,"-1"-2,1 0,-1 2,-1-2,0 1,2 0,-1-2,-1 1,0 3,-3 2,-20 29,-3-2,-2 0,-1-2,0-2,-60 43,-28 24,61-45,43-38</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48"/>
    </inkml:context>
    <inkml:brush xml:id="br0">
      <inkml:brushProperty name="width" value="0.1" units="cm"/>
      <inkml:brushProperty name="height" value="0.1" units="cm"/>
      <inkml:brushProperty name="color" value="#663300"/>
      <inkml:brushProperty name="ignorePressure" value="1"/>
    </inkml:brush>
  </inkml:definitions>
  <inkml:trace contextRef="#ctx0" brushRef="#br0">0 0,'16'4,"10"7,41 27,-9-4,142 75,-144-74,72 58,-96-65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37"/>
    </inkml:context>
    <inkml:brush xml:id="br0">
      <inkml:brushProperty name="width" value="0.1" units="cm"/>
      <inkml:brushProperty name="height" value="0.1" units="cm"/>
      <inkml:brushProperty name="color" value="#663300"/>
      <inkml:brushProperty name="ignorePressure" value="1"/>
    </inkml:brush>
  </inkml:definitions>
  <inkml:trace contextRef="#ctx0" brushRef="#br0">8 0,'-3'14,"1"3,0-1,1 0,3 33,11 50,-10-80,1 0,-2 24,-2-26,6 31,0-18,-5-15</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49"/>
    </inkml:context>
    <inkml:brush xml:id="br0">
      <inkml:brushProperty name="width" value="0.2" units="cm"/>
      <inkml:brushProperty name="height" value="0.2" units="cm"/>
      <inkml:brushProperty name="color" value="#663300"/>
      <inkml:brushProperty name="ignorePressure" value="1"/>
    </inkml:brush>
  </inkml:definitions>
  <inkml:trace contextRef="#ctx0" brushRef="#br0">0 0,'2'19,"0"1,2 0,1 0,10 32,-3-15,-4-11,-3-14,-2-2,0 2,0 0,-2 0,2 17,-5 72,2-91</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50"/>
    </inkml:context>
    <inkml:brush xml:id="br0">
      <inkml:brushProperty name="width" value="0.2" units="cm"/>
      <inkml:brushProperty name="height" value="0.2" units="cm"/>
      <inkml:brushProperty name="color" value="#663300"/>
      <inkml:brushProperty name="ignorePressure" value="1"/>
    </inkml:brush>
  </inkml:definitions>
  <inkml:trace contextRef="#ctx0" brushRef="#br0">1 0,'268'0,"-246"2,1 0,25 7,-45-9,30 6,56 23,-26-7,-29-10,-25-11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51"/>
    </inkml:context>
    <inkml:brush xml:id="br0">
      <inkml:brushProperty name="width" value="0.2" units="cm"/>
      <inkml:brushProperty name="height" value="0.2" units="cm"/>
      <inkml:brushProperty name="color" value="#663300"/>
      <inkml:brushProperty name="ignorePressure" value="1"/>
    </inkml:brush>
  </inkml:definitions>
  <inkml:trace contextRef="#ctx0" brushRef="#br0">65 1,'1'60,"-2"65,-2-107,-7 26,10-43,-8 27,1-2,-16 28,14-43,4-8</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52"/>
    </inkml:context>
    <inkml:brush xml:id="br0">
      <inkml:brushProperty name="width" value="0.1" units="cm"/>
      <inkml:brushProperty name="height" value="0.1" units="cm"/>
      <inkml:brushProperty name="color" value="#663300"/>
      <inkml:brushProperty name="ignorePressure" value="1"/>
    </inkml:brush>
  </inkml:definitions>
  <inkml:trace contextRef="#ctx0" brushRef="#br0">0 1,'2'1,"-1"0,1 0,-1 0,0 0,1 0,-1 1,1 0,-2 0,0-1,2 1,1 2,19 24,1-2,51 47,-62-61,1-3,1 1,-2-3,3 2,0-1,0-1,0-1,28 8,-32-11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53"/>
    </inkml:context>
    <inkml:brush xml:id="br0">
      <inkml:brushProperty name="width" value="0.1" units="cm"/>
      <inkml:brushProperty name="height" value="0.1" units="cm"/>
      <inkml:brushProperty name="color" value="#663300"/>
      <inkml:brushProperty name="ignorePressure" value="1"/>
    </inkml:brush>
  </inkml:definitions>
  <inkml:trace contextRef="#ctx0" brushRef="#br0">300 0,'-7'10,"-1"-2,2 2,-6 10,-8 14,-8 0,0 1,-3-2,0-2,-50 38,39-35,36-30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54"/>
    </inkml:context>
    <inkml:brush xml:id="br0">
      <inkml:brushProperty name="width" value="0.1" units="cm"/>
      <inkml:brushProperty name="height" value="0.1" units="cm"/>
      <inkml:brushProperty name="color" value="#663300"/>
      <inkml:brushProperty name="ignorePressure" value="1"/>
    </inkml:brush>
  </inkml:definitions>
  <inkml:trace contextRef="#ctx0" brushRef="#br0">368 1,'-4'0,"2"1,-2 0,3 0,-3 0,2 0,0 0,-2 1,2 0,-1 0,-2 1,-3 4,-265 152,230-134,33-19</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55"/>
    </inkml:context>
    <inkml:brush xml:id="br0">
      <inkml:brushProperty name="width" value="0.1" units="cm"/>
      <inkml:brushProperty name="height" value="0.1" units="cm"/>
      <inkml:brushProperty name="color" value="#663300"/>
      <inkml:brushProperty name="ignorePressure" value="1"/>
    </inkml:brush>
  </inkml:definitions>
  <inkml:trace contextRef="#ctx0" brushRef="#br0">1 0,'12'15,"-9"-11,24 30,40 65,-57-79,0 0,-2 0,2 1,-4 0,6 27,-9-24</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56"/>
    </inkml:context>
    <inkml:brush xml:id="br0">
      <inkml:brushProperty name="width" value="0.1" units="cm"/>
      <inkml:brushProperty name="height" value="0.1" units="cm"/>
      <inkml:brushProperty name="color" value="#663300"/>
      <inkml:brushProperty name="ignorePressure" value="1"/>
    </inkml:brush>
  </inkml:definitions>
  <inkml:trace contextRef="#ctx0" brushRef="#br0">0 313,'14'-13,"29"-25,81-76,-100 91,-2-1,-2-3,18-28,-25 36</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57"/>
    </inkml:context>
    <inkml:brush xml:id="br0">
      <inkml:brushProperty name="width" value="0.1" units="cm"/>
      <inkml:brushProperty name="height" value="0.1" units="cm"/>
      <inkml:brushProperty name="color" value="#663300"/>
      <inkml:brushProperty name="ignorePressure" value="1"/>
    </inkml:brush>
  </inkml:definitions>
  <inkml:trace contextRef="#ctx0" brushRef="#br0">384 0,'-50'57,"34"-38,-23 23,-209 160,218-180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58"/>
    </inkml:context>
    <inkml:brush xml:id="br0">
      <inkml:brushProperty name="width" value="0.1" units="cm"/>
      <inkml:brushProperty name="height" value="0.1" units="cm"/>
      <inkml:brushProperty name="color" value="#663300"/>
      <inkml:brushProperty name="ignorePressure" value="1"/>
    </inkml:brush>
  </inkml:definitions>
  <inkml:trace contextRef="#ctx0" brushRef="#br0">1 1,'5'13,"0"-6,-1 0,3 0,-1 0,0-1,13 10,8 7,73 89,-83-91,-2 0,-1 1,18 41,-23-41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38"/>
    </inkml:context>
    <inkml:brush xml:id="br0">
      <inkml:brushProperty name="width" value="0.1" units="cm"/>
      <inkml:brushProperty name="height" value="0.1" units="cm"/>
      <inkml:brushProperty name="color" value="#663300"/>
      <inkml:brushProperty name="ignorePressure" value="1"/>
    </inkml:brush>
  </inkml:definitions>
  <inkml:trace contextRef="#ctx0" brushRef="#br0">0 0,'4'6,"0"0,0-1,-2 1,3-2,0 1,-1 0,8 5,0-1,-1-3,20 14,-7-10,65 34,-73-38,1 0,1 0,25 4,-19-7</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59"/>
    </inkml:context>
    <inkml:brush xml:id="br0">
      <inkml:brushProperty name="width" value="0.1" units="cm"/>
      <inkml:brushProperty name="height" value="0.1" units="cm"/>
      <inkml:brushProperty name="color" value="#663300"/>
      <inkml:brushProperty name="ignorePressure" value="1"/>
    </inkml:brush>
  </inkml:definitions>
  <inkml:trace contextRef="#ctx0" brushRef="#br0">1 0,'5'5,"0"2,-1-2,0 2,4 6,8 12,-9-17,-1-1,2 0,-1 0,1-1,0 0,1 1,0-2,-1 0,2 0,0-1,-2 0,2 0,18 3,-3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389"/>
    </inkml:context>
    <inkml:brush xml:id="br0">
      <inkml:brushProperty name="width" value="0.2" units="cm"/>
      <inkml:brushProperty name="height" value="0.2" units="cm"/>
      <inkml:brushProperty name="color" value="#663300"/>
      <inkml:brushProperty name="ignorePressure" value="1"/>
    </inkml:brush>
  </inkml:definitions>
  <inkml:trace contextRef="#ctx0" brushRef="#br0">24 9393,'0'1544,"-12"-1335,1-27,10 90,2-181,-1-72</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390"/>
    </inkml:context>
    <inkml:brush xml:id="br0">
      <inkml:brushProperty name="width" value="0.2" units="cm"/>
      <inkml:brushProperty name="height" value="0.2" units="cm"/>
      <inkml:brushProperty name="color" value="#663300"/>
      <inkml:brushProperty name="ignorePressure" value="1"/>
    </inkml:brush>
  </inkml:definitions>
  <inkml:trace contextRef="#ctx0" brushRef="#br0">3351 579,'-2'-1,"1"-1,0 0,0-2,-1 3,1-1,-1-1,0 1,1 0,-1 1,-3-5,-3 1,-126-152,127 150,-1 2,-1-4,2 4,-14-8,-11-8,20 13,-1-1,0 2,-1-1,0 2,0 0,0 2,-28-7,16 3,-31-12,39 14,-1 0,1 0,-1 2,-24-4,-83-7,38 2,58 7,-54-3,61 7,1 0,-29-7,29 4,2 1,-40-2,5 4,0-2,-60-13,86 13,1 2,-34 1,37 2,-1-2,2-1,-40-7,25 2,1 1,-1 3,0 1,-43 4,30-1,-72-6,30-9,-98-10,-18 3,109 7,-11 6,-120 8,97 2,92-3,-49 3</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391"/>
    </inkml:context>
    <inkml:brush xml:id="br0">
      <inkml:brushProperty name="width" value="0.2" units="cm"/>
      <inkml:brushProperty name="height" value="0.2" units="cm"/>
      <inkml:brushProperty name="color" value="#663300"/>
      <inkml:brushProperty name="ignorePressure" value="1"/>
    </inkml:brush>
  </inkml:definitions>
  <inkml:trace contextRef="#ctx0" brushRef="#br0">352 2,'-45'0,"11"-2,2 3,-63 9,-39 17,122-23</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392"/>
    </inkml:context>
    <inkml:brush xml:id="br0">
      <inkml:brushProperty name="width" value="0.2" units="cm"/>
      <inkml:brushProperty name="height" value="0.2" units="cm"/>
      <inkml:brushProperty name="color" value="#663300"/>
      <inkml:brushProperty name="ignorePressure" value="1"/>
    </inkml:brush>
  </inkml:definitions>
  <inkml:trace contextRef="#ctx0" brushRef="#br0">1 0,'7'122,"0"7,-8 1067,3-1158,2-1,15 67,-3-24,-14-65,1 3,8 30,-9-38</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393"/>
    </inkml:context>
    <inkml:brush xml:id="br0">
      <inkml:brushProperty name="width" value="0.2" units="cm"/>
      <inkml:brushProperty name="height" value="0.2" units="cm"/>
      <inkml:brushProperty name="color" value="#663300"/>
      <inkml:brushProperty name="ignorePressure" value="1"/>
    </inkml:brush>
  </inkml:definitions>
  <inkml:trace contextRef="#ctx0" brushRef="#br0">14 0,'0'1155,"-7"-987,0 11,8 350,-1-519,1-2,4 21,2 15,-8 51,2 27,7-88,-6-25</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394"/>
    </inkml:context>
    <inkml:brush xml:id="br0">
      <inkml:brushProperty name="width" value="0.2" units="cm"/>
      <inkml:brushProperty name="height" value="0.2" units="cm"/>
      <inkml:brushProperty name="color" value="#663300"/>
      <inkml:brushProperty name="ignorePressure" value="1"/>
    </inkml:brush>
  </inkml:definitions>
  <inkml:trace contextRef="#ctx0" brushRef="#br0">82 0,'2'183,"-4"187,-12-211,0 35,8-8,0-8,5-101,-11 81,7-121,0-13,0 32,4 75,-5 117,-1 146,9-243,-2-146,0 1,0-1,0 0,1 1,0 0,0 0,1-1,3 9,0-5</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395"/>
    </inkml:context>
    <inkml:brush xml:id="br0">
      <inkml:brushProperty name="width" value="0.2" units="cm"/>
      <inkml:brushProperty name="height" value="0.2" units="cm"/>
      <inkml:brushProperty name="color" value="#663300"/>
      <inkml:brushProperty name="ignorePressure" value="1"/>
    </inkml:brush>
  </inkml:definitions>
  <inkml:trace contextRef="#ctx0" brushRef="#br0">83 0,'8'312,"-1"22,-8 262,1-589,-1 0,-1 0,1-1,0 1,-1 0,-4 8,-6 25,3 14,-35 228,35-188,-1 97,13 753,-3-929,2-2,1 0,-1 1,1-1,7 19,-5-20,-1 2,-1 0,0 0,-1 0,1 15,-3 0,-1-19,1 1,1 17,-1-25,1 0,0 1,0 0,1-1,-1 0,1 0,0 0,-2 0,2 0,1 0,-2 0,3 3,4 1</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396"/>
    </inkml:context>
    <inkml:brush xml:id="br0">
      <inkml:brushProperty name="width" value="0.2" units="cm"/>
      <inkml:brushProperty name="height" value="0.2" units="cm"/>
      <inkml:brushProperty name="color" value="#663300"/>
      <inkml:brushProperty name="ignorePressure" value="1"/>
    </inkml:brush>
  </inkml:definitions>
  <inkml:trace contextRef="#ctx0" brushRef="#br0">1 2831,'0'1,"0"0,0-1,0 1,0 0,0 0,0 1,1-2,-1 1,0 1,1-1,-1 0,0-1,0 0,1 2,1 0,-2-2,0 1,0-1,1 1,-1-1,1 0,-1 1,1-1,-1 0,1 0,0 1,-1-1,1 0,0 0,-1 0,0 0,0 0,0 0,1 0,-1 0,1 0,-1 0,3-1,-2 1,2-1,-2 0,1 0,0-1,-1 1,1 0,0 1,-1-1,0-1,1 1,0 0,-2-1,3-1,28-53,-24 41,-2 1,1-1,-2 0,1 0,-2 0,1-1,-2 1,1-29,-2 23,4-1,8-31,3-12,-10 29,0-1,-1-50,-3 70,0 2,-1-1,9-25,-6 26,-1-2,-1 1,2-21,-5-490,-1 481,-9-60,3 61,2-57,6-1052,0 1139,8-34,-6 33,3-29,-5 32</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397"/>
    </inkml:context>
    <inkml:brush xml:id="br0">
      <inkml:brushProperty name="width" value="0.2" units="cm"/>
      <inkml:brushProperty name="height" value="0.2" units="cm"/>
      <inkml:brushProperty name="color" value="#663300"/>
      <inkml:brushProperty name="ignorePressure" value="1"/>
    </inkml:brush>
  </inkml:definitions>
  <inkml:trace contextRef="#ctx0" brushRef="#br0">129 0,'-1'110,"2"121,6-167,0 19,-7 976,-1-491,0-555,-1 2,2-3,-3 3,-4 11,2-10,2-1,-4 26,8 32,1-46,-5 28,-9 17,12-68,-1 1,1 0,-1-1,0 1,0-2,0 3,-1-3,1 1,-1 0,0 1,-1-1,1-2,0 3,0-1,-1-1,-1-1,2 2,-1-1,-2 0,3 0,-1-1,-2 2,-5 1,5-3,0 2,0 0,1-1,-1 1,1 1,-6 7,5-5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39"/>
    </inkml:context>
    <inkml:brush xml:id="br0">
      <inkml:brushProperty name="width" value="0.1" units="cm"/>
      <inkml:brushProperty name="height" value="0.1" units="cm"/>
      <inkml:brushProperty name="color" value="#663300"/>
      <inkml:brushProperty name="ignorePressure" value="1"/>
    </inkml:brush>
  </inkml:definitions>
  <inkml:trace contextRef="#ctx0" brushRef="#br0">316 0,'-9'15,"-23"24,-52 51,16-19,59-61,-92 111,88-106</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398"/>
    </inkml:context>
    <inkml:brush xml:id="br0">
      <inkml:brushProperty name="width" value="0.2" units="cm"/>
      <inkml:brushProperty name="height" value="0.2" units="cm"/>
      <inkml:brushProperty name="color" value="#663300"/>
      <inkml:brushProperty name="ignorePressure" value="1"/>
    </inkml:brush>
  </inkml:definitions>
  <inkml:trace contextRef="#ctx0" brushRef="#br0">224 1,'0'26,"8"306,-2 7,4-38,0 101,-10-231,0 154,-4-282,0 1,-18 70,-11 49,30-145,-2 0,0 1,-2-2,1-1,-1 2,-2-2,1-1,-2 1,0-1,0 0,-2 0,-18 16,6-2,19-22,-1 0,4-5</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31"/>
    </inkml:context>
    <inkml:brush xml:id="br0">
      <inkml:brushProperty name="width" value="0.2" units="cm"/>
      <inkml:brushProperty name="height" value="0.2" units="cm"/>
      <inkml:brushProperty name="color" value="#663300"/>
      <inkml:brushProperty name="ignorePressure" value="1"/>
    </inkml:brush>
  </inkml:definitions>
  <inkml:trace contextRef="#ctx0" brushRef="#br0">0 523,'2'0,"-1"0,-1 0,2-1,-2 1,1-1,1 1,-1 0,0-1,0 1,1-1,-2 0,0 1,1-1,-1 0,1 0,0 0,0 0,0 0,-1-2,15-23,-6 11,2-3,12-29,8-14,-28 55,0 0,3 0,-2 1,1-1,0 1,0 0,9-5,2 0,0 0,1 0,-1 2,1 1,2 0,30-7,-38 11,2-1,17-8,-20 7,1 0,-2 2,2 0,11-3,7 1,-1-3,-1 0,40-19,12-2,32 2,-43 12,52-11,-94 22,0 0,31-1,27-1,152-16,0 22,-97 2,1417-2,-1542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32"/>
    </inkml:context>
    <inkml:brush xml:id="br0">
      <inkml:brushProperty name="width" value="0.2" units="cm"/>
      <inkml:brushProperty name="height" value="0.2" units="cm"/>
      <inkml:brushProperty name="color" value="#663300"/>
      <inkml:brushProperty name="ignorePressure" value="1"/>
    </inkml:brush>
  </inkml:definitions>
  <inkml:trace contextRef="#ctx0" brushRef="#br0">1 1,'243'0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33"/>
    </inkml:context>
    <inkml:brush xml:id="br0">
      <inkml:brushProperty name="width" value="0.2" units="cm"/>
      <inkml:brushProperty name="height" value="0.2" units="cm"/>
      <inkml:brushProperty name="color" value="#663300"/>
      <inkml:brushProperty name="ignorePressure" value="1"/>
    </inkml:brush>
  </inkml:definitions>
  <inkml:trace contextRef="#ctx0" brushRef="#br0">196 1,'0'2,"-2"-1,1 1,0-1,0 1,0 0,0 0,0-1,0 0,1 1,-1 0,1 3,0-4,-7 28,2 1,1-1,0 54,0-14,2 389,6-319,-3-113,5 424,0-210,-6-195,1 20,-12 86,5-60,4-53,-7 39,1-29,4-20,-12 45,13-69,2 1,-3 0,2-1,0 1,-1-1,0-2,-8 9,-9 15,-11 12,26-30,-1-1,-1 0,1 1,2 1,-9 15,12-22,1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399"/>
    </inkml:context>
    <inkml:brush xml:id="br0">
      <inkml:brushProperty name="width" value="0.1" units="cm"/>
      <inkml:brushProperty name="height" value="0.1" units="cm"/>
      <inkml:brushProperty name="color" value="#663300"/>
      <inkml:brushProperty name="ignorePressure" value="1"/>
    </inkml:brush>
  </inkml:definitions>
  <inkml:trace contextRef="#ctx0" brushRef="#br0">0 0,'3'2,"-1"-1,1 0,-1 0,0 0,-1 1,0 0,2 0,-2-1,3 0,-3 1,4 5,0-1,193 216,-188-210,5 7,15 24,-26-37,-1 0,1 0,-1 0,-1 1,0 0,1-1,-2 2,2 12,0 1,8 31,2 16,-12-58</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00"/>
    </inkml:context>
    <inkml:brush xml:id="br0">
      <inkml:brushProperty name="width" value="0.1" units="cm"/>
      <inkml:brushProperty name="height" value="0.1" units="cm"/>
      <inkml:brushProperty name="color" value="#663300"/>
      <inkml:brushProperty name="ignorePressure" value="1"/>
    </inkml:brush>
  </inkml:definitions>
  <inkml:trace contextRef="#ctx0" brushRef="#br0">374 0,'-4'2,"2"-1,-1 1,0 1,0-1,1 1,0-2,0 1,-1 0,1 2,1-2,-5 6,5-7,-11 19,-15 27,15-25,-19 28,-22 27,2 2,5 2,-53 125,90-187</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01"/>
    </inkml:context>
    <inkml:brush xml:id="br0">
      <inkml:brushProperty name="width" value="0.1" units="cm"/>
      <inkml:brushProperty name="height" value="0.1" units="cm"/>
      <inkml:brushProperty name="color" value="#663300"/>
      <inkml:brushProperty name="ignorePressure" value="1"/>
    </inkml:brush>
  </inkml:definitions>
  <inkml:trace contextRef="#ctx0" brushRef="#br0">1 0,'0'0,"14"13,49 89,-21-33,-23-37,1 3,-1-3,-4 4,0 0,-2 0,11 49,-16-56</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02"/>
    </inkml:context>
    <inkml:brush xml:id="br0">
      <inkml:brushProperty name="width" value="0.2" units="cm"/>
      <inkml:brushProperty name="height" value="0.2" units="cm"/>
      <inkml:brushProperty name="color" value="#663300"/>
      <inkml:brushProperty name="ignorePressure" value="1"/>
    </inkml:brush>
  </inkml:definitions>
  <inkml:trace contextRef="#ctx0" brushRef="#br0">99 0,'0'656,"-7"-536,0-9,8 15,-2 76,-3-140,-5 109,10-103,-2 94,-18-38,9-88,-2 71,11-98,0 1,0-2,-2 1,2-1,-2 1,-5 15,6-22,-1 10,0-1,1-1,1 2,0-1,0 1,1-1,3 19,-2 7,-1-16,0-2,0-1,5 23,-4-33,1-2,-1 1,0-2,1 2,0-1,3 0,-4-1,3 1,0 0,5 6,-3-4,0-1</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03"/>
    </inkml:context>
    <inkml:brush xml:id="br0">
      <inkml:brushProperty name="width" value="0.2" units="cm"/>
      <inkml:brushProperty name="height" value="0.2" units="cm"/>
      <inkml:brushProperty name="color" value="#663300"/>
      <inkml:brushProperty name="ignorePressure" value="1"/>
    </inkml:brush>
  </inkml:definitions>
  <inkml:trace contextRef="#ctx0" brushRef="#br0">0 0,'3'0,"2"0,1 3,4-1,3 5,1-2,0 1,-1-1,-2 0,1 0,-1-2,0 0,-4 1</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04"/>
    </inkml:context>
    <inkml:brush xml:id="br0">
      <inkml:brushProperty name="width" value="0.1" units="cm"/>
      <inkml:brushProperty name="height" value="0.1" units="cm"/>
      <inkml:brushProperty name="color" value="#663300"/>
      <inkml:brushProperty name="ignorePressure" value="1"/>
    </inkml:brush>
  </inkml:definitions>
  <inkml:trace contextRef="#ctx0" brushRef="#br0">1 507,'0'0,"0"0,0 0,10-13,203-287,-194 275,1 2,1 0,2 2,0 2,1-1,28-18,-13 14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40"/>
    </inkml:context>
    <inkml:brush xml:id="br0">
      <inkml:brushProperty name="width" value="0.1" units="cm"/>
      <inkml:brushProperty name="height" value="0.1" units="cm"/>
      <inkml:brushProperty name="color" value="#663300"/>
      <inkml:brushProperty name="ignorePressure" value="1"/>
    </inkml:brush>
  </inkml:definitions>
  <inkml:trace contextRef="#ctx0" brushRef="#br0">0 0,'0'0,"1"3,1 4,1 6,1-2</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05"/>
    </inkml:context>
    <inkml:brush xml:id="br0">
      <inkml:brushProperty name="width" value="0.1" units="cm"/>
      <inkml:brushProperty name="height" value="0.1" units="cm"/>
      <inkml:brushProperty name="color" value="#663300"/>
      <inkml:brushProperty name="ignorePressure" value="1"/>
    </inkml:brush>
  </inkml:definitions>
  <inkml:trace contextRef="#ctx0" brushRef="#br0">0 0,'2'2,"0"-1,-1-1,2 2,-2-2,1 3,0-2,-2 1,1 0,0-2,0 1,2 3,3 4,106 99,9 11,-104-100,0 3,-1-1,-2 1,20 40,-22-33,0 1,10 35,-16-37</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06"/>
    </inkml:context>
    <inkml:brush xml:id="br0">
      <inkml:brushProperty name="width" value="0.1" units="cm"/>
      <inkml:brushProperty name="height" value="0.1" units="cm"/>
      <inkml:brushProperty name="color" value="#663300"/>
      <inkml:brushProperty name="ignorePressure" value="1"/>
    </inkml:brush>
  </inkml:definitions>
  <inkml:trace contextRef="#ctx0" brushRef="#br0">549 0,'0'0,"0"0,-7 8,-101 86,14-12,13-9,-50 48,119-107,1 1,-1 0,2 0,-14 30,-22 70,33-79</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07"/>
    </inkml:context>
    <inkml:brush xml:id="br0">
      <inkml:brushProperty name="width" value="0.1" units="cm"/>
      <inkml:brushProperty name="height" value="0.1" units="cm"/>
      <inkml:brushProperty name="color" value="#663300"/>
      <inkml:brushProperty name="ignorePressure" value="1"/>
    </inkml:brush>
  </inkml:definitions>
  <inkml:trace contextRef="#ctx0" brushRef="#br0">0 0,'3'0,"-1"0,1 1,0-1,-1 0,-1 1,2 0,4 1,20 12,0 4,-2 0,0 0,27 28,-17-15,-12-9,1 1,-3 0,27 38,49 85,-80-117,25 31,-33-50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08"/>
    </inkml:context>
    <inkml:brush xml:id="br0">
      <inkml:brushProperty name="width" value="0.1" units="cm"/>
      <inkml:brushProperty name="height" value="0.1" units="cm"/>
      <inkml:brushProperty name="color" value="#663300"/>
      <inkml:brushProperty name="ignorePressure" value="1"/>
    </inkml:brush>
  </inkml:definitions>
  <inkml:trace contextRef="#ctx0" brushRef="#br0">0 565,'1'-20,"3"4,1 0,-1 1,3 0,-1-1,14-22,50-65,-28 50,61-63,-71 87,0 0,0 2,46-27,-47 36</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09"/>
    </inkml:context>
    <inkml:brush xml:id="br0">
      <inkml:brushProperty name="width" value="0.1" units="cm"/>
      <inkml:brushProperty name="height" value="0.1" units="cm"/>
      <inkml:brushProperty name="color" value="#663300"/>
      <inkml:brushProperty name="ignorePressure" value="1"/>
    </inkml:brush>
  </inkml:definitions>
  <inkml:trace contextRef="#ctx0" brushRef="#br0">1 0,'2'1,"-1"0,1 0,0 0,0 0,0 0,-1 1,0 0,3 2,0-2,40 34,77 44,-65-45,-36-19,2 0,1 1,-4 2,0 1,-1 2,-1-1,0 1,14 25,-20-28</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10"/>
    </inkml:context>
    <inkml:brush xml:id="br0">
      <inkml:brushProperty name="width" value="0.1" units="cm"/>
      <inkml:brushProperty name="height" value="0.1" units="cm"/>
      <inkml:brushProperty name="color" value="#663300"/>
      <inkml:brushProperty name="ignorePressure" value="1"/>
    </inkml:brush>
  </inkml:definitions>
  <inkml:trace contextRef="#ctx0" brushRef="#br0">0 397,'8'-3,"-2"-1,3 0,-4 0,3 0,-2 0,0-2,0 1,9-9,2-3,105-93,96-80,-180 158</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11"/>
    </inkml:context>
    <inkml:brush xml:id="br0">
      <inkml:brushProperty name="width" value="0.1" units="cm"/>
      <inkml:brushProperty name="height" value="0.1" units="cm"/>
      <inkml:brushProperty name="color" value="#663300"/>
      <inkml:brushProperty name="ignorePressure" value="1"/>
    </inkml:brush>
  </inkml:definitions>
  <inkml:trace contextRef="#ctx0" brushRef="#br0">0 0,'0'0,"0"0,1 1,1 2,3 5,4 6,6 5,5 7,3 2,5 2,3 0,2 2,6-1,-4-2,-5-8</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12"/>
    </inkml:context>
    <inkml:brush xml:id="br0">
      <inkml:brushProperty name="width" value="0.1" units="cm"/>
      <inkml:brushProperty name="height" value="0.1" units="cm"/>
      <inkml:brushProperty name="color" value="#663300"/>
      <inkml:brushProperty name="ignorePressure" value="1"/>
    </inkml:brush>
  </inkml:definitions>
  <inkml:trace contextRef="#ctx0" brushRef="#br0">0 474,'0'0,"1"-1,1-2,3-3,3-4,5-7,7-7,4-9,8-7,5-4,5-4,2-1,1 1,-2 0,-2 7,-5 5,-10 10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13"/>
    </inkml:context>
    <inkml:brush xml:id="br0">
      <inkml:brushProperty name="width" value="0.1" units="cm"/>
      <inkml:brushProperty name="height" value="0.1" units="cm"/>
      <inkml:brushProperty name="color" value="#663300"/>
      <inkml:brushProperty name="ignorePressure" value="1"/>
    </inkml:brush>
  </inkml:definitions>
  <inkml:trace contextRef="#ctx0" brushRef="#br0">14 1,'-5'16,"2"-4,1 0,0 1,1-1,1 0,0 0,0 1,2-2,-1 3,1-3,1 2,7 20,7 10,38 72,-54-113,27 48,3-2,3-1,57 66,145 180,-209-256</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14"/>
    </inkml:context>
    <inkml:brush xml:id="br0">
      <inkml:brushProperty name="width" value="0.1" units="cm"/>
      <inkml:brushProperty name="height" value="0.1" units="cm"/>
      <inkml:brushProperty name="color" value="#663300"/>
      <inkml:brushProperty name="ignorePressure" value="1"/>
    </inkml:brush>
  </inkml:definitions>
  <inkml:trace contextRef="#ctx0" brushRef="#br0">1 0,'0'0,"1"0,0 2,3 3,3 4,4 8,3 7,5 9,1 10,2 8,-1 3,0 10,2 19,-3-2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41"/>
    </inkml:context>
    <inkml:brush xml:id="br0">
      <inkml:brushProperty name="width" value="0.1" units="cm"/>
      <inkml:brushProperty name="height" value="0.1" units="cm"/>
      <inkml:brushProperty name="color" value="#663300"/>
      <inkml:brushProperty name="ignorePressure" value="1"/>
    </inkml:brush>
  </inkml:definitions>
  <inkml:trace contextRef="#ctx0" brushRef="#br0">33 0,'-1'13,"-17"237,6-1,10-215</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15"/>
    </inkml:context>
    <inkml:brush xml:id="br0">
      <inkml:brushProperty name="width" value="0.1" units="cm"/>
      <inkml:brushProperty name="height" value="0.1" units="cm"/>
      <inkml:brushProperty name="color" value="#663300"/>
      <inkml:brushProperty name="ignorePressure" value="1"/>
    </inkml:brush>
  </inkml:definitions>
  <inkml:trace contextRef="#ctx0" brushRef="#br0">0 616,'6'-19,"29"-77,3 0,85-151,-57 134,-37 68</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16"/>
    </inkml:context>
    <inkml:brush xml:id="br0">
      <inkml:brushProperty name="width" value="0.1" units="cm"/>
      <inkml:brushProperty name="height" value="0.1" units="cm"/>
      <inkml:brushProperty name="color" value="#663300"/>
      <inkml:brushProperty name="ignorePressure" value="1"/>
    </inkml:brush>
  </inkml:definitions>
  <inkml:trace contextRef="#ctx0" brushRef="#br0">0 0,'6'18,"65"188,-55-171,1 2,4-2,32 47,10 2,34 47,-66-86</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17"/>
    </inkml:context>
    <inkml:brush xml:id="br0">
      <inkml:brushProperty name="width" value="0.1" units="cm"/>
      <inkml:brushProperty name="height" value="0.1" units="cm"/>
      <inkml:brushProperty name="color" value="#663300"/>
      <inkml:brushProperty name="ignorePressure" value="1"/>
    </inkml:brush>
  </inkml:definitions>
  <inkml:trace contextRef="#ctx0" brushRef="#br0">0 0,'3'2,"0"-2,1 2,-1-1,-2 1,2 0,-1 0,2-1,-2 1,1 0,-2 0,5 6,-1-2,22 23,-1 1,-1 1,22 39,54 112,-76-125,-2 3,19 70,-30-91</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18"/>
    </inkml:context>
    <inkml:brush xml:id="br0">
      <inkml:brushProperty name="width" value="0.1" units="cm"/>
      <inkml:brushProperty name="height" value="0.1" units="cm"/>
      <inkml:brushProperty name="color" value="#663300"/>
      <inkml:brushProperty name="ignorePressure" value="1"/>
    </inkml:brush>
  </inkml:definitions>
  <inkml:trace contextRef="#ctx0" brushRef="#br0">0 0,'0'0,"2"4,-1-1,0 2,0-3,2 1,-2 2,1-3,0 1,3 6,1-3,56 81,82 85,-125-146,0-1,-2 2,0 1,16 40,34 54,-31-59,-29-49</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19"/>
    </inkml:context>
    <inkml:brush xml:id="br0">
      <inkml:brushProperty name="width" value="0.1" units="cm"/>
      <inkml:brushProperty name="height" value="0.1" units="cm"/>
      <inkml:brushProperty name="color" value="#663300"/>
      <inkml:brushProperty name="ignorePressure" value="1"/>
    </inkml:brush>
  </inkml:definitions>
  <inkml:trace contextRef="#ctx0" brushRef="#br0">401 1,'-3'0,"2"0,1 1,-2 0,1-1,-1 1,2-1,-2 1,1 0,-1-1,2 1,-1 1,-1-2,1 1,0 1,1-1,-2 1,-15 22,14-18,-36 58,-76 92,31-42,27-36,49-67,0 1,0 1,1-3,0 4,1-1,-1-1,-4 23,8-23</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20"/>
    </inkml:context>
    <inkml:brush xml:id="br0">
      <inkml:brushProperty name="width" value="0.1" units="cm"/>
      <inkml:brushProperty name="height" value="0.1" units="cm"/>
      <inkml:brushProperty name="color" value="#663300"/>
      <inkml:brushProperty name="ignorePressure" value="1"/>
    </inkml:brush>
  </inkml:definitions>
  <inkml:trace contextRef="#ctx0" brushRef="#br0">0 0,'0'0,"0"0,0 0,0 0,11 10,14 25,-1 3,-2 1,-1-1,-2 4,-3-2,1 1,12 56,-27-82</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21"/>
    </inkml:context>
    <inkml:brush xml:id="br0">
      <inkml:brushProperty name="width" value="0.1" units="cm"/>
      <inkml:brushProperty name="height" value="0.1" units="cm"/>
      <inkml:brushProperty name="color" value="#663300"/>
      <inkml:brushProperty name="ignorePressure" value="1"/>
    </inkml:brush>
  </inkml:definitions>
  <inkml:trace contextRef="#ctx0" brushRef="#br0">552 1,'0'0,"0"0,-10 4,-42 25,-55 46,68-48,-1 1,-1-4,-44 21,65-36,-3 2,-28 18,43-24,-1 2,1 0,0 0,0 0,1 2,-1-1,-8 17,4-8</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22"/>
    </inkml:context>
    <inkml:brush xml:id="br0">
      <inkml:brushProperty name="width" value="0.1" units="cm"/>
      <inkml:brushProperty name="height" value="0.1" units="cm"/>
      <inkml:brushProperty name="color" value="#663300"/>
      <inkml:brushProperty name="ignorePressure" value="1"/>
    </inkml:brush>
  </inkml:definitions>
  <inkml:trace contextRef="#ctx0" brushRef="#br0">594 1,'-11'10,"-164"93,13-7,128-72,0 1,-47 45,74-64,0 2,1 1,0-2,-1 3,2 0,0-3,1 3,-5 11,0 7,-9 46,9-36,5-21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23"/>
    </inkml:context>
    <inkml:brush xml:id="br0">
      <inkml:brushProperty name="width" value="0.1" units="cm"/>
      <inkml:brushProperty name="height" value="0.1" units="cm"/>
      <inkml:brushProperty name="color" value="#663300"/>
      <inkml:brushProperty name="ignorePressure" value="1"/>
    </inkml:brush>
  </inkml:definitions>
  <inkml:trace contextRef="#ctx0" brushRef="#br0">0 0,'0'0,"0"0,0 0,14 17,9 13,44 47,-40-48,29 42,-41-48,-3-1,0 2,16 50,1-1,-6-22,16 61,-35-97</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24"/>
    </inkml:context>
    <inkml:brush xml:id="br0">
      <inkml:brushProperty name="width" value="0.1" units="cm"/>
      <inkml:brushProperty name="height" value="0.1" units="cm"/>
      <inkml:brushProperty name="color" value="#663300"/>
      <inkml:brushProperty name="ignorePressure" value="1"/>
    </inkml:brush>
  </inkml:definitions>
  <inkml:trace contextRef="#ctx0" brushRef="#br0">1 0,'12'15,"67"100,73 114,-106-151,-4 2,-2 1,50 151,-80-204,-3-1,-1 1,0 1,-2-2,0 2,-1 37,-4 1,1-65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42"/>
    </inkml:context>
    <inkml:brush xml:id="br0">
      <inkml:brushProperty name="width" value="0.1" units="cm"/>
      <inkml:brushProperty name="height" value="0.1" units="cm"/>
      <inkml:brushProperty name="color" value="#663300"/>
      <inkml:brushProperty name="ignorePressure" value="1"/>
    </inkml:brush>
  </inkml:definitions>
  <inkml:trace contextRef="#ctx0" brushRef="#br0">1 1,'12'0,"5"1,0 1,0 0,2 3,21 7,65 28,-29-8,-50-24,50 9,-29-7,-32-7</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25"/>
    </inkml:context>
    <inkml:brush xml:id="br0">
      <inkml:brushProperty name="width" value="0.1" units="cm"/>
      <inkml:brushProperty name="height" value="0.1" units="cm"/>
      <inkml:brushProperty name="color" value="#663300"/>
      <inkml:brushProperty name="ignorePressure" value="1"/>
    </inkml:brush>
  </inkml:definitions>
  <inkml:trace contextRef="#ctx0" brushRef="#br0">640 0,'-4'2,"0"0,-1 0,1 1,0 0,0-1,1 1,-1 0,-4 5,-4 3,-70 59,4 2,-132 155,179-184,2-1,-44 82,56-89,2 1,2 0,1 1,-10 54,17-61</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26"/>
    </inkml:context>
    <inkml:brush xml:id="br0">
      <inkml:brushProperty name="width" value="0.1" units="cm"/>
      <inkml:brushProperty name="height" value="0.1" units="cm"/>
      <inkml:brushProperty name="color" value="#663300"/>
      <inkml:brushProperty name="ignorePressure" value="1"/>
    </inkml:brush>
  </inkml:definitions>
  <inkml:trace contextRef="#ctx0" brushRef="#br0">0 0,'2'2,"0"-1,0 0,0 0,1 2,-2-2,0 1,0 0,1-1,-1 1,1 0,3 4,-1 2,60 63,-36-39,29 39,-31-34,-2 2,-1 1,-2 1,19 54,-31-70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27"/>
    </inkml:context>
    <inkml:brush xml:id="br0">
      <inkml:brushProperty name="width" value="0.1" units="cm"/>
      <inkml:brushProperty name="height" value="0.1" units="cm"/>
      <inkml:brushProperty name="color" value="#663300"/>
      <inkml:brushProperty name="ignorePressure" value="1"/>
    </inkml:brush>
  </inkml:definitions>
  <inkml:trace contextRef="#ctx0" brushRef="#br0">0 0,'0'0,"0"0,0 0,0 0,0 0,0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28"/>
    </inkml:context>
    <inkml:brush xml:id="br0">
      <inkml:brushProperty name="width" value="0.1" units="cm"/>
      <inkml:brushProperty name="height" value="0.1" units="cm"/>
      <inkml:brushProperty name="color" value="#663300"/>
      <inkml:brushProperty name="ignorePressure" value="1"/>
    </inkml:brush>
  </inkml:definitions>
  <inkml:trace contextRef="#ctx0" brushRef="#br0">348 1,'0'0,"-7"6,-37 36,-106 105,141-137,3-2,-2 3,1-1,0-1,2 3,-1-1,-7 22,-20 87,30-104,-43 239,42-229</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29"/>
    </inkml:context>
    <inkml:brush xml:id="br0">
      <inkml:brushProperty name="width" value="0.1" units="cm"/>
      <inkml:brushProperty name="height" value="0.1" units="cm"/>
      <inkml:brushProperty name="color" value="#663300"/>
      <inkml:brushProperty name="ignorePressure" value="1"/>
    </inkml:brush>
  </inkml:definitions>
  <inkml:trace contextRef="#ctx0" brushRef="#br0">1 0,'15'10,"13"8,0 2,-1 2,-2 1,30 33,-28-26,-2 1,-2 2,-1 1,0-1,-4 3,30 69,4 42,-44-122</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30"/>
    </inkml:context>
    <inkml:brush xml:id="br0">
      <inkml:brushProperty name="width" value="0.1" units="cm"/>
      <inkml:brushProperty name="height" value="0.1" units="cm"/>
      <inkml:brushProperty name="color" value="#663300"/>
      <inkml:brushProperty name="ignorePressure" value="1"/>
    </inkml:brush>
  </inkml:definitions>
  <inkml:trace contextRef="#ctx0" brushRef="#br0">469 0,'0'0,"0"0,-10 8,-181 113,122-79,39-23,3 0,0 3,2 0,-43 50,47-48</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9T21:46:09.946"/>
    </inkml:context>
    <inkml:brush xml:id="br0">
      <inkml:brushProperty name="width" value="0.1" units="cm"/>
      <inkml:brushProperty name="height" value="0.1" units="cm"/>
      <inkml:brushProperty name="color" value="#663300"/>
      <inkml:brushProperty name="ignorePressure" value="1"/>
    </inkml:brush>
  </inkml:definitions>
  <inkml:trace contextRef="#ctx0" brushRef="#br0">0 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43"/>
    </inkml:context>
    <inkml:brush xml:id="br0">
      <inkml:brushProperty name="width" value="0.2" units="cm"/>
      <inkml:brushProperty name="height" value="0.2" units="cm"/>
      <inkml:brushProperty name="color" value="#663300"/>
      <inkml:brushProperty name="ignorePressure" value="1"/>
    </inkml:brush>
  </inkml:definitions>
  <inkml:trace contextRef="#ctx0" brushRef="#br0">0 0,'9'16,"102"213,-5-12,22 54,-113-241,-6-18,-4 1,1 0,8 27,-13-38,-1 1,0-2,1 1,-1 2,0-2,-1 0,0 3,2-4,0 2,-1-1,1-1,-1 1,1-1,0 0,-1 0,2 0,-1 1,1 0,0 0,0 0,2 2,-2-1,0 0,0-1,0 1,-1 1,1-2,-1 2,0 0,0-2,-1 2,2 5,-1-8,0-1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44"/>
    </inkml:context>
    <inkml:brush xml:id="br0">
      <inkml:brushProperty name="width" value="0.2" units="cm"/>
      <inkml:brushProperty name="height" value="0.2" units="cm"/>
      <inkml:brushProperty name="color" value="#663300"/>
      <inkml:brushProperty name="ignorePressure" value="1"/>
    </inkml:brush>
  </inkml:definitions>
  <inkml:trace contextRef="#ctx0" brushRef="#br0">625 0,'0'0,"0"0,0 0,-3 3,-192 162,-14-18,165-115,22-16,0 1,1 1,1 2,0-1,3 2,-31 44,47-65,1 0,-1 1,1 0,0-1,0 1,0 0,0-1,-1 1,1-1,0 1,0 0,0-1,0 0,-1 1,1 0,0 0,1-1,-1 0,0 2,0-2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45"/>
    </inkml:context>
    <inkml:brush xml:id="br0">
      <inkml:brushProperty name="width" value="0.1" units="cm"/>
      <inkml:brushProperty name="height" value="0.1" units="cm"/>
      <inkml:brushProperty name="color" value="#663300"/>
      <inkml:brushProperty name="ignorePressure" value="1"/>
    </inkml:brush>
  </inkml:definitions>
  <inkml:trace contextRef="#ctx0" brushRef="#br0">180 0,'-1'17,"-5"19,-4-1,-12 36,5-17,-29 90,-28 97,70-224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50"/>
    </inkml:context>
    <inkml:brush xml:id="br0">
      <inkml:brushProperty name="width" value="0.2" units="cm"/>
      <inkml:brushProperty name="height" value="0.2" units="cm"/>
      <inkml:brushProperty name="color" value="#663300"/>
      <inkml:brushProperty name="ignorePressure" value="1"/>
    </inkml:brush>
  </inkml:definitions>
  <inkml:trace contextRef="#ctx0" brushRef="#br0">0 0,'1'5,"0"-1,0 0,1-1,-1 1,1 0,0 0,0 0,0 0,0-2,6 8,1 2,1 2,2 0,19 20,-14-18,14 19,7 9,-23-25,20 26,12 16,-37-50,-2 1,1 1,-3 0,2 1,-2-1,0 1,8 27,-13-36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46"/>
    </inkml:context>
    <inkml:brush xml:id="br0">
      <inkml:brushProperty name="width" value="0.1" units="cm"/>
      <inkml:brushProperty name="height" value="0.1" units="cm"/>
      <inkml:brushProperty name="color" value="#663300"/>
      <inkml:brushProperty name="ignorePressure" value="1"/>
    </inkml:brush>
  </inkml:definitions>
  <inkml:trace contextRef="#ctx0" brushRef="#br0">0 0,'0'0,"0"0,0 0,12 3,43 7,112 6,11 1,-70 5,-65-13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47"/>
    </inkml:context>
    <inkml:brush xml:id="br0">
      <inkml:brushProperty name="width" value="0.1" units="cm"/>
      <inkml:brushProperty name="height" value="0.1" units="cm"/>
      <inkml:brushProperty name="color" value="#663300"/>
      <inkml:brushProperty name="ignorePressure" value="1"/>
    </inkml:brush>
  </inkml:definitions>
  <inkml:trace contextRef="#ctx0" brushRef="#br0">168 0,'-12'5,"8"-4,1 2,1 0,-2-2,0 2,2-1,0 2,-1-1,1-1,-1 3,1-3,-1 1,2 1,-3 6,-2 3,-6 33,8-30,-39 176,-1-5,36-155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48"/>
    </inkml:context>
    <inkml:brush xml:id="br0">
      <inkml:brushProperty name="width" value="0.1" units="cm"/>
      <inkml:brushProperty name="height" value="0.1" units="cm"/>
      <inkml:brushProperty name="color" value="#663300"/>
      <inkml:brushProperty name="ignorePressure" value="1"/>
    </inkml:brush>
  </inkml:definitions>
  <inkml:trace contextRef="#ctx0" brushRef="#br0">1 0,'12'5,"55"21,-2 2,-2 2,105 69,-146-84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01"/>
    </inkml:context>
    <inkml:brush xml:id="br0">
      <inkml:brushProperty name="width" value="0.2" units="cm"/>
      <inkml:brushProperty name="height" value="0.2" units="cm"/>
      <inkml:brushProperty name="color" value="#663300"/>
      <inkml:brushProperty name="ignorePressure" value="1"/>
    </inkml:brush>
  </inkml:definitions>
  <inkml:trace contextRef="#ctx0" brushRef="#br0">18 9115,'0'1203,"-8"-1056,-1-20,8 65,1-128,1-50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02"/>
    </inkml:context>
    <inkml:brush xml:id="br0">
      <inkml:brushProperty name="width" value="0.2" units="cm"/>
      <inkml:brushProperty name="height" value="0.2" units="cm"/>
      <inkml:brushProperty name="color" value="#663300"/>
      <inkml:brushProperty name="ignorePressure" value="1"/>
    </inkml:brush>
  </inkml:definitions>
  <inkml:trace contextRef="#ctx0" brushRef="#br0">1002 3142,'0'-16,"0"-2,-1 2,-2 0,1-1,-1 0,-1 1,0-1,-12-24,14 38,-71-170,44 82,21 75,-12-26,-4-5,8 8,-8-15,-21-78,9 13,-2 10,24 50,-26-86,-126-384,53 211,-6-21,89 237,-51-187,15 29,43 166,21 86</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03"/>
    </inkml:context>
    <inkml:brush xml:id="br0">
      <inkml:brushProperty name="width" value="0.2" units="cm"/>
      <inkml:brushProperty name="height" value="0.2" units="cm"/>
      <inkml:brushProperty name="color" value="#663300"/>
      <inkml:brushProperty name="ignorePressure" value="1"/>
    </inkml:brush>
  </inkml:definitions>
  <inkml:trace contextRef="#ctx0" brushRef="#br0">57 192,'-2'-4,"-1"2,3-1,-3 0,1 0,1-1,-1 0,0 2,1-7,-5-11,-21-58,25 72,1 0,-1 1,1-1,0 1,1-2,-1 1,1-8,0 9</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04"/>
    </inkml:context>
    <inkml:brush xml:id="br0">
      <inkml:brushProperty name="width" value="0.2" units="cm"/>
      <inkml:brushProperty name="height" value="0.2" units="cm"/>
      <inkml:brushProperty name="color" value="#663300"/>
      <inkml:brushProperty name="ignorePressure" value="1"/>
    </inkml:brush>
  </inkml:definitions>
  <inkml:trace contextRef="#ctx0" brushRef="#br0">0 23,'182'-10,"-8"-3,13 14,-181-1,0 1,-1 0,2-1,6 5,-5-3</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05"/>
    </inkml:context>
    <inkml:brush xml:id="br0">
      <inkml:brushProperty name="width" value="0.1" units="cm"/>
      <inkml:brushProperty name="height" value="0.1" units="cm"/>
      <inkml:brushProperty name="color" value="#663300"/>
      <inkml:brushProperty name="ignorePressure" value="1"/>
    </inkml:brush>
  </inkml:definitions>
  <inkml:trace contextRef="#ctx0" brushRef="#br0">122 0,'-36'75,"-32"102,64-167,-10 30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06"/>
    </inkml:context>
    <inkml:brush xml:id="br0">
      <inkml:brushProperty name="width" value="0.2" units="cm"/>
      <inkml:brushProperty name="height" value="0.2" units="cm"/>
      <inkml:brushProperty name="color" value="#663300"/>
      <inkml:brushProperty name="ignorePressure" value="1"/>
    </inkml:brush>
  </inkml:definitions>
  <inkml:trace contextRef="#ctx0" brushRef="#br0">2 3303,'-2'-126,"6"-189,16 135,-14 145,2 1,2 0,17-38,5 1,54-117,72-151,-43 70,129-246,38 25,-274 475,-2 5,0 1,-1 1,0-1,12-9,-2 2,-2-1,1-1,13-24,-13 21,31-40,-39 55,1 0,0 1,9-7,12-10,-10 8,-10 10,-3 0,10-11,110-143,-107 134,-7 11,-1 0,23-18,-3 4,-24 20,1 0,2 0,8-5,-11 8</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07"/>
    </inkml:context>
    <inkml:brush xml:id="br0">
      <inkml:brushProperty name="width" value="0.2" units="cm"/>
      <inkml:brushProperty name="height" value="0.2" units="cm"/>
      <inkml:brushProperty name="color" value="#663300"/>
      <inkml:brushProperty name="ignorePressure" value="1"/>
    </inkml:brush>
  </inkml:definitions>
  <inkml:trace contextRef="#ctx0" brushRef="#br0">0 0,'0'2,"1"-1,-1 0,1 0,-1 2,0-3,1 2,0 0,0 0,4 4,33 77,10 20,-34-64,18 76,-30-106,0 1,-1 17,-1-17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51"/>
    </inkml:context>
    <inkml:brush xml:id="br0">
      <inkml:brushProperty name="width" value="0.2" units="cm"/>
      <inkml:brushProperty name="height" value="0.2" units="cm"/>
      <inkml:brushProperty name="color" value="#663300"/>
      <inkml:brushProperty name="ignorePressure" value="1"/>
    </inkml:brush>
  </inkml:definitions>
  <inkml:trace contextRef="#ctx0" brushRef="#br0">627 0,'-10'14,"0"1,-1-2,-2 0,2-1,-16 10,-60 42,51-38,-151 121,143-106,-74 87,112-119,-57 65,61-72,0-1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08"/>
    </inkml:context>
    <inkml:brush xml:id="br0">
      <inkml:brushProperty name="width" value="0.2" units="cm"/>
      <inkml:brushProperty name="height" value="0.2" units="cm"/>
      <inkml:brushProperty name="color" value="#663300"/>
      <inkml:brushProperty name="ignorePressure" value="1"/>
    </inkml:brush>
  </inkml:definitions>
  <inkml:trace contextRef="#ctx0" brushRef="#br0">0 0,'0'417,"1"-399,3 22,3 10,-6 137,-2-101,1-75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09"/>
    </inkml:context>
    <inkml:brush xml:id="br0">
      <inkml:brushProperty name="width" value="0.2" units="cm"/>
      <inkml:brushProperty name="height" value="0.2" units="cm"/>
      <inkml:brushProperty name="color" value="#663300"/>
      <inkml:brushProperty name="ignorePressure" value="1"/>
    </inkml:brush>
  </inkml:definitions>
  <inkml:trace contextRef="#ctx0" brushRef="#br0">0 215,'14'0,"4"0,0 0,-1-1,0 0,0-2,30-7,-28 3,1-2,20-12,5-3,30-16,-51 25,2 1,29-12,-54 25,93-29,-81 27,3-1,-2 2,1 0,23 0,-29 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10"/>
    </inkml:context>
    <inkml:brush xml:id="br0">
      <inkml:brushProperty name="width" value="0.2" units="cm"/>
      <inkml:brushProperty name="height" value="0.2" units="cm"/>
      <inkml:brushProperty name="color" value="#663300"/>
      <inkml:brushProperty name="ignorePressure" value="1"/>
    </inkml:brush>
  </inkml:definitions>
  <inkml:trace contextRef="#ctx0" brushRef="#br0">0 0,'0'596,"0"-586</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11"/>
    </inkml:context>
    <inkml:brush xml:id="br0">
      <inkml:brushProperty name="width" value="0.2" units="cm"/>
      <inkml:brushProperty name="height" value="0.2" units="cm"/>
      <inkml:brushProperty name="color" value="#663300"/>
      <inkml:brushProperty name="ignorePressure" value="1"/>
    </inkml:brush>
  </inkml:definitions>
  <inkml:trace contextRef="#ctx0" brushRef="#br0">0 45,'52'1,"59"-2,-90-1,27-8,-32 7,2 0,26-1,65-7,-75 5,55 0,-55 7,-26-1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12"/>
    </inkml:context>
    <inkml:brush xml:id="br0">
      <inkml:brushProperty name="width" value="0.2" units="cm"/>
      <inkml:brushProperty name="height" value="0.2" units="cm"/>
      <inkml:brushProperty name="color" value="#663300"/>
      <inkml:brushProperty name="ignorePressure" value="1"/>
    </inkml:brush>
  </inkml:definitions>
  <inkml:trace contextRef="#ctx0" brushRef="#br0">0 0,'28'14,"-3"0,34 11,-36-16,0 0,36 22,-53-26,1-1,-3 1,3 1,-2 0,1-1,4 11,8 6,-14-15,2 0,6 16,4 2,-12-19</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13"/>
    </inkml:context>
    <inkml:brush xml:id="br0">
      <inkml:brushProperty name="width" value="0.2" units="cm"/>
      <inkml:brushProperty name="height" value="0.2" units="cm"/>
      <inkml:brushProperty name="color" value="#663300"/>
      <inkml:brushProperty name="ignorePressure" value="1"/>
    </inkml:brush>
  </inkml:definitions>
  <inkml:trace contextRef="#ctx0" brushRef="#br0">248 0,'-1'18,"0"2,-2-2,-7 36,-1-19,-15 35,10-32,-18 48,23-56,-11 35,19-49,-2-3,-1 2,-1 0,-8 14,5-14,3 0,-1 1,-5 18,-24 117,35-139</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14"/>
    </inkml:context>
    <inkml:brush xml:id="br0">
      <inkml:brushProperty name="width" value="0.2" units="cm"/>
      <inkml:brushProperty name="height" value="0.2" units="cm"/>
      <inkml:brushProperty name="color" value="#663300"/>
      <inkml:brushProperty name="ignorePressure" value="1"/>
    </inkml:brush>
  </inkml:definitions>
  <inkml:trace contextRef="#ctx0" brushRef="#br0">0 0,'3'1,"-1"-1,2 1,-1 0,-1-1,0 2,1-2,0 3,2-1,10 5,-8-6,7 4,2 0,-2 0,1 0,-1 1,14 11,48 32,-62-39,18 16,-16-12,-2-1,-4-4,2-2,15 12,-20-14,1-1,-2 2,2-1,-2 1,0 0,0 0,1 1,-3-1,9 12,-9-12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15"/>
    </inkml:context>
    <inkml:brush xml:id="br0">
      <inkml:brushProperty name="width" value="0.2" units="cm"/>
      <inkml:brushProperty name="height" value="0.2" units="cm"/>
      <inkml:brushProperty name="color" value="#663300"/>
      <inkml:brushProperty name="ignorePressure" value="1"/>
    </inkml:brush>
  </inkml:definitions>
  <inkml:trace contextRef="#ctx0" brushRef="#br0">91 0,'-2'48,"-8"49,4-58,-3 24,-20 75,22-110,2-2,-1 2,3-1,1 29,2-46,-2 2,-3 11,4-11,-3 18,4 19,0-38</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16"/>
    </inkml:context>
    <inkml:brush xml:id="br0">
      <inkml:brushProperty name="width" value="0.1" units="cm"/>
      <inkml:brushProperty name="height" value="0.1" units="cm"/>
      <inkml:brushProperty name="color" value="#663300"/>
      <inkml:brushProperty name="ignorePressure" value="1"/>
    </inkml:brush>
  </inkml:definitions>
  <inkml:trace contextRef="#ctx0" brushRef="#br0">71 0,'-1'8,"-1"-2,1 3,-1-2,0 1,1-2,-8 13,-3 12,8-18,-10 18,4-11,-1 18,9-35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17"/>
    </inkml:context>
    <inkml:brush xml:id="br0">
      <inkml:brushProperty name="width" value="0.1" units="cm"/>
      <inkml:brushProperty name="height" value="0.1" units="cm"/>
      <inkml:brushProperty name="color" value="#663300"/>
      <inkml:brushProperty name="ignorePressure" value="1"/>
    </inkml:brush>
  </inkml:definitions>
  <inkml:trace contextRef="#ctx0" brushRef="#br0">204 249,'0'0,"0"-1,-1 0,1-2,-1 2,-1 1,1-2,0 0,1 1,-2 0,1 0,-1 0,2 0,-2 0,0 1,-1-2,-4-4,-18-18,2-1,0-1,1-1,-30-53,46 71,-6-12,11 21,0 0,1-2,-1 1,1 0,0 0,-1-1,0 1,-1 1,1-1,-1 0,1 1,-1-2,-1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52"/>
    </inkml:context>
    <inkml:brush xml:id="br0">
      <inkml:brushProperty name="width" value="0.1" units="cm"/>
      <inkml:brushProperty name="height" value="0.1" units="cm"/>
      <inkml:brushProperty name="color" value="#663300"/>
      <inkml:brushProperty name="ignorePressure" value="1"/>
    </inkml:brush>
  </inkml:definitions>
  <inkml:trace contextRef="#ctx0" brushRef="#br0">237 0,'0'0,"-2"8,-112 267,90-222,-29 50,30-56,18-40,1 2,-7 6,10-14</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18"/>
    </inkml:context>
    <inkml:brush xml:id="br0">
      <inkml:brushProperty name="width" value="0.1" units="cm"/>
      <inkml:brushProperty name="height" value="0.1" units="cm"/>
      <inkml:brushProperty name="color" value="#663300"/>
      <inkml:brushProperty name="ignorePressure" value="1"/>
    </inkml:brush>
  </inkml:definitions>
  <inkml:trace contextRef="#ctx0" brushRef="#br0">282 0,'0'1,"0"-1,-1 0,-1 1,0-1,2 1,-1-1,0 0,-1 1,1 0,1-1,0 1,-1 1,0-2,0 1,-1 2,-8 12,9-14,-33 56,-16 24,-118 151,164-226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19"/>
    </inkml:context>
    <inkml:brush xml:id="br0">
      <inkml:brushProperty name="width" value="0.1" units="cm"/>
      <inkml:brushProperty name="height" value="0.1" units="cm"/>
      <inkml:brushProperty name="color" value="#663300"/>
      <inkml:brushProperty name="ignorePressure" value="1"/>
    </inkml:brush>
  </inkml:definitions>
  <inkml:trace contextRef="#ctx0" brushRef="#br0">0 9,'12'-1,"12"-3,-3 2,3 0,-3 2,2 1,-1 1,1 0,-1 3,0-1,25 10,185 68,-205-72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20"/>
    </inkml:context>
    <inkml:brush xml:id="br0">
      <inkml:brushProperty name="width" value="0.1" units="cm"/>
      <inkml:brushProperty name="height" value="0.1" units="cm"/>
      <inkml:brushProperty name="color" value="#663300"/>
      <inkml:brushProperty name="ignorePressure" value="1"/>
    </inkml:brush>
  </inkml:definitions>
  <inkml:trace contextRef="#ctx0" brushRef="#br0">0 0,'4'1,"-1"0,2 0,-3 1,1-2,2 2,-2 0,0 1,1-3,-1 2,4 6,3-2,3 3,-1-2,0 3,0-1,-2 1,1 1,-1 0,-1 1,0-2,0 3,-1-1,9 19,22 62,13 22,-40-90,-8-15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21"/>
    </inkml:context>
    <inkml:brush xml:id="br0">
      <inkml:brushProperty name="width" value="0.1" units="cm"/>
      <inkml:brushProperty name="height" value="0.1" units="cm"/>
      <inkml:brushProperty name="color" value="#663300"/>
      <inkml:brushProperty name="ignorePressure" value="1"/>
    </inkml:brush>
  </inkml:definitions>
  <inkml:trace contextRef="#ctx0" brushRef="#br0">165 1,'-1'2,"1"1,-1-1,0 1,1-1,0 0,-2 0,1 0,1 2,-1-2,0 0,-4 3,-18 23,16-20,-62 60,24-25,37-35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22"/>
    </inkml:context>
    <inkml:brush xml:id="br0">
      <inkml:brushProperty name="width" value="0.1" units="cm"/>
      <inkml:brushProperty name="height" value="0.1" units="cm"/>
      <inkml:brushProperty name="color" value="#663300"/>
      <inkml:brushProperty name="ignorePressure" value="1"/>
    </inkml:brush>
  </inkml:definitions>
  <inkml:trace contextRef="#ctx0" brushRef="#br0">0 320,'0'0,"6"-5,18-13,-1 1,0-4,-2 1,31-38,-15 8,37-64,-62 97</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23"/>
    </inkml:context>
    <inkml:brush xml:id="br0">
      <inkml:brushProperty name="width" value="0.1" units="cm"/>
      <inkml:brushProperty name="height" value="0.1" units="cm"/>
      <inkml:brushProperty name="color" value="#663300"/>
      <inkml:brushProperty name="ignorePressure" value="1"/>
    </inkml:brush>
  </inkml:definitions>
  <inkml:trace contextRef="#ctx0" brushRef="#br0">0 0,'1'4,"0"1,-1-2,2 1,-1 0,0 0,1 0,2 5,1 2,25 55,45 75,-65-124</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24"/>
    </inkml:context>
    <inkml:brush xml:id="br0">
      <inkml:brushProperty name="width" value="0.1" units="cm"/>
      <inkml:brushProperty name="height" value="0.1" units="cm"/>
      <inkml:brushProperty name="color" value="#663300"/>
      <inkml:brushProperty name="ignorePressure" value="1"/>
    </inkml:brush>
  </inkml:definitions>
  <inkml:trace contextRef="#ctx0" brushRef="#br0">0 349,'1'-2,"0"1,0-2,-1 2,1-1,0 1,-1-1,3 1,-3-1,1 0,1 2,0-1,-1-3,3 0,39-36,89-66,-91 75,105-78,-96 72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25"/>
    </inkml:context>
    <inkml:brush xml:id="br0">
      <inkml:brushProperty name="width" value="0.1" units="cm"/>
      <inkml:brushProperty name="height" value="0.1" units="cm"/>
      <inkml:brushProperty name="color" value="#663300"/>
      <inkml:brushProperty name="ignorePressure" value="1"/>
    </inkml:brush>
  </inkml:definitions>
  <inkml:trace contextRef="#ctx0" brushRef="#br0">0 0,'3'1,"-1"-1,1 1,-1 0,1-1,-3 2,2-2,6 5,0-1,20 10,46 27,-59-29,-1-2,1 2,-2 1,16 17,-6-2,22 38,-12-13</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26"/>
    </inkml:context>
    <inkml:brush xml:id="br0">
      <inkml:brushProperty name="width" value="0.1" units="cm"/>
      <inkml:brushProperty name="height" value="0.1" units="cm"/>
      <inkml:brushProperty name="color" value="#663300"/>
      <inkml:brushProperty name="ignorePressure" value="1"/>
    </inkml:brush>
  </inkml:definitions>
  <inkml:trace contextRef="#ctx0" brushRef="#br0">1 0,'0'0,"0"0,0 6,33 185,6 57,-35-217</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27"/>
    </inkml:context>
    <inkml:brush xml:id="br0">
      <inkml:brushProperty name="width" value="0.1" units="cm"/>
      <inkml:brushProperty name="height" value="0.1" units="cm"/>
      <inkml:brushProperty name="color" value="#663300"/>
      <inkml:brushProperty name="ignorePressure" value="1"/>
    </inkml:brush>
  </inkml:definitions>
  <inkml:trace contextRef="#ctx0" brushRef="#br0">0 156,'3'0,"-1"-1,1 0,-2 0,2 1,-2-2,0 1,2-1,-2 2,5-5,0 0,1 2,114-69,-102 64,-2 0,2 1,0 1,-1 0,25-3,62-7,-88 13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53"/>
    </inkml:context>
    <inkml:brush xml:id="br0">
      <inkml:brushProperty name="width" value="0.1" units="cm"/>
      <inkml:brushProperty name="height" value="0.1" units="cm"/>
      <inkml:brushProperty name="color" value="#663300"/>
      <inkml:brushProperty name="ignorePressure" value="1"/>
    </inkml:brush>
  </inkml:definitions>
  <inkml:trace contextRef="#ctx0" brushRef="#br0">1 0,'0'2,"0"1,0 3,0 1,0 2,0 3,0 2,0 0,0-2,0-2,0 0,0-1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28"/>
    </inkml:context>
    <inkml:brush xml:id="br0">
      <inkml:brushProperty name="width" value="0.1" units="cm"/>
      <inkml:brushProperty name="height" value="0.1" units="cm"/>
      <inkml:brushProperty name="color" value="#663300"/>
      <inkml:brushProperty name="ignorePressure" value="1"/>
    </inkml:brush>
  </inkml:definitions>
  <inkml:trace contextRef="#ctx0" brushRef="#br0">447 0,'-2'1,"1"0,0 0,-3-1,3 1,0 0,-1-1,1 3,0-3,-1 2,-1 1,-2 0,-45 38,16-15,-44 29,39-34,-7 6,-1 2,-56 48,83-59,14-9</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29"/>
    </inkml:context>
    <inkml:brush xml:id="br0">
      <inkml:brushProperty name="width" value="0.1" units="cm"/>
      <inkml:brushProperty name="height" value="0.1" units="cm"/>
      <inkml:brushProperty name="color" value="#663300"/>
      <inkml:brushProperty name="ignorePressure" value="1"/>
    </inkml:brush>
  </inkml:definitions>
  <inkml:trace contextRef="#ctx0" brushRef="#br0">0 0,'2'13,"1"74,3 35,-1-67,4-1,24 80,-16-78,-13-42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30"/>
    </inkml:context>
    <inkml:brush xml:id="br0">
      <inkml:brushProperty name="width" value="0.1" units="cm"/>
      <inkml:brushProperty name="height" value="0.1" units="cm"/>
      <inkml:brushProperty name="color" value="#663300"/>
      <inkml:brushProperty name="ignorePressure" value="1"/>
    </inkml:brush>
  </inkml:definitions>
  <inkml:trace contextRef="#ctx0" brushRef="#br0">0 0,'14'8,"1"2,-1 4,0-3,0 4,-2-1,0 0,15 25,49 101,-22-37,-48-90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31"/>
    </inkml:context>
    <inkml:brush xml:id="br0">
      <inkml:brushProperty name="width" value="0.1" units="cm"/>
      <inkml:brushProperty name="height" value="0.1" units="cm"/>
      <inkml:brushProperty name="color" value="#663300"/>
      <inkml:brushProperty name="ignorePressure" value="1"/>
    </inkml:brush>
  </inkml:definitions>
  <inkml:trace contextRef="#ctx0" brushRef="#br0">0 140,'5'-4,"2"0,-2 0,12-5,1 1,172-98,-179 101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34"/>
    </inkml:context>
    <inkml:brush xml:id="br0">
      <inkml:brushProperty name="width" value="0.2" units="cm"/>
      <inkml:brushProperty name="height" value="0.2" units="cm"/>
      <inkml:brushProperty name="color" value="#663300"/>
      <inkml:brushProperty name="ignorePressure" value="1"/>
    </inkml:brush>
  </inkml:definitions>
  <inkml:trace contextRef="#ctx0" brushRef="#br0">22 9083,'0'1398,"-10"-1229,-1-22,10 74,2-148,-1-58</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35"/>
    </inkml:context>
    <inkml:brush xml:id="br0">
      <inkml:brushProperty name="width" value="0.2" units="cm"/>
      <inkml:brushProperty name="height" value="0.2" units="cm"/>
      <inkml:brushProperty name="color" value="#663300"/>
      <inkml:brushProperty name="ignorePressure" value="1"/>
    </inkml:brush>
  </inkml:definitions>
  <inkml:trace contextRef="#ctx0" brushRef="#br0">0 2938,'1'-1,"0"1,0 0,-1-1,0 1,1-1,0 1,-1-1,0 1,1-1,-1 1,2 0,-2-1,0 1,0-1,1 0,-1 1,1-1,-1 1,0-1,1 1,-1 0,0-2,5-17,-4 15,11-28,31-57,2-8,83-227,-67 188,17-9,30-52,7-52,-18 34,17 9,-25 77,-34 52,85-114,-80 113,-42 54,2 3,37-33,-21 20,49-39,28-31,-102 95,-3 1,4 1,-1 0,-1-1,2 2,0 1,21-10,-15 8,34-20,139-104,-54 36,11-3,-143 96,0-1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36"/>
    </inkml:context>
    <inkml:brush xml:id="br0">
      <inkml:brushProperty name="width" value="0.2" units="cm"/>
      <inkml:brushProperty name="height" value="0.2" units="cm"/>
      <inkml:brushProperty name="color" value="#333333"/>
      <inkml:brushProperty name="ignorePressure" value="1"/>
    </inkml:brush>
  </inkml:definitions>
  <inkml:trace contextRef="#ctx0" brushRef="#br0">485 1578,'-81'294,"56"-204,-131 633,130-591,-53 435,39-246,30-254,-32 343,29-239,0 38,13-189,0-19</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37"/>
    </inkml:context>
    <inkml:brush xml:id="br0">
      <inkml:brushProperty name="width" value="0.2" units="cm"/>
      <inkml:brushProperty name="height" value="0.2" units="cm"/>
      <inkml:brushProperty name="color" value="#333333"/>
      <inkml:brushProperty name="ignorePressure" value="1"/>
    </inkml:brush>
  </inkml:definitions>
  <inkml:trace contextRef="#ctx0" brushRef="#br0">361 1548,'24'88,"-5"-20,19 58,-31-98,3 0,2 1,14 27,-14-31,18 45,7 18,22 48,-7-14,13 17,17 30,-14-34,214 433,-234-461,70 145,-18-39,-1-6,-24-47,-36-73,20 39,-58-124,0 1,-1-2,1 1,0 0,0 1,-1-1,1 4,-1-5</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38"/>
    </inkml:context>
    <inkml:brush xml:id="br0">
      <inkml:brushProperty name="width" value="0.2" units="cm"/>
      <inkml:brushProperty name="height" value="0.2" units="cm"/>
      <inkml:brushProperty name="color" value="#333333"/>
      <inkml:brushProperty name="ignorePressure" value="1"/>
    </inkml:brush>
  </inkml:definitions>
  <inkml:trace contextRef="#ctx0" brushRef="#br0">0 0,'3'12,"9"36,11 78,-17-84,3 1,21 72,-21-96,0-1,1-1,2 0,0 0,24 26,23 32,74 125,-93-136,-38-58,1 1,0-1,0 1,-1 0,0 0,-2 0,2 1,0 6,-3-9</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73"/>
    </inkml:context>
    <inkml:brush xml:id="br0">
      <inkml:brushProperty name="width" value="0.2" units="cm"/>
      <inkml:brushProperty name="height" value="0.2" units="cm"/>
      <inkml:brushProperty name="color" value="#333333"/>
      <inkml:brushProperty name="ignorePressure" value="1"/>
    </inkml:brush>
  </inkml:definitions>
  <inkml:trace contextRef="#ctx0" brushRef="#br0">184 0,'-4'2,"2"1,-1 0,0 0,-1-1,2 0,-1 1,1 1,-1 2,-7 8,-5 1,6-6,2-1,0 1,0 0,-1 1,2-1,0 2,1-1,-7 16,8-16,0 2,-8 11,7-12,0 0,-4 13,4-8,0 1,-1 22,0-7,1 20,5-45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32"/>
    </inkml:context>
    <inkml:brush xml:id="br0">
      <inkml:brushProperty name="width" value="0.2" units="cm"/>
      <inkml:brushProperty name="height" value="0.2" units="cm"/>
      <inkml:brushProperty name="color" value="#663300"/>
      <inkml:brushProperty name="ignorePressure" value="1"/>
    </inkml:brush>
  </inkml:definitions>
  <inkml:trace contextRef="#ctx0" brushRef="#br0">0 0,'5'11,"7"20,2-1,0-1,3 0,1-1,26 35,0-11,84 119,-20 13,-107-182,-1 0,1 0,-1 0,0-1,0 1,1 1,-1-1,0-1,0 4,0 3,3-4,-3-4</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74"/>
    </inkml:context>
    <inkml:brush xml:id="br0">
      <inkml:brushProperty name="width" value="0.2" units="cm"/>
      <inkml:brushProperty name="height" value="0.2" units="cm"/>
      <inkml:brushProperty name="color" value="#333333"/>
      <inkml:brushProperty name="ignorePressure" value="1"/>
    </inkml:brush>
  </inkml:definitions>
  <inkml:trace contextRef="#ctx0" brushRef="#br0">1 2,'35'-1,"-8"0,-2 2,51 6,-11 10,-14-2,-40-12,1 1,-2 1,3 1,-2-1,0 2,-1-1,0 1,0 1,15 14,-21-18,1 1,0 0,1-1,-1 0,0-1,0 0,2 0,-2 0,1 0,12 4,-9-6</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75"/>
    </inkml:context>
    <inkml:brush xml:id="br0">
      <inkml:brushProperty name="width" value="0.2" units="cm"/>
      <inkml:brushProperty name="height" value="0.2" units="cm"/>
      <inkml:brushProperty name="color" value="#333333"/>
      <inkml:brushProperty name="ignorePressure" value="1"/>
    </inkml:brush>
  </inkml:definitions>
  <inkml:trace contextRef="#ctx0" brushRef="#br0">140 1,'-3'8,"-2"-2,0 2,0-2,0 0,-1 1,1-2,-1 2,-2-2,-11 9,15-10,-1 2,1-2,-1 1,1 0,-1 0,1 2,1-2,1 0,-2 2,-3 11,0-3,2-3,3 2,-2-1,1 0,0 1,2-1,0 2,2 23,-1-30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76"/>
    </inkml:context>
    <inkml:brush xml:id="br0">
      <inkml:brushProperty name="width" value="0.2" units="cm"/>
      <inkml:brushProperty name="height" value="0.2" units="cm"/>
      <inkml:brushProperty name="color" value="#333333"/>
      <inkml:brushProperty name="ignorePressure" value="1"/>
    </inkml:brush>
  </inkml:definitions>
  <inkml:trace contextRef="#ctx0" brushRef="#br0">0 0,'291'0,"-280"1,0 0,-1 0,1 1,-1 1,13 3,48 21,-70-26,16 5,0 2,-3 0,2 1,-3 1,1-1,0 2,-1-1,13 15,14 15,-36-35,1-3,-1 1,0 0,1 0,5 2,-1-1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77"/>
    </inkml:context>
    <inkml:brush xml:id="br0">
      <inkml:brushProperty name="width" value="0.2" units="cm"/>
      <inkml:brushProperty name="height" value="0.2" units="cm"/>
      <inkml:brushProperty name="color" value="#333333"/>
      <inkml:brushProperty name="ignorePressure" value="1"/>
    </inkml:brush>
  </inkml:definitions>
  <inkml:trace contextRef="#ctx0" brushRef="#br0">238 0,'-3'5,"2"0,0-1,1 0,-2 1,-1 0,2-1,-3 1,2-2,-1 0,-6 8,1 2,-7 8,-3 1,2-3,-33 29,40-40,0 1,2 0,-3 1,-6 15,2-8,11-14,1 2,-1-3,1 1,-1 2,-1 4,1-7,-1 7,2 1,-2-3,1 3,-1 11,3-12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78"/>
    </inkml:context>
    <inkml:brush xml:id="br0">
      <inkml:brushProperty name="width" value="0.2" units="cm"/>
      <inkml:brushProperty name="height" value="0.2" units="cm"/>
      <inkml:brushProperty name="color" value="#333333"/>
      <inkml:brushProperty name="ignorePressure" value="1"/>
    </inkml:brush>
  </inkml:definitions>
  <inkml:trace contextRef="#ctx0" brushRef="#br0">1 0,'1'5,"0"1,0-3,1 3,-1-1,2 0,0-1,-2 1,2-1,4 6,-1 0,14 20,0-1,49 51,-46-54,0 3,18 32,-25-38,-4-6,-3 0,12 24,-17-34</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79"/>
    </inkml:context>
    <inkml:brush xml:id="br0">
      <inkml:brushProperty name="width" value="0.2" units="cm"/>
      <inkml:brushProperty name="height" value="0.2" units="cm"/>
      <inkml:brushProperty name="color" value="#333333"/>
      <inkml:brushProperty name="ignorePressure" value="1"/>
    </inkml:brush>
  </inkml:definitions>
  <inkml:trace contextRef="#ctx0" brushRef="#br0">0 341,'0'-22,"2"0,0 0,2 0,1 0,-2 0,4 0,0 2,1-1,1 1,2 1,15-26,-21 38,-1 0,1 1,0 1,1 0,-2-1,2 0,1 1,12-7,-12 9</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80"/>
    </inkml:context>
    <inkml:brush xml:id="br0">
      <inkml:brushProperty name="width" value="0.2" units="cm"/>
      <inkml:brushProperty name="height" value="0.2" units="cm"/>
      <inkml:brushProperty name="color" value="#333333"/>
      <inkml:brushProperty name="ignorePressure" value="1"/>
    </inkml:brush>
  </inkml:definitions>
  <inkml:trace contextRef="#ctx0" brushRef="#br0">1 320,'25'-26,"-7"8,23-19,38-35,-17 15,-54 50,-1 2,13-7,-12 8,-2 0,2-2,12-9,-14 10,-1 0,0 0,2 2,-1 0,1-1,13-5,43-11,-60 19,4-1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81"/>
    </inkml:context>
    <inkml:brush xml:id="br0">
      <inkml:brushProperty name="width" value="0.2" units="cm"/>
      <inkml:brushProperty name="height" value="0.2" units="cm"/>
      <inkml:brushProperty name="color" value="#333333"/>
      <inkml:brushProperty name="ignorePressure" value="1"/>
    </inkml:brush>
  </inkml:definitions>
  <inkml:trace contextRef="#ctx0" brushRef="#br0">0 0,'2'1,"-1"0,0 0,0-1,0 0,1 1,-2 0,1 0,1 1,-1-2,0 1,-1 1,0-1,1 0,-1-1,0 1,1 0,0 0,-1 1,1 0,4 6,7 10,-2 1,1 1,-1-1,7 24,-11-20,-1 0,3 28,1 15,5-23,-10-35,0-1,-2 3,0-2,1 10,-2-9</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82"/>
    </inkml:context>
    <inkml:brush xml:id="br0">
      <inkml:brushProperty name="width" value="0.2" units="cm"/>
      <inkml:brushProperty name="height" value="0.2" units="cm"/>
      <inkml:brushProperty name="color" value="#333333"/>
      <inkml:brushProperty name="ignorePressure" value="1"/>
    </inkml:brush>
  </inkml:definitions>
  <inkml:trace contextRef="#ctx0" brushRef="#br0">783 1,'-20'2,"0"0,0 2,0 1,0-1,-32 15,12-7,-71 23,-211 80,302-107,2 0,1 2,0 0,1 0,0 2,1 0,-18 18,27-23</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83"/>
    </inkml:context>
    <inkml:brush xml:id="br0">
      <inkml:brushProperty name="width" value="0.2" units="cm"/>
      <inkml:brushProperty name="height" value="0.2" units="cm"/>
      <inkml:brushProperty name="color" value="#333333"/>
      <inkml:brushProperty name="ignorePressure" value="1"/>
    </inkml:brush>
  </inkml:definitions>
  <inkml:trace contextRef="#ctx0" brushRef="#br0">587 1223,'1'5,"3"13,-2-11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33"/>
    </inkml:context>
    <inkml:brush xml:id="br0">
      <inkml:brushProperty name="width" value="0.2" units="cm"/>
      <inkml:brushProperty name="height" value="0.2" units="cm"/>
      <inkml:brushProperty name="color" value="#663300"/>
      <inkml:brushProperty name="ignorePressure" value="1"/>
    </inkml:brush>
  </inkml:definitions>
  <inkml:trace contextRef="#ctx0" brushRef="#br0">940 45,'7'-4,"57"-37,-87 51,-15 11,-54 40,50-30,-325 243,30 35,266-222,44-53,13-19,15-15</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84"/>
    </inkml:context>
    <inkml:brush xml:id="br0">
      <inkml:brushProperty name="width" value="0.1" units="cm"/>
      <inkml:brushProperty name="height" value="0.1" units="cm"/>
      <inkml:brushProperty name="color" value="#333333"/>
      <inkml:brushProperty name="ignorePressure" value="1"/>
    </inkml:brush>
  </inkml:definitions>
  <inkml:trace contextRef="#ctx0" brushRef="#br0">190 1,'-1'4,"1"0,-1 0,0 0,0 0,0 0,0 0,-1 0,-2 3,-18 29,22-35,-33 40,23-30,2-1,-15 25,-56 99,76-129</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85"/>
    </inkml:context>
    <inkml:brush xml:id="br0">
      <inkml:brushProperty name="width" value="0.1" units="cm"/>
      <inkml:brushProperty name="height" value="0.1" units="cm"/>
      <inkml:brushProperty name="color" value="#333333"/>
      <inkml:brushProperty name="ignorePressure" value="1"/>
    </inkml:brush>
  </inkml:definitions>
  <inkml:trace contextRef="#ctx0" brushRef="#br0">0 0,'23'1,"-2"1,3 0,36 8,-40-5,0-1,-1 1,27 10,-26-6,-3-1,0 0,27 20,-36-24,2 2,-2-2,1-1,14 7,15 5,-27-6,-5-6</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86"/>
    </inkml:context>
    <inkml:brush xml:id="br0">
      <inkml:brushProperty name="width" value="0.1" units="cm"/>
      <inkml:brushProperty name="height" value="0.1" units="cm"/>
      <inkml:brushProperty name="color" value="#333333"/>
      <inkml:brushProperty name="ignorePressure" value="1"/>
    </inkml:brush>
  </inkml:definitions>
  <inkml:trace contextRef="#ctx0" brushRef="#br0">54 1,'-7'100,"3"-52,-8 31,2-15,10-63,0 2,0-1,-2 1,1-1,1 1,0-1,-1 0,-1-1,1 1,1 1,-1-1,0 1,0-2,-5 5,1-3</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87"/>
    </inkml:context>
    <inkml:brush xml:id="br0">
      <inkml:brushProperty name="width" value="0.1" units="cm"/>
      <inkml:brushProperty name="height" value="0.1" units="cm"/>
      <inkml:brushProperty name="color" value="#333333"/>
      <inkml:brushProperty name="ignorePressure" value="1"/>
    </inkml:brush>
  </inkml:definitions>
  <inkml:trace contextRef="#ctx0" brushRef="#br0">0 0,'18'0,"2"2,0-1,-1 1,34 9,-44-8,2 2,-1-2,1 2,-1 0,-1 0,1 0,-2 2,1 0,15 14,-15-12,-5-3</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88"/>
    </inkml:context>
    <inkml:brush xml:id="br0">
      <inkml:brushProperty name="width" value="0.1" units="cm"/>
      <inkml:brushProperty name="height" value="0.1" units="cm"/>
      <inkml:brushProperty name="color" value="#333333"/>
      <inkml:brushProperty name="ignorePressure" value="1"/>
    </inkml:brush>
  </inkml:definitions>
  <inkml:trace contextRef="#ctx0" brushRef="#br0">23 0,'0'43,"-1"47,-9-25,6-38,1-7,-1 32,3 0,3 57,4-71,-4-28</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89"/>
    </inkml:context>
    <inkml:brush xml:id="br0">
      <inkml:brushProperty name="width" value="0.1" units="cm"/>
      <inkml:brushProperty name="height" value="0.1" units="cm"/>
      <inkml:brushProperty name="color" value="#333333"/>
      <inkml:brushProperty name="ignorePressure" value="1"/>
    </inkml:brush>
  </inkml:definitions>
  <inkml:trace contextRef="#ctx0" brushRef="#br0">0 1,'29'0,"18"-1,59 8,-30 6,-66-9,0-2,-1 1,0 1,1 0,13 10,-21-13,0 0,1 1,-1 0,-1 0,2 0,-2-1,1 2,1-1,-2 0,3 5,-2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90"/>
    </inkml:context>
    <inkml:brush xml:id="br0">
      <inkml:brushProperty name="width" value="0.1" units="cm"/>
      <inkml:brushProperty name="height" value="0.1" units="cm"/>
      <inkml:brushProperty name="color" value="#333333"/>
      <inkml:brushProperty name="ignorePressure" value="1"/>
    </inkml:brush>
  </inkml:definitions>
  <inkml:trace contextRef="#ctx0" brushRef="#br0">0 1,'0'5,"1"0,0-1,-1 0,1 2,1-2,-1 0,1 1,0 0,0-2,0 3,0-3,5 5,-1 2,7 16,0 1,-1-1,13 50,-20-46,-5-20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91"/>
    </inkml:context>
    <inkml:brush xml:id="br0">
      <inkml:brushProperty name="width" value="0.1" units="cm"/>
      <inkml:brushProperty name="height" value="0.1" units="cm"/>
      <inkml:brushProperty name="color" value="#333333"/>
      <inkml:brushProperty name="ignorePressure" value="1"/>
    </inkml:brush>
  </inkml:definitions>
  <inkml:trace contextRef="#ctx0" brushRef="#br0">0 72,'0'0,"1"-1,-1 0,1 0,-1-1,0 2,1-1,0-1,0 1,-1 0,1 1,0 0,0-1,0 0,0 0,0 0,0 0,-1 1,1-1,0 1,2-2,23-9,7 2,-16 2,2 0,1 1,0 3,-1-2,41-1,96 7,-146-1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92"/>
    </inkml:context>
    <inkml:brush xml:id="br0">
      <inkml:brushProperty name="width" value="0.1" units="cm"/>
      <inkml:brushProperty name="height" value="0.1" units="cm"/>
      <inkml:brushProperty name="color" value="#333333"/>
      <inkml:brushProperty name="ignorePressure" value="1"/>
    </inkml:brush>
  </inkml:definitions>
  <inkml:trace contextRef="#ctx0" brushRef="#br0">0 0,'0'329,"0"-319</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93"/>
    </inkml:context>
    <inkml:brush xml:id="br0">
      <inkml:brushProperty name="width" value="0.1" units="cm"/>
      <inkml:brushProperty name="height" value="0.1" units="cm"/>
      <inkml:brushProperty name="color" value="#333333"/>
      <inkml:brushProperty name="ignorePressure" value="1"/>
    </inkml:brush>
  </inkml:definitions>
  <inkml:trace contextRef="#ctx0" brushRef="#br0">1 2,'59'-2,"64"4,-119-2,1 0,-1 1,0 1,0-2,0 2,0 0,-1 0,0-1,2 0,-2 1,0 0,1 1,-2 0,1-1,1 1,-2 0,1-1,-1 2,2-1,-3-1,2 3,-2-1,1-1,0 0,-1 1,-1 0,5 5,-4-1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34"/>
    </inkml:context>
    <inkml:brush xml:id="br0">
      <inkml:brushProperty name="width" value="0.1" units="cm"/>
      <inkml:brushProperty name="height" value="0.1" units="cm"/>
      <inkml:brushProperty name="color" value="#663300"/>
      <inkml:brushProperty name="ignorePressure" value="1"/>
    </inkml:brush>
  </inkml:definitions>
  <inkml:trace contextRef="#ctx0" brushRef="#br0">575 5,'-21'0,"-35"-2,-94-1,44 4,-53 1,138 0,-28 6,45-7,-5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94"/>
    </inkml:context>
    <inkml:brush xml:id="br0">
      <inkml:brushProperty name="width" value="0.1" units="cm"/>
      <inkml:brushProperty name="height" value="0.1" units="cm"/>
      <inkml:brushProperty name="color" value="#333333"/>
      <inkml:brushProperty name="ignorePressure" value="1"/>
    </inkml:brush>
  </inkml:definitions>
  <inkml:trace contextRef="#ctx0" brushRef="#br0">0 0,'1'13,"0"-2,0 2,1-2,2 1,-1 0,0-1,1 0,1 2,1-3,0 1,0-1,13 17,-16-24,0 2,1 0,-2 0,2-1,-1 2,-1-1,2 6,-4-4</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95"/>
    </inkml:context>
    <inkml:brush xml:id="br0">
      <inkml:brushProperty name="width" value="0.1" units="cm"/>
      <inkml:brushProperty name="height" value="0.1" units="cm"/>
      <inkml:brushProperty name="color" value="#333333"/>
      <inkml:brushProperty name="ignorePressure" value="1"/>
    </inkml:brush>
  </inkml:definitions>
  <inkml:trace contextRef="#ctx0" brushRef="#br0">0 0,'16'0,"1"1,1 0,17 5,-30-6,0 2,-1 0,2-1,-2 0,0 0,1 2,-1-1,1 2,-1-2,1 1,-2 1,2-1,-2-1,6 8,-4-2,1 0,1 1,-2 0,0-1,-1 2,0 0,0-2,4 20,-7-24,1 0,-1 0,2-2,0 3,-1-2,0 0,1 0,0 1,0-1,1 0,3 1,1 5,-1-4,-2-1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96"/>
    </inkml:context>
    <inkml:brush xml:id="br0">
      <inkml:brushProperty name="width" value="0.1" units="cm"/>
      <inkml:brushProperty name="height" value="0.1" units="cm"/>
      <inkml:brushProperty name="color" value="#333333"/>
      <inkml:brushProperty name="ignorePressure" value="1"/>
    </inkml:brush>
  </inkml:definitions>
  <inkml:trace contextRef="#ctx0" brushRef="#br0">0 83,'8'1,"-2"-1,2 0,-2 0,1-1,0 0,0 1,-1-2,1-1,-1 1,2-1,-2 1,10-6,-1-2,3 1,-1 3,1-2,0 2,0 0,0 1,1 2,24-4,-24 6,34 0,-32 2,-11-1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97"/>
    </inkml:context>
    <inkml:brush xml:id="br0">
      <inkml:brushProperty name="width" value="0.1" units="cm"/>
      <inkml:brushProperty name="height" value="0.1" units="cm"/>
      <inkml:brushProperty name="color" value="#333333"/>
      <inkml:brushProperty name="ignorePressure" value="1"/>
    </inkml:brush>
  </inkml:definitions>
  <inkml:trace contextRef="#ctx0" brushRef="#br0">1 0,'2'1,"0"-1,-1 1,1 0,1-1,-1 1,-2 0,2 0,0 1,1 0,11 5,-9-5,0 1,2-1,-2 1,0 0,-1 0,2 1,-1-2,-1 2,0 0,0 1,0-2,0 2,6 7,7 14,3-1,0 0,26 22,-22-17,-19-23</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98"/>
    </inkml:context>
    <inkml:brush xml:id="br0">
      <inkml:brushProperty name="width" value="0.1" units="cm"/>
      <inkml:brushProperty name="height" value="0.1" units="cm"/>
      <inkml:brushProperty name="color" value="#333333"/>
      <inkml:brushProperty name="ignorePressure" value="1"/>
    </inkml:brush>
  </inkml:definitions>
  <inkml:trace contextRef="#ctx0" brushRef="#br0">0 72,'14'0,"0"-2,-1-1,0 0,1 0,0-1,22-11,-11 5,-13 5,-1 0,1 0,-2 1,3 1,-1 0,0 1,21-3,21 6,-44-1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99"/>
    </inkml:context>
    <inkml:brush xml:id="br0">
      <inkml:brushProperty name="width" value="0.1" units="cm"/>
      <inkml:brushProperty name="height" value="0.1" units="cm"/>
      <inkml:brushProperty name="color" value="#333333"/>
      <inkml:brushProperty name="ignorePressure" value="1"/>
    </inkml:brush>
  </inkml:definitions>
  <inkml:trace contextRef="#ctx0" brushRef="#br0">0 1,'0'238,"0"-229</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00"/>
    </inkml:context>
    <inkml:brush xml:id="br0">
      <inkml:brushProperty name="width" value="0.1" units="cm"/>
      <inkml:brushProperty name="height" value="0.1" units="cm"/>
      <inkml:brushProperty name="color" value="#333333"/>
      <inkml:brushProperty name="ignorePressure" value="1"/>
    </inkml:brush>
  </inkml:definitions>
  <inkml:trace contextRef="#ctx0" brushRef="#br0">216 0,'-11'0,"-2"1,2 0,-18 3,25-3,-1 1,0 0,1-1,-1 0,0 1,0 0,2 1,-3 1,3-2,-7 6,-18 14,21-18,2-1,0 2,-8 7,11-10,1-1,-2 2,2-2,0 2,0-1,-1 1,1-1,1 1,-2-1,1 1,1 0,-1 3,1 22,1-23,-1 0,0 0,0-2,0 3,0-2,-1 1,-1 4,2-9,0 1,0-1,-2 1,2-1,0 0,0 0,0 1,-1-1,1 0,0 0,-1 0,1 1,0-1,0 1,0-1,-1 0,1 2,0-2,-1 0,1 0,-1 1,1-1,0 0,0 0,-1 0,1 0,-1 0,1 0,0 0,0 0,0 0,-1 0,1 0,-1 0,1 0,-1 0,1 0,-1 0,1 0,-1 0,1 0,-1-1,1 1,-1 0,1-2,0 2,0 0,-1 2,1-2,0 0,-1 0,1 1,0-1,-1 0,1 0,0 0,0 0,0 1,0-1,0 0,-1 1,1-1,0 0,0 1,0-1,0 1,0-1,0 0,-1 0,1 0,0 1,0-1,0 0,0 0,1 1,-1-1,0 1,0 14,0-14,0 31,0-22</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39"/>
    </inkml:context>
    <inkml:brush xml:id="br0">
      <inkml:brushProperty name="width" value="0.2" units="cm"/>
      <inkml:brushProperty name="height" value="0.2" units="cm"/>
      <inkml:brushProperty name="color" value="#663300"/>
      <inkml:brushProperty name="ignorePressure" value="1"/>
    </inkml:brush>
  </inkml:definitions>
  <inkml:trace contextRef="#ctx0" brushRef="#br0">2098 2211,'-1'-2,"0"1,-2 0,1 1,-1-2,3 1,-2-1,0 2,1-3,-2 1,1 1,2 0,-2-1,0 1,1 0,0-5,-3 2,-25-36,2-3,-28-55,32 52,-58-81,47 77,2 0,-28-62,43 81,0 3,-30-37,-49-49,61 75,-64-81,-16-20,36 59,-10-12,45 44,-177-189,126 151,-195-178,251 232,-42-37,65 58,-2 0,-1 1,-18-9,-2 3,-42-11,56 21,5-1,-3 1,2-1,-30-18,46 22,-3 2</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40"/>
    </inkml:context>
    <inkml:brush xml:id="br0">
      <inkml:brushProperty name="width" value="0.2" units="cm"/>
      <inkml:brushProperty name="height" value="0.2" units="cm"/>
      <inkml:brushProperty name="color" value="#663300"/>
      <inkml:brushProperty name="ignorePressure" value="1"/>
    </inkml:brush>
  </inkml:definitions>
  <inkml:trace contextRef="#ctx0" brushRef="#br0">0 86,'21'0,"-5"0,2 0,-1 0,2-2,-2 0,0 0,20-8,-2-1,52-10,-22 15,-48 5,-1-1,0 0,2-1,15-7,-20 8,-1-2,1 1,0 1,20-1,58 4,-37 0,-42-1,-3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60"/>
    </inkml:context>
    <inkml:brush xml:id="br0">
      <inkml:brushProperty name="width" value="0.2" units="cm"/>
      <inkml:brushProperty name="height" value="0.2" units="cm"/>
      <inkml:brushProperty name="color" value="#663300"/>
      <inkml:brushProperty name="ignorePressure" value="1"/>
    </inkml:brush>
  </inkml:definitions>
  <inkml:trace contextRef="#ctx0" brushRef="#br0">0 0,'0'663,"0"-653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535"/>
    </inkml:context>
    <inkml:brush xml:id="br0">
      <inkml:brushProperty name="width" value="0.1" units="cm"/>
      <inkml:brushProperty name="height" value="0.1" units="cm"/>
      <inkml:brushProperty name="color" value="#663300"/>
      <inkml:brushProperty name="ignorePressure" value="1"/>
    </inkml:brush>
  </inkml:definitions>
  <inkml:trace contextRef="#ctx0" brushRef="#br0">608 0,'-23'13,"-6"2,-24 2,-4 0,-65 7,41-8,33-5,-109 19,150-29,0 0,-14 0,18-1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61"/>
    </inkml:context>
    <inkml:brush xml:id="br0">
      <inkml:brushProperty name="width" value="0.2" units="cm"/>
      <inkml:brushProperty name="height" value="0.2" units="cm"/>
      <inkml:brushProperty name="color" value="#663300"/>
      <inkml:brushProperty name="ignorePressure" value="1"/>
    </inkml:brush>
  </inkml:definitions>
  <inkml:trace contextRef="#ctx0" brushRef="#br0">1 13,'44'0,"51"-1,-57-5,-22 4,24-1,16 2,95 3,-140-1,-1 0,1 0,-2 2,2 1,-1-2,-1 1,1 2,16 7,-17-7,1-1,-1 0,18 5,-12-5,-7-2</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62"/>
    </inkml:context>
    <inkml:brush xml:id="br0">
      <inkml:brushProperty name="width" value="0.2" units="cm"/>
      <inkml:brushProperty name="height" value="0.2" units="cm"/>
      <inkml:brushProperty name="color" value="#663300"/>
      <inkml:brushProperty name="ignorePressure" value="1"/>
    </inkml:brush>
  </inkml:definitions>
  <inkml:trace contextRef="#ctx0" brushRef="#br0">0 0,'0'228,"1"-221,0 1,0-1,1 0,5 14,2 15,-2 8,2-2,1 1,3-2,18 42,-19-62,-9-16,-1 1,0-1,1 1,2 7,-4-6</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63"/>
    </inkml:context>
    <inkml:brush xml:id="br0">
      <inkml:brushProperty name="width" value="0.2" units="cm"/>
      <inkml:brushProperty name="height" value="0.2" units="cm"/>
      <inkml:brushProperty name="color" value="#663300"/>
      <inkml:brushProperty name="ignorePressure" value="1"/>
    </inkml:brush>
  </inkml:definitions>
  <inkml:trace contextRef="#ctx0" brushRef="#br0">1 1,'349'0,"-335"1,1 0,-1 2,-1 0,1 1,17 6,-4-2,-6-1,2-2,0 3,36 4,-50-12</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64"/>
    </inkml:context>
    <inkml:brush xml:id="br0">
      <inkml:brushProperty name="width" value="0.2" units="cm"/>
      <inkml:brushProperty name="height" value="0.2" units="cm"/>
      <inkml:brushProperty name="color" value="#663300"/>
      <inkml:brushProperty name="ignorePressure" value="1"/>
    </inkml:brush>
  </inkml:definitions>
  <inkml:trace contextRef="#ctx0" brushRef="#br0">0 62,'0'-2,"0"-3,0-2,0 0,3-1,-1 0,1 0,-2-1,1 3,-1 4,-1 5,1 3,-1-7,0-2</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65"/>
    </inkml:context>
    <inkml:brush xml:id="br0">
      <inkml:brushProperty name="width" value="0.2" units="cm"/>
      <inkml:brushProperty name="height" value="0.2" units="cm"/>
      <inkml:brushProperty name="color" value="#663300"/>
      <inkml:brushProperty name="ignorePressure" value="1"/>
    </inkml:brush>
  </inkml:definitions>
  <inkml:trace contextRef="#ctx0" brushRef="#br0">1 0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66"/>
    </inkml:context>
    <inkml:brush xml:id="br0">
      <inkml:brushProperty name="width" value="0.1" units="cm"/>
      <inkml:brushProperty name="height" value="0.1" units="cm"/>
      <inkml:brushProperty name="color" value="#663300"/>
      <inkml:brushProperty name="ignorePressure" value="1"/>
    </inkml:brush>
  </inkml:definitions>
  <inkml:trace contextRef="#ctx0" brushRef="#br0">0 1,'0'0,"0"0,13 12,4 7,0 1,-1 0,27 44,28 71,-40-70,1-9,-29-51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67"/>
    </inkml:context>
    <inkml:brush xml:id="br0">
      <inkml:brushProperty name="width" value="0.1" units="cm"/>
      <inkml:brushProperty name="height" value="0.1" units="cm"/>
      <inkml:brushProperty name="color" value="#663300"/>
      <inkml:brushProperty name="ignorePressure" value="1"/>
    </inkml:brush>
  </inkml:definitions>
  <inkml:trace contextRef="#ctx0" brushRef="#br0">389 1,'-9'5,"-1"2,2-2,-1 2,-10 11,-5 2,-119 82,49-38,84-57,2 0,-1 1,1-1,0 2,1-2,-12 18,16-18</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68"/>
    </inkml:context>
    <inkml:brush xml:id="br0">
      <inkml:brushProperty name="width" value="0.1" units="cm"/>
      <inkml:brushProperty name="height" value="0.1" units="cm"/>
      <inkml:brushProperty name="color" value="#663300"/>
      <inkml:brushProperty name="ignorePressure" value="1"/>
    </inkml:brush>
  </inkml:definitions>
  <inkml:trace contextRef="#ctx0" brushRef="#br0">0 0,'0'0,"2"11,1-4,1 3,-1-1,2-2,0 2,10 12,33 38,-20-25,-22-29,92 106,-85-100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69"/>
    </inkml:context>
    <inkml:brush xml:id="br0">
      <inkml:brushProperty name="width" value="0.1" units="cm"/>
      <inkml:brushProperty name="height" value="0.1" units="cm"/>
      <inkml:brushProperty name="color" value="#663300"/>
      <inkml:brushProperty name="ignorePressure" value="1"/>
    </inkml:brush>
  </inkml:definitions>
  <inkml:trace contextRef="#ctx0" brushRef="#br0">0 189,'51'-40,"-15"9,-13 14,-1-1,33-21,-42 33,-1 1,1-2,-2 2,2 0,0 2,0-1,19-2,-13 4</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17:31:26.470"/>
    </inkml:context>
    <inkml:brush xml:id="br0">
      <inkml:brushProperty name="width" value="0.1" units="cm"/>
      <inkml:brushProperty name="height" value="0.1" units="cm"/>
      <inkml:brushProperty name="color" value="#663300"/>
      <inkml:brushProperty name="ignorePressure" value="1"/>
    </inkml:brush>
  </inkml:definitions>
  <inkml:trace contextRef="#ctx0" brushRef="#br0">0 31,'5'0,"1"-1,-2 0,3-1,-3 1,7-2,6-3,1 1,0 2,0-1,0 2,0 0,1 1,25 2,-28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89452"/>
            <a:ext cx="310896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4572000" y="14408152"/>
            <a:ext cx="27432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BA2D69-1984-4AE8-A183-6AAC706CD4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28CAE-F046-4571-A51D-A5270EFBC87C}" type="slidenum">
              <a:rPr lang="en-US" smtClean="0"/>
              <a:t>‹#›</a:t>
            </a:fld>
            <a:endParaRPr lang="en-US"/>
          </a:p>
        </p:txBody>
      </p:sp>
    </p:spTree>
    <p:extLst>
      <p:ext uri="{BB962C8B-B14F-4D97-AF65-F5344CB8AC3E}">
        <p14:creationId xmlns:p14="http://schemas.microsoft.com/office/powerpoint/2010/main" val="2440040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BA2D69-1984-4AE8-A183-6AAC706CD4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28CAE-F046-4571-A51D-A5270EFBC87C}" type="slidenum">
              <a:rPr lang="en-US" smtClean="0"/>
              <a:t>‹#›</a:t>
            </a:fld>
            <a:endParaRPr lang="en-US"/>
          </a:p>
        </p:txBody>
      </p:sp>
    </p:spTree>
    <p:extLst>
      <p:ext uri="{BB962C8B-B14F-4D97-AF65-F5344CB8AC3E}">
        <p14:creationId xmlns:p14="http://schemas.microsoft.com/office/powerpoint/2010/main" val="1988296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2" y="1460500"/>
            <a:ext cx="78867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2" y="1460500"/>
            <a:ext cx="232029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BA2D69-1984-4AE8-A183-6AAC706CD4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28CAE-F046-4571-A51D-A5270EFBC87C}" type="slidenum">
              <a:rPr lang="en-US" smtClean="0"/>
              <a:t>‹#›</a:t>
            </a:fld>
            <a:endParaRPr lang="en-US"/>
          </a:p>
        </p:txBody>
      </p:sp>
    </p:spTree>
    <p:extLst>
      <p:ext uri="{BB962C8B-B14F-4D97-AF65-F5344CB8AC3E}">
        <p14:creationId xmlns:p14="http://schemas.microsoft.com/office/powerpoint/2010/main" val="3671112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BA2D69-1984-4AE8-A183-6AAC706CD4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28CAE-F046-4571-A51D-A5270EFBC87C}" type="slidenum">
              <a:rPr lang="en-US" smtClean="0"/>
              <a:t>‹#›</a:t>
            </a:fld>
            <a:endParaRPr lang="en-US"/>
          </a:p>
        </p:txBody>
      </p:sp>
    </p:spTree>
    <p:extLst>
      <p:ext uri="{BB962C8B-B14F-4D97-AF65-F5344CB8AC3E}">
        <p14:creationId xmlns:p14="http://schemas.microsoft.com/office/powerpoint/2010/main" val="401718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8"/>
            <a:ext cx="315468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2495552" y="18357858"/>
            <a:ext cx="31546800" cy="6000748"/>
          </a:xfrm>
        </p:spPr>
        <p:txBody>
          <a:bodyPr/>
          <a:lstStyle>
            <a:lvl1pPr marL="0" indent="0">
              <a:buNone/>
              <a:defRPr sz="9600">
                <a:solidFill>
                  <a:schemeClr val="tx1"/>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BA2D69-1984-4AE8-A183-6AAC706CD4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28CAE-F046-4571-A51D-A5270EFBC87C}" type="slidenum">
              <a:rPr lang="en-US" smtClean="0"/>
              <a:t>‹#›</a:t>
            </a:fld>
            <a:endParaRPr lang="en-US"/>
          </a:p>
        </p:txBody>
      </p:sp>
    </p:spTree>
    <p:extLst>
      <p:ext uri="{BB962C8B-B14F-4D97-AF65-F5344CB8AC3E}">
        <p14:creationId xmlns:p14="http://schemas.microsoft.com/office/powerpoint/2010/main" val="185185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BA2D69-1984-4AE8-A183-6AAC706CD49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28CAE-F046-4571-A51D-A5270EFBC87C}" type="slidenum">
              <a:rPr lang="en-US" smtClean="0"/>
              <a:t>‹#›</a:t>
            </a:fld>
            <a:endParaRPr lang="en-US"/>
          </a:p>
        </p:txBody>
      </p:sp>
    </p:spTree>
    <p:extLst>
      <p:ext uri="{BB962C8B-B14F-4D97-AF65-F5344CB8AC3E}">
        <p14:creationId xmlns:p14="http://schemas.microsoft.com/office/powerpoint/2010/main" val="436550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460506"/>
            <a:ext cx="315468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6724652"/>
            <a:ext cx="15473360"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2519368" y="10020300"/>
            <a:ext cx="15473360"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2" y="6724652"/>
            <a:ext cx="15549564"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16602" y="10020300"/>
            <a:ext cx="15549564"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BA2D69-1984-4AE8-A183-6AAC706CD497}"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D28CAE-F046-4571-A51D-A5270EFBC87C}" type="slidenum">
              <a:rPr lang="en-US" smtClean="0"/>
              <a:t>‹#›</a:t>
            </a:fld>
            <a:endParaRPr lang="en-US"/>
          </a:p>
        </p:txBody>
      </p:sp>
    </p:spTree>
    <p:extLst>
      <p:ext uri="{BB962C8B-B14F-4D97-AF65-F5344CB8AC3E}">
        <p14:creationId xmlns:p14="http://schemas.microsoft.com/office/powerpoint/2010/main" val="645501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BA2D69-1984-4AE8-A183-6AAC706CD497}"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D28CAE-F046-4571-A51D-A5270EFBC87C}" type="slidenum">
              <a:rPr lang="en-US" smtClean="0"/>
              <a:t>‹#›</a:t>
            </a:fld>
            <a:endParaRPr lang="en-US"/>
          </a:p>
        </p:txBody>
      </p:sp>
    </p:spTree>
    <p:extLst>
      <p:ext uri="{BB962C8B-B14F-4D97-AF65-F5344CB8AC3E}">
        <p14:creationId xmlns:p14="http://schemas.microsoft.com/office/powerpoint/2010/main" val="3432015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A2D69-1984-4AE8-A183-6AAC706CD497}"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D28CAE-F046-4571-A51D-A5270EFBC87C}" type="slidenum">
              <a:rPr lang="en-US" smtClean="0"/>
              <a:t>‹#›</a:t>
            </a:fld>
            <a:endParaRPr lang="en-US"/>
          </a:p>
        </p:txBody>
      </p:sp>
    </p:spTree>
    <p:extLst>
      <p:ext uri="{BB962C8B-B14F-4D97-AF65-F5344CB8AC3E}">
        <p14:creationId xmlns:p14="http://schemas.microsoft.com/office/powerpoint/2010/main" val="1330379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3949706"/>
            <a:ext cx="185166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86BA2D69-1984-4AE8-A183-6AAC706CD49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28CAE-F046-4571-A51D-A5270EFBC87C}" type="slidenum">
              <a:rPr lang="en-US" smtClean="0"/>
              <a:t>‹#›</a:t>
            </a:fld>
            <a:endParaRPr lang="en-US"/>
          </a:p>
        </p:txBody>
      </p:sp>
    </p:spTree>
    <p:extLst>
      <p:ext uri="{BB962C8B-B14F-4D97-AF65-F5344CB8AC3E}">
        <p14:creationId xmlns:p14="http://schemas.microsoft.com/office/powerpoint/2010/main" val="1317064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3949706"/>
            <a:ext cx="185166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86BA2D69-1984-4AE8-A183-6AAC706CD49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28CAE-F046-4571-A51D-A5270EFBC87C}" type="slidenum">
              <a:rPr lang="en-US" smtClean="0"/>
              <a:t>‹#›</a:t>
            </a:fld>
            <a:endParaRPr lang="en-US"/>
          </a:p>
        </p:txBody>
      </p:sp>
    </p:spTree>
    <p:extLst>
      <p:ext uri="{BB962C8B-B14F-4D97-AF65-F5344CB8AC3E}">
        <p14:creationId xmlns:p14="http://schemas.microsoft.com/office/powerpoint/2010/main" val="1470867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6"/>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6"/>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86BA2D69-1984-4AE8-A183-6AAC706CD497}" type="datetimeFigureOut">
              <a:rPr lang="en-US" smtClean="0"/>
              <a:t>12/6/2021</a:t>
            </a:fld>
            <a:endParaRPr lang="en-US"/>
          </a:p>
        </p:txBody>
      </p:sp>
      <p:sp>
        <p:nvSpPr>
          <p:cNvPr id="5" name="Footer Placeholder 4"/>
          <p:cNvSpPr>
            <a:spLocks noGrp="1"/>
          </p:cNvSpPr>
          <p:nvPr>
            <p:ph type="ftr" sz="quarter" idx="3"/>
          </p:nvPr>
        </p:nvSpPr>
        <p:spPr>
          <a:xfrm>
            <a:off x="12115800" y="25425406"/>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6"/>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B8D28CAE-F046-4571-A51D-A5270EFBC87C}" type="slidenum">
              <a:rPr lang="en-US" smtClean="0"/>
              <a:t>‹#›</a:t>
            </a:fld>
            <a:endParaRPr lang="en-US"/>
          </a:p>
        </p:txBody>
      </p:sp>
    </p:spTree>
    <p:extLst>
      <p:ext uri="{BB962C8B-B14F-4D97-AF65-F5344CB8AC3E}">
        <p14:creationId xmlns:p14="http://schemas.microsoft.com/office/powerpoint/2010/main" val="22667938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image" Target="../media/image53.png"/><Relationship Id="rId299" Type="http://schemas.openxmlformats.org/officeDocument/2006/relationships/image" Target="../media/image145.png"/><Relationship Id="rId21" Type="http://schemas.openxmlformats.org/officeDocument/2006/relationships/image" Target="../media/image510.png"/><Relationship Id="rId63" Type="http://schemas.openxmlformats.org/officeDocument/2006/relationships/image" Target="../media/image26.png"/><Relationship Id="rId159" Type="http://schemas.openxmlformats.org/officeDocument/2006/relationships/image" Target="../media/image74.png"/><Relationship Id="rId324" Type="http://schemas.openxmlformats.org/officeDocument/2006/relationships/customXml" Target="../ink/ink157.xml"/><Relationship Id="rId366" Type="http://schemas.openxmlformats.org/officeDocument/2006/relationships/image" Target="../media/image184.jpeg"/><Relationship Id="rId170" Type="http://schemas.openxmlformats.org/officeDocument/2006/relationships/customXml" Target="../ink/ink80.xml"/><Relationship Id="rId226" Type="http://schemas.openxmlformats.org/officeDocument/2006/relationships/customXml" Target="../ink/ink108.xml"/><Relationship Id="rId268" Type="http://schemas.openxmlformats.org/officeDocument/2006/relationships/customXml" Target="../ink/ink129.xml"/><Relationship Id="rId32" Type="http://schemas.openxmlformats.org/officeDocument/2006/relationships/customXml" Target="../ink/ink11.xml"/><Relationship Id="rId74" Type="http://schemas.openxmlformats.org/officeDocument/2006/relationships/customXml" Target="../ink/ink32.xml"/><Relationship Id="rId128" Type="http://schemas.openxmlformats.org/officeDocument/2006/relationships/customXml" Target="../ink/ink59.xml"/><Relationship Id="rId335" Type="http://schemas.openxmlformats.org/officeDocument/2006/relationships/image" Target="../media/image163.png"/><Relationship Id="rId5" Type="http://schemas.openxmlformats.org/officeDocument/2006/relationships/image" Target="../media/image3.jpeg"/><Relationship Id="rId181" Type="http://schemas.openxmlformats.org/officeDocument/2006/relationships/image" Target="../media/image85.png"/><Relationship Id="rId237" Type="http://schemas.openxmlformats.org/officeDocument/2006/relationships/image" Target="../media/image113.png"/><Relationship Id="rId279" Type="http://schemas.openxmlformats.org/officeDocument/2006/relationships/image" Target="../media/image135.png"/><Relationship Id="rId43" Type="http://schemas.openxmlformats.org/officeDocument/2006/relationships/image" Target="../media/image16.png"/><Relationship Id="rId139" Type="http://schemas.openxmlformats.org/officeDocument/2006/relationships/image" Target="../media/image64.png"/><Relationship Id="rId290" Type="http://schemas.openxmlformats.org/officeDocument/2006/relationships/customXml" Target="../ink/ink140.xml"/><Relationship Id="rId304" Type="http://schemas.openxmlformats.org/officeDocument/2006/relationships/customXml" Target="../ink/ink147.xml"/><Relationship Id="rId346" Type="http://schemas.openxmlformats.org/officeDocument/2006/relationships/image" Target="../media/image121.png"/><Relationship Id="rId85" Type="http://schemas.openxmlformats.org/officeDocument/2006/relationships/image" Target="../media/image37.png"/><Relationship Id="rId150" Type="http://schemas.openxmlformats.org/officeDocument/2006/relationships/customXml" Target="../ink/ink70.xml"/><Relationship Id="rId192" Type="http://schemas.openxmlformats.org/officeDocument/2006/relationships/customXml" Target="../ink/ink91.xml"/><Relationship Id="rId206" Type="http://schemas.openxmlformats.org/officeDocument/2006/relationships/customXml" Target="../ink/ink98.xml"/><Relationship Id="rId248" Type="http://schemas.openxmlformats.org/officeDocument/2006/relationships/customXml" Target="../ink/ink119.xml"/><Relationship Id="rId108" Type="http://schemas.openxmlformats.org/officeDocument/2006/relationships/customXml" Target="../ink/ink49.xml"/><Relationship Id="rId315" Type="http://schemas.openxmlformats.org/officeDocument/2006/relationships/image" Target="../media/image153.png"/><Relationship Id="rId357" Type="http://schemas.openxmlformats.org/officeDocument/2006/relationships/image" Target="../media/image174.png"/><Relationship Id="rId54" Type="http://schemas.openxmlformats.org/officeDocument/2006/relationships/customXml" Target="../ink/ink22.xml"/><Relationship Id="rId96" Type="http://schemas.openxmlformats.org/officeDocument/2006/relationships/customXml" Target="../ink/ink43.xml"/><Relationship Id="rId161" Type="http://schemas.openxmlformats.org/officeDocument/2006/relationships/image" Target="../media/image75.png"/><Relationship Id="rId217" Type="http://schemas.openxmlformats.org/officeDocument/2006/relationships/image" Target="../media/image103.png"/><Relationship Id="rId259" Type="http://schemas.openxmlformats.org/officeDocument/2006/relationships/image" Target="../media/image125.png"/><Relationship Id="rId23" Type="http://schemas.openxmlformats.org/officeDocument/2006/relationships/image" Target="../media/image610.png"/><Relationship Id="rId119" Type="http://schemas.openxmlformats.org/officeDocument/2006/relationships/image" Target="../media/image54.png"/><Relationship Id="rId270" Type="http://schemas.openxmlformats.org/officeDocument/2006/relationships/customXml" Target="../ink/ink130.xml"/><Relationship Id="rId326" Type="http://schemas.openxmlformats.org/officeDocument/2006/relationships/customXml" Target="../ink/ink158.xml"/><Relationship Id="rId65" Type="http://schemas.openxmlformats.org/officeDocument/2006/relationships/image" Target="../media/image27.png"/><Relationship Id="rId130" Type="http://schemas.openxmlformats.org/officeDocument/2006/relationships/customXml" Target="../ink/ink60.xml"/><Relationship Id="rId172" Type="http://schemas.openxmlformats.org/officeDocument/2006/relationships/customXml" Target="../ink/ink81.xml"/><Relationship Id="rId228" Type="http://schemas.openxmlformats.org/officeDocument/2006/relationships/customXml" Target="../ink/ink109.xml"/><Relationship Id="rId281" Type="http://schemas.openxmlformats.org/officeDocument/2006/relationships/image" Target="../media/image136.png"/><Relationship Id="rId337" Type="http://schemas.openxmlformats.org/officeDocument/2006/relationships/image" Target="../media/image164.png"/><Relationship Id="rId34" Type="http://schemas.openxmlformats.org/officeDocument/2006/relationships/customXml" Target="../ink/ink12.xml"/><Relationship Id="rId76" Type="http://schemas.openxmlformats.org/officeDocument/2006/relationships/customXml" Target="../ink/ink33.xml"/><Relationship Id="rId141" Type="http://schemas.openxmlformats.org/officeDocument/2006/relationships/image" Target="../media/image65.png"/><Relationship Id="rId7" Type="http://schemas.openxmlformats.org/officeDocument/2006/relationships/customXml" Target="../ink/ink1.xml"/><Relationship Id="rId183" Type="http://schemas.openxmlformats.org/officeDocument/2006/relationships/image" Target="../media/image86.png"/><Relationship Id="rId239" Type="http://schemas.openxmlformats.org/officeDocument/2006/relationships/image" Target="../media/image114.png"/><Relationship Id="rId250" Type="http://schemas.openxmlformats.org/officeDocument/2006/relationships/customXml" Target="../ink/ink120.xml"/><Relationship Id="rId292" Type="http://schemas.openxmlformats.org/officeDocument/2006/relationships/customXml" Target="../ink/ink141.xml"/><Relationship Id="rId306" Type="http://schemas.openxmlformats.org/officeDocument/2006/relationships/customXml" Target="../ink/ink148.xml"/><Relationship Id="rId45" Type="http://schemas.openxmlformats.org/officeDocument/2006/relationships/image" Target="../media/image17.png"/><Relationship Id="rId87" Type="http://schemas.openxmlformats.org/officeDocument/2006/relationships/image" Target="../media/image38.png"/><Relationship Id="rId110" Type="http://schemas.openxmlformats.org/officeDocument/2006/relationships/customXml" Target="../ink/ink50.xml"/><Relationship Id="rId348" Type="http://schemas.openxmlformats.org/officeDocument/2006/relationships/image" Target="../media/image123.jpeg"/><Relationship Id="rId152" Type="http://schemas.openxmlformats.org/officeDocument/2006/relationships/customXml" Target="../ink/ink71.xml"/><Relationship Id="rId194" Type="http://schemas.openxmlformats.org/officeDocument/2006/relationships/customXml" Target="../ink/ink92.xml"/><Relationship Id="rId208" Type="http://schemas.openxmlformats.org/officeDocument/2006/relationships/customXml" Target="../ink/ink99.xml"/><Relationship Id="rId261" Type="http://schemas.openxmlformats.org/officeDocument/2006/relationships/image" Target="../media/image126.png"/><Relationship Id="rId14" Type="http://schemas.openxmlformats.org/officeDocument/2006/relationships/customXml" Target="../ink/ink2.xml"/><Relationship Id="rId56" Type="http://schemas.openxmlformats.org/officeDocument/2006/relationships/customXml" Target="../ink/ink23.xml"/><Relationship Id="rId317" Type="http://schemas.openxmlformats.org/officeDocument/2006/relationships/image" Target="../media/image154.png"/><Relationship Id="rId359" Type="http://schemas.openxmlformats.org/officeDocument/2006/relationships/image" Target="../media/image177.png"/><Relationship Id="rId98" Type="http://schemas.openxmlformats.org/officeDocument/2006/relationships/customXml" Target="../ink/ink44.xml"/><Relationship Id="rId121" Type="http://schemas.openxmlformats.org/officeDocument/2006/relationships/image" Target="../media/image55.png"/><Relationship Id="rId163" Type="http://schemas.openxmlformats.org/officeDocument/2006/relationships/image" Target="../media/image76.png"/><Relationship Id="rId219" Type="http://schemas.openxmlformats.org/officeDocument/2006/relationships/image" Target="../media/image104.png"/><Relationship Id="rId230" Type="http://schemas.openxmlformats.org/officeDocument/2006/relationships/customXml" Target="../ink/ink110.xml"/><Relationship Id="rId25" Type="http://schemas.openxmlformats.org/officeDocument/2006/relationships/image" Target="../media/image7.png"/><Relationship Id="rId67" Type="http://schemas.openxmlformats.org/officeDocument/2006/relationships/image" Target="../media/image28.png"/><Relationship Id="rId272" Type="http://schemas.openxmlformats.org/officeDocument/2006/relationships/customXml" Target="../ink/ink131.xml"/><Relationship Id="rId328" Type="http://schemas.openxmlformats.org/officeDocument/2006/relationships/customXml" Target="../ink/ink159.xml"/><Relationship Id="rId88" Type="http://schemas.openxmlformats.org/officeDocument/2006/relationships/customXml" Target="../ink/ink39.xml"/><Relationship Id="rId111" Type="http://schemas.openxmlformats.org/officeDocument/2006/relationships/image" Target="../media/image50.png"/><Relationship Id="rId132" Type="http://schemas.openxmlformats.org/officeDocument/2006/relationships/customXml" Target="../ink/ink61.xml"/><Relationship Id="rId153" Type="http://schemas.openxmlformats.org/officeDocument/2006/relationships/image" Target="../media/image71.png"/><Relationship Id="rId174" Type="http://schemas.openxmlformats.org/officeDocument/2006/relationships/customXml" Target="../ink/ink82.xml"/><Relationship Id="rId195" Type="http://schemas.openxmlformats.org/officeDocument/2006/relationships/image" Target="../media/image92.png"/><Relationship Id="rId209" Type="http://schemas.openxmlformats.org/officeDocument/2006/relationships/image" Target="../media/image99.png"/><Relationship Id="rId360" Type="http://schemas.openxmlformats.org/officeDocument/2006/relationships/image" Target="../media/image178.png"/><Relationship Id="rId220" Type="http://schemas.openxmlformats.org/officeDocument/2006/relationships/customXml" Target="../ink/ink105.xml"/><Relationship Id="rId241" Type="http://schemas.openxmlformats.org/officeDocument/2006/relationships/image" Target="../media/image115.png"/><Relationship Id="rId15" Type="http://schemas.openxmlformats.org/officeDocument/2006/relationships/image" Target="../media/image210.png"/><Relationship Id="rId36" Type="http://schemas.openxmlformats.org/officeDocument/2006/relationships/customXml" Target="../ink/ink13.xml"/><Relationship Id="rId57" Type="http://schemas.openxmlformats.org/officeDocument/2006/relationships/image" Target="../media/image23.png"/><Relationship Id="rId262" Type="http://schemas.openxmlformats.org/officeDocument/2006/relationships/customXml" Target="../ink/ink126.xml"/><Relationship Id="rId283" Type="http://schemas.openxmlformats.org/officeDocument/2006/relationships/image" Target="../media/image137.png"/><Relationship Id="rId318" Type="http://schemas.openxmlformats.org/officeDocument/2006/relationships/customXml" Target="../ink/ink154.xml"/><Relationship Id="rId339" Type="http://schemas.openxmlformats.org/officeDocument/2006/relationships/image" Target="../media/image165.png"/><Relationship Id="rId78" Type="http://schemas.openxmlformats.org/officeDocument/2006/relationships/customXml" Target="../ink/ink34.xml"/><Relationship Id="rId99" Type="http://schemas.openxmlformats.org/officeDocument/2006/relationships/image" Target="../media/image44.png"/><Relationship Id="rId101" Type="http://schemas.openxmlformats.org/officeDocument/2006/relationships/image" Target="../media/image45.png"/><Relationship Id="rId122" Type="http://schemas.openxmlformats.org/officeDocument/2006/relationships/customXml" Target="../ink/ink56.xml"/><Relationship Id="rId143" Type="http://schemas.openxmlformats.org/officeDocument/2006/relationships/image" Target="../media/image66.png"/><Relationship Id="rId164" Type="http://schemas.openxmlformats.org/officeDocument/2006/relationships/customXml" Target="../ink/ink77.xml"/><Relationship Id="rId185" Type="http://schemas.openxmlformats.org/officeDocument/2006/relationships/image" Target="../media/image87.png"/><Relationship Id="rId350" Type="http://schemas.openxmlformats.org/officeDocument/2006/relationships/image" Target="../media/image167.png"/><Relationship Id="rId210" Type="http://schemas.openxmlformats.org/officeDocument/2006/relationships/customXml" Target="../ink/ink100.xml"/><Relationship Id="rId26" Type="http://schemas.openxmlformats.org/officeDocument/2006/relationships/customXml" Target="../ink/ink8.xml"/><Relationship Id="rId231" Type="http://schemas.openxmlformats.org/officeDocument/2006/relationships/image" Target="../media/image110.png"/><Relationship Id="rId252" Type="http://schemas.openxmlformats.org/officeDocument/2006/relationships/customXml" Target="../ink/ink121.xml"/><Relationship Id="rId273" Type="http://schemas.openxmlformats.org/officeDocument/2006/relationships/image" Target="../media/image132.png"/><Relationship Id="rId294" Type="http://schemas.openxmlformats.org/officeDocument/2006/relationships/customXml" Target="../ink/ink142.xml"/><Relationship Id="rId308" Type="http://schemas.openxmlformats.org/officeDocument/2006/relationships/customXml" Target="../ink/ink149.xml"/><Relationship Id="rId329" Type="http://schemas.openxmlformats.org/officeDocument/2006/relationships/image" Target="../media/image160.png"/><Relationship Id="rId47" Type="http://schemas.openxmlformats.org/officeDocument/2006/relationships/image" Target="../media/image18.png"/><Relationship Id="rId68" Type="http://schemas.openxmlformats.org/officeDocument/2006/relationships/customXml" Target="../ink/ink29.xml"/><Relationship Id="rId89" Type="http://schemas.openxmlformats.org/officeDocument/2006/relationships/image" Target="../media/image39.png"/><Relationship Id="rId112" Type="http://schemas.openxmlformats.org/officeDocument/2006/relationships/customXml" Target="../ink/ink51.xml"/><Relationship Id="rId133" Type="http://schemas.openxmlformats.org/officeDocument/2006/relationships/image" Target="../media/image61.png"/><Relationship Id="rId154" Type="http://schemas.openxmlformats.org/officeDocument/2006/relationships/customXml" Target="../ink/ink72.xml"/><Relationship Id="rId175" Type="http://schemas.openxmlformats.org/officeDocument/2006/relationships/image" Target="../media/image82.png"/><Relationship Id="rId340" Type="http://schemas.openxmlformats.org/officeDocument/2006/relationships/customXml" Target="../ink/ink165.xml"/><Relationship Id="rId361" Type="http://schemas.openxmlformats.org/officeDocument/2006/relationships/image" Target="../media/image179.png"/><Relationship Id="rId196" Type="http://schemas.openxmlformats.org/officeDocument/2006/relationships/customXml" Target="../ink/ink93.xml"/><Relationship Id="rId200" Type="http://schemas.openxmlformats.org/officeDocument/2006/relationships/customXml" Target="../ink/ink95.xml"/><Relationship Id="rId16" Type="http://schemas.openxmlformats.org/officeDocument/2006/relationships/customXml" Target="../ink/ink3.xml"/><Relationship Id="rId221" Type="http://schemas.openxmlformats.org/officeDocument/2006/relationships/image" Target="../media/image105.png"/><Relationship Id="rId242" Type="http://schemas.openxmlformats.org/officeDocument/2006/relationships/customXml" Target="../ink/ink116.xml"/><Relationship Id="rId263" Type="http://schemas.openxmlformats.org/officeDocument/2006/relationships/image" Target="../media/image127.png"/><Relationship Id="rId284" Type="http://schemas.openxmlformats.org/officeDocument/2006/relationships/customXml" Target="../ink/ink137.xml"/><Relationship Id="rId319" Type="http://schemas.openxmlformats.org/officeDocument/2006/relationships/image" Target="../media/image155.png"/><Relationship Id="rId37" Type="http://schemas.openxmlformats.org/officeDocument/2006/relationships/image" Target="../media/image13.png"/><Relationship Id="rId58" Type="http://schemas.openxmlformats.org/officeDocument/2006/relationships/customXml" Target="../ink/ink24.xml"/><Relationship Id="rId79" Type="http://schemas.openxmlformats.org/officeDocument/2006/relationships/image" Target="../media/image34.png"/><Relationship Id="rId102" Type="http://schemas.openxmlformats.org/officeDocument/2006/relationships/customXml" Target="../ink/ink46.xml"/><Relationship Id="rId123" Type="http://schemas.openxmlformats.org/officeDocument/2006/relationships/image" Target="../media/image56.png"/><Relationship Id="rId144" Type="http://schemas.openxmlformats.org/officeDocument/2006/relationships/customXml" Target="../ink/ink67.xml"/><Relationship Id="rId330" Type="http://schemas.openxmlformats.org/officeDocument/2006/relationships/customXml" Target="../ink/ink160.xml"/><Relationship Id="rId90" Type="http://schemas.openxmlformats.org/officeDocument/2006/relationships/customXml" Target="../ink/ink40.xml"/><Relationship Id="rId165" Type="http://schemas.openxmlformats.org/officeDocument/2006/relationships/image" Target="../media/image77.png"/><Relationship Id="rId186" Type="http://schemas.openxmlformats.org/officeDocument/2006/relationships/customXml" Target="../ink/ink88.xml"/><Relationship Id="rId351" Type="http://schemas.openxmlformats.org/officeDocument/2006/relationships/image" Target="../media/image168.jpeg"/><Relationship Id="rId211" Type="http://schemas.openxmlformats.org/officeDocument/2006/relationships/image" Target="../media/image100.png"/><Relationship Id="rId232" Type="http://schemas.openxmlformats.org/officeDocument/2006/relationships/customXml" Target="../ink/ink111.xml"/><Relationship Id="rId253" Type="http://schemas.openxmlformats.org/officeDocument/2006/relationships/image" Target="../media/image122.png"/><Relationship Id="rId274" Type="http://schemas.openxmlformats.org/officeDocument/2006/relationships/customXml" Target="../ink/ink132.xml"/><Relationship Id="rId295" Type="http://schemas.openxmlformats.org/officeDocument/2006/relationships/image" Target="../media/image143.png"/><Relationship Id="rId309" Type="http://schemas.openxmlformats.org/officeDocument/2006/relationships/image" Target="../media/image150.png"/><Relationship Id="rId27" Type="http://schemas.openxmlformats.org/officeDocument/2006/relationships/image" Target="../media/image8.png"/><Relationship Id="rId48" Type="http://schemas.openxmlformats.org/officeDocument/2006/relationships/customXml" Target="../ink/ink19.xml"/><Relationship Id="rId69" Type="http://schemas.openxmlformats.org/officeDocument/2006/relationships/image" Target="../media/image29.png"/><Relationship Id="rId113" Type="http://schemas.openxmlformats.org/officeDocument/2006/relationships/image" Target="../media/image51.png"/><Relationship Id="rId134" Type="http://schemas.openxmlformats.org/officeDocument/2006/relationships/customXml" Target="../ink/ink62.xml"/><Relationship Id="rId320" Type="http://schemas.openxmlformats.org/officeDocument/2006/relationships/customXml" Target="../ink/ink155.xml"/><Relationship Id="rId80" Type="http://schemas.openxmlformats.org/officeDocument/2006/relationships/customXml" Target="../ink/ink35.xml"/><Relationship Id="rId155" Type="http://schemas.openxmlformats.org/officeDocument/2006/relationships/image" Target="../media/image72.png"/><Relationship Id="rId176" Type="http://schemas.openxmlformats.org/officeDocument/2006/relationships/customXml" Target="../ink/ink83.xml"/><Relationship Id="rId197" Type="http://schemas.openxmlformats.org/officeDocument/2006/relationships/image" Target="../media/image93.png"/><Relationship Id="rId341" Type="http://schemas.openxmlformats.org/officeDocument/2006/relationships/image" Target="../media/image166.png"/><Relationship Id="rId362" Type="http://schemas.openxmlformats.org/officeDocument/2006/relationships/image" Target="../media/image180.png"/><Relationship Id="rId201" Type="http://schemas.openxmlformats.org/officeDocument/2006/relationships/image" Target="../media/image95.png"/><Relationship Id="rId222" Type="http://schemas.openxmlformats.org/officeDocument/2006/relationships/customXml" Target="../ink/ink106.xml"/><Relationship Id="rId243" Type="http://schemas.openxmlformats.org/officeDocument/2006/relationships/image" Target="../media/image116.png"/><Relationship Id="rId264" Type="http://schemas.openxmlformats.org/officeDocument/2006/relationships/customXml" Target="../ink/ink127.xml"/><Relationship Id="rId285" Type="http://schemas.openxmlformats.org/officeDocument/2006/relationships/image" Target="../media/image138.png"/><Relationship Id="rId17" Type="http://schemas.openxmlformats.org/officeDocument/2006/relationships/image" Target="../media/image310.png"/><Relationship Id="rId38" Type="http://schemas.openxmlformats.org/officeDocument/2006/relationships/customXml" Target="../ink/ink14.xml"/><Relationship Id="rId59" Type="http://schemas.openxmlformats.org/officeDocument/2006/relationships/image" Target="../media/image24.png"/><Relationship Id="rId103" Type="http://schemas.openxmlformats.org/officeDocument/2006/relationships/image" Target="../media/image46.png"/><Relationship Id="rId124" Type="http://schemas.openxmlformats.org/officeDocument/2006/relationships/customXml" Target="../ink/ink57.xml"/><Relationship Id="rId310" Type="http://schemas.openxmlformats.org/officeDocument/2006/relationships/customXml" Target="../ink/ink150.xml"/><Relationship Id="rId70" Type="http://schemas.openxmlformats.org/officeDocument/2006/relationships/customXml" Target="../ink/ink30.xml"/><Relationship Id="rId91" Type="http://schemas.openxmlformats.org/officeDocument/2006/relationships/image" Target="../media/image40.png"/><Relationship Id="rId145" Type="http://schemas.openxmlformats.org/officeDocument/2006/relationships/image" Target="../media/image67.png"/><Relationship Id="rId166" Type="http://schemas.openxmlformats.org/officeDocument/2006/relationships/customXml" Target="../ink/ink78.xml"/><Relationship Id="rId187" Type="http://schemas.openxmlformats.org/officeDocument/2006/relationships/image" Target="../media/image88.png"/><Relationship Id="rId331" Type="http://schemas.openxmlformats.org/officeDocument/2006/relationships/image" Target="../media/image161.png"/><Relationship Id="rId352" Type="http://schemas.openxmlformats.org/officeDocument/2006/relationships/image" Target="../media/image169.png"/><Relationship Id="rId1" Type="http://schemas.openxmlformats.org/officeDocument/2006/relationships/slideLayout" Target="../slideLayouts/slideLayout7.xml"/><Relationship Id="rId212" Type="http://schemas.openxmlformats.org/officeDocument/2006/relationships/customXml" Target="../ink/ink101.xml"/><Relationship Id="rId233" Type="http://schemas.openxmlformats.org/officeDocument/2006/relationships/image" Target="../media/image111.png"/><Relationship Id="rId254" Type="http://schemas.openxmlformats.org/officeDocument/2006/relationships/customXml" Target="../ink/ink122.xml"/><Relationship Id="rId28" Type="http://schemas.openxmlformats.org/officeDocument/2006/relationships/customXml" Target="../ink/ink9.xml"/><Relationship Id="rId49" Type="http://schemas.openxmlformats.org/officeDocument/2006/relationships/image" Target="../media/image19.png"/><Relationship Id="rId114" Type="http://schemas.openxmlformats.org/officeDocument/2006/relationships/customXml" Target="../ink/ink52.xml"/><Relationship Id="rId275" Type="http://schemas.openxmlformats.org/officeDocument/2006/relationships/image" Target="../media/image133.png"/><Relationship Id="rId296" Type="http://schemas.openxmlformats.org/officeDocument/2006/relationships/customXml" Target="../ink/ink143.xml"/><Relationship Id="rId300" Type="http://schemas.openxmlformats.org/officeDocument/2006/relationships/customXml" Target="../ink/ink145.xml"/><Relationship Id="rId60" Type="http://schemas.openxmlformats.org/officeDocument/2006/relationships/customXml" Target="../ink/ink25.xml"/><Relationship Id="rId81" Type="http://schemas.openxmlformats.org/officeDocument/2006/relationships/image" Target="../media/image35.png"/><Relationship Id="rId135" Type="http://schemas.openxmlformats.org/officeDocument/2006/relationships/image" Target="../media/image62.png"/><Relationship Id="rId156" Type="http://schemas.openxmlformats.org/officeDocument/2006/relationships/customXml" Target="../ink/ink73.xml"/><Relationship Id="rId177" Type="http://schemas.openxmlformats.org/officeDocument/2006/relationships/image" Target="../media/image83.png"/><Relationship Id="rId198" Type="http://schemas.openxmlformats.org/officeDocument/2006/relationships/customXml" Target="../ink/ink94.xml"/><Relationship Id="rId321" Type="http://schemas.openxmlformats.org/officeDocument/2006/relationships/image" Target="../media/image156.png"/><Relationship Id="rId342" Type="http://schemas.openxmlformats.org/officeDocument/2006/relationships/image" Target="../media/image5.jpeg"/><Relationship Id="rId363" Type="http://schemas.openxmlformats.org/officeDocument/2006/relationships/image" Target="../media/image181.png"/><Relationship Id="rId202" Type="http://schemas.openxmlformats.org/officeDocument/2006/relationships/customXml" Target="../ink/ink96.xml"/><Relationship Id="rId223" Type="http://schemas.openxmlformats.org/officeDocument/2006/relationships/image" Target="../media/image106.png"/><Relationship Id="rId244" Type="http://schemas.openxmlformats.org/officeDocument/2006/relationships/customXml" Target="../ink/ink117.xml"/><Relationship Id="rId18" Type="http://schemas.openxmlformats.org/officeDocument/2006/relationships/customXml" Target="../ink/ink4.xml"/><Relationship Id="rId39" Type="http://schemas.openxmlformats.org/officeDocument/2006/relationships/image" Target="../media/image14.png"/><Relationship Id="rId265" Type="http://schemas.openxmlformats.org/officeDocument/2006/relationships/image" Target="../media/image128.png"/><Relationship Id="rId286" Type="http://schemas.openxmlformats.org/officeDocument/2006/relationships/customXml" Target="../ink/ink138.xml"/><Relationship Id="rId50" Type="http://schemas.openxmlformats.org/officeDocument/2006/relationships/customXml" Target="../ink/ink20.xml"/><Relationship Id="rId104" Type="http://schemas.openxmlformats.org/officeDocument/2006/relationships/customXml" Target="../ink/ink47.xml"/><Relationship Id="rId125" Type="http://schemas.openxmlformats.org/officeDocument/2006/relationships/image" Target="../media/image57.png"/><Relationship Id="rId146" Type="http://schemas.openxmlformats.org/officeDocument/2006/relationships/customXml" Target="../ink/ink68.xml"/><Relationship Id="rId167" Type="http://schemas.openxmlformats.org/officeDocument/2006/relationships/image" Target="../media/image78.png"/><Relationship Id="rId188" Type="http://schemas.openxmlformats.org/officeDocument/2006/relationships/customXml" Target="../ink/ink89.xml"/><Relationship Id="rId311" Type="http://schemas.openxmlformats.org/officeDocument/2006/relationships/image" Target="../media/image151.png"/><Relationship Id="rId332" Type="http://schemas.openxmlformats.org/officeDocument/2006/relationships/customXml" Target="../ink/ink161.xml"/><Relationship Id="rId353" Type="http://schemas.openxmlformats.org/officeDocument/2006/relationships/image" Target="../media/image170.png"/><Relationship Id="rId71" Type="http://schemas.openxmlformats.org/officeDocument/2006/relationships/image" Target="../media/image30.png"/><Relationship Id="rId92" Type="http://schemas.openxmlformats.org/officeDocument/2006/relationships/customXml" Target="../ink/ink41.xml"/><Relationship Id="rId213" Type="http://schemas.openxmlformats.org/officeDocument/2006/relationships/image" Target="../media/image101.png"/><Relationship Id="rId234" Type="http://schemas.openxmlformats.org/officeDocument/2006/relationships/customXml" Target="../ink/ink112.xml"/><Relationship Id="rId2" Type="http://schemas.openxmlformats.org/officeDocument/2006/relationships/image" Target="../media/image1.png"/><Relationship Id="rId29" Type="http://schemas.openxmlformats.org/officeDocument/2006/relationships/image" Target="../media/image9.png"/><Relationship Id="rId255" Type="http://schemas.openxmlformats.org/officeDocument/2006/relationships/image" Target="../media/image123.png"/><Relationship Id="rId276" Type="http://schemas.openxmlformats.org/officeDocument/2006/relationships/customXml" Target="../ink/ink133.xml"/><Relationship Id="rId297" Type="http://schemas.openxmlformats.org/officeDocument/2006/relationships/image" Target="../media/image144.png"/><Relationship Id="rId40" Type="http://schemas.openxmlformats.org/officeDocument/2006/relationships/customXml" Target="../ink/ink15.xml"/><Relationship Id="rId115" Type="http://schemas.openxmlformats.org/officeDocument/2006/relationships/image" Target="../media/image52.png"/><Relationship Id="rId136" Type="http://schemas.openxmlformats.org/officeDocument/2006/relationships/customXml" Target="../ink/ink63.xml"/><Relationship Id="rId157" Type="http://schemas.openxmlformats.org/officeDocument/2006/relationships/image" Target="../media/image73.png"/><Relationship Id="rId178" Type="http://schemas.openxmlformats.org/officeDocument/2006/relationships/customXml" Target="../ink/ink84.xml"/><Relationship Id="rId301" Type="http://schemas.openxmlformats.org/officeDocument/2006/relationships/image" Target="../media/image146.png"/><Relationship Id="rId322" Type="http://schemas.openxmlformats.org/officeDocument/2006/relationships/customXml" Target="../ink/ink156.xml"/><Relationship Id="rId343" Type="http://schemas.openxmlformats.org/officeDocument/2006/relationships/image" Target="../media/image6.png"/><Relationship Id="rId364" Type="http://schemas.openxmlformats.org/officeDocument/2006/relationships/image" Target="../media/image182.png"/><Relationship Id="rId61" Type="http://schemas.openxmlformats.org/officeDocument/2006/relationships/image" Target="../media/image25.png"/><Relationship Id="rId82" Type="http://schemas.openxmlformats.org/officeDocument/2006/relationships/customXml" Target="../ink/ink36.xml"/><Relationship Id="rId199" Type="http://schemas.openxmlformats.org/officeDocument/2006/relationships/image" Target="../media/image94.png"/><Relationship Id="rId203" Type="http://schemas.openxmlformats.org/officeDocument/2006/relationships/image" Target="../media/image96.png"/><Relationship Id="rId19" Type="http://schemas.openxmlformats.org/officeDocument/2006/relationships/image" Target="../media/image410.png"/><Relationship Id="rId224" Type="http://schemas.openxmlformats.org/officeDocument/2006/relationships/customXml" Target="../ink/ink107.xml"/><Relationship Id="rId245" Type="http://schemas.openxmlformats.org/officeDocument/2006/relationships/image" Target="../media/image117.png"/><Relationship Id="rId266" Type="http://schemas.openxmlformats.org/officeDocument/2006/relationships/customXml" Target="../ink/ink128.xml"/><Relationship Id="rId287" Type="http://schemas.openxmlformats.org/officeDocument/2006/relationships/image" Target="../media/image139.png"/><Relationship Id="rId30" Type="http://schemas.openxmlformats.org/officeDocument/2006/relationships/customXml" Target="../ink/ink10.xml"/><Relationship Id="rId105" Type="http://schemas.openxmlformats.org/officeDocument/2006/relationships/image" Target="../media/image47.png"/><Relationship Id="rId126" Type="http://schemas.openxmlformats.org/officeDocument/2006/relationships/customXml" Target="../ink/ink58.xml"/><Relationship Id="rId147" Type="http://schemas.openxmlformats.org/officeDocument/2006/relationships/image" Target="../media/image68.png"/><Relationship Id="rId168" Type="http://schemas.openxmlformats.org/officeDocument/2006/relationships/customXml" Target="../ink/ink79.xml"/><Relationship Id="rId312" Type="http://schemas.openxmlformats.org/officeDocument/2006/relationships/customXml" Target="../ink/ink151.xml"/><Relationship Id="rId333" Type="http://schemas.openxmlformats.org/officeDocument/2006/relationships/image" Target="../media/image162.png"/><Relationship Id="rId354" Type="http://schemas.openxmlformats.org/officeDocument/2006/relationships/image" Target="../media/image171.png"/><Relationship Id="rId51" Type="http://schemas.openxmlformats.org/officeDocument/2006/relationships/image" Target="../media/image20.png"/><Relationship Id="rId72" Type="http://schemas.openxmlformats.org/officeDocument/2006/relationships/customXml" Target="../ink/ink31.xml"/><Relationship Id="rId93" Type="http://schemas.openxmlformats.org/officeDocument/2006/relationships/image" Target="../media/image41.png"/><Relationship Id="rId189" Type="http://schemas.openxmlformats.org/officeDocument/2006/relationships/image" Target="../media/image89.png"/><Relationship Id="rId3" Type="http://schemas.microsoft.com/office/2007/relationships/hdphoto" Target="../media/hdphoto1.wdp"/><Relationship Id="rId214" Type="http://schemas.openxmlformats.org/officeDocument/2006/relationships/customXml" Target="../ink/ink102.xml"/><Relationship Id="rId235" Type="http://schemas.openxmlformats.org/officeDocument/2006/relationships/image" Target="../media/image112.png"/><Relationship Id="rId256" Type="http://schemas.openxmlformats.org/officeDocument/2006/relationships/customXml" Target="../ink/ink123.xml"/><Relationship Id="rId277" Type="http://schemas.openxmlformats.org/officeDocument/2006/relationships/image" Target="../media/image134.png"/><Relationship Id="rId298" Type="http://schemas.openxmlformats.org/officeDocument/2006/relationships/customXml" Target="../ink/ink144.xml"/><Relationship Id="rId116" Type="http://schemas.openxmlformats.org/officeDocument/2006/relationships/customXml" Target="../ink/ink53.xml"/><Relationship Id="rId137" Type="http://schemas.openxmlformats.org/officeDocument/2006/relationships/image" Target="../media/image63.png"/><Relationship Id="rId158" Type="http://schemas.openxmlformats.org/officeDocument/2006/relationships/customXml" Target="../ink/ink74.xml"/><Relationship Id="rId302" Type="http://schemas.openxmlformats.org/officeDocument/2006/relationships/customXml" Target="../ink/ink146.xml"/><Relationship Id="rId323" Type="http://schemas.openxmlformats.org/officeDocument/2006/relationships/image" Target="../media/image157.png"/><Relationship Id="rId344" Type="http://schemas.microsoft.com/office/2007/relationships/hdphoto" Target="../media/hdphoto2.wdp"/><Relationship Id="rId20" Type="http://schemas.openxmlformats.org/officeDocument/2006/relationships/customXml" Target="../ink/ink5.xml"/><Relationship Id="rId41" Type="http://schemas.openxmlformats.org/officeDocument/2006/relationships/image" Target="../media/image15.png"/><Relationship Id="rId62" Type="http://schemas.openxmlformats.org/officeDocument/2006/relationships/customXml" Target="../ink/ink26.xml"/><Relationship Id="rId83" Type="http://schemas.openxmlformats.org/officeDocument/2006/relationships/image" Target="../media/image36.png"/><Relationship Id="rId179" Type="http://schemas.openxmlformats.org/officeDocument/2006/relationships/image" Target="../media/image84.png"/><Relationship Id="rId365" Type="http://schemas.openxmlformats.org/officeDocument/2006/relationships/image" Target="../media/image183.png"/><Relationship Id="rId190" Type="http://schemas.openxmlformats.org/officeDocument/2006/relationships/customXml" Target="../ink/ink90.xml"/><Relationship Id="rId204" Type="http://schemas.openxmlformats.org/officeDocument/2006/relationships/customXml" Target="../ink/ink97.xml"/><Relationship Id="rId225" Type="http://schemas.openxmlformats.org/officeDocument/2006/relationships/image" Target="../media/image107.png"/><Relationship Id="rId246" Type="http://schemas.openxmlformats.org/officeDocument/2006/relationships/customXml" Target="../ink/ink118.xml"/><Relationship Id="rId267" Type="http://schemas.openxmlformats.org/officeDocument/2006/relationships/image" Target="../media/image129.png"/><Relationship Id="rId288" Type="http://schemas.openxmlformats.org/officeDocument/2006/relationships/customXml" Target="../ink/ink139.xml"/><Relationship Id="rId106" Type="http://schemas.openxmlformats.org/officeDocument/2006/relationships/customXml" Target="../ink/ink48.xml"/><Relationship Id="rId127" Type="http://schemas.openxmlformats.org/officeDocument/2006/relationships/image" Target="../media/image58.png"/><Relationship Id="rId313" Type="http://schemas.openxmlformats.org/officeDocument/2006/relationships/image" Target="../media/image152.png"/><Relationship Id="rId31" Type="http://schemas.openxmlformats.org/officeDocument/2006/relationships/image" Target="../media/image10.png"/><Relationship Id="rId52" Type="http://schemas.openxmlformats.org/officeDocument/2006/relationships/customXml" Target="../ink/ink21.xml"/><Relationship Id="rId73" Type="http://schemas.openxmlformats.org/officeDocument/2006/relationships/image" Target="../media/image31.png"/><Relationship Id="rId94" Type="http://schemas.openxmlformats.org/officeDocument/2006/relationships/customXml" Target="../ink/ink42.xml"/><Relationship Id="rId148" Type="http://schemas.openxmlformats.org/officeDocument/2006/relationships/customXml" Target="../ink/ink69.xml"/><Relationship Id="rId169" Type="http://schemas.openxmlformats.org/officeDocument/2006/relationships/image" Target="../media/image79.png"/><Relationship Id="rId334" Type="http://schemas.openxmlformats.org/officeDocument/2006/relationships/customXml" Target="../ink/ink162.xml"/><Relationship Id="rId355" Type="http://schemas.openxmlformats.org/officeDocument/2006/relationships/image" Target="../media/image172.png"/><Relationship Id="rId4" Type="http://schemas.openxmlformats.org/officeDocument/2006/relationships/image" Target="../media/image2.jpeg"/><Relationship Id="rId180" Type="http://schemas.openxmlformats.org/officeDocument/2006/relationships/customXml" Target="../ink/ink85.xml"/><Relationship Id="rId215" Type="http://schemas.openxmlformats.org/officeDocument/2006/relationships/image" Target="../media/image102.png"/><Relationship Id="rId236" Type="http://schemas.openxmlformats.org/officeDocument/2006/relationships/customXml" Target="../ink/ink113.xml"/><Relationship Id="rId257" Type="http://schemas.openxmlformats.org/officeDocument/2006/relationships/image" Target="../media/image124.png"/><Relationship Id="rId278" Type="http://schemas.openxmlformats.org/officeDocument/2006/relationships/customXml" Target="../ink/ink134.xml"/><Relationship Id="rId303" Type="http://schemas.openxmlformats.org/officeDocument/2006/relationships/image" Target="../media/image147.png"/><Relationship Id="rId42" Type="http://schemas.openxmlformats.org/officeDocument/2006/relationships/customXml" Target="../ink/ink16.xml"/><Relationship Id="rId84" Type="http://schemas.openxmlformats.org/officeDocument/2006/relationships/customXml" Target="../ink/ink37.xml"/><Relationship Id="rId138" Type="http://schemas.openxmlformats.org/officeDocument/2006/relationships/customXml" Target="../ink/ink64.xml"/><Relationship Id="rId345" Type="http://schemas.openxmlformats.org/officeDocument/2006/relationships/customXml" Target="../ink/ink166.xml"/><Relationship Id="rId191" Type="http://schemas.openxmlformats.org/officeDocument/2006/relationships/image" Target="../media/image90.png"/><Relationship Id="rId205" Type="http://schemas.openxmlformats.org/officeDocument/2006/relationships/image" Target="../media/image97.png"/><Relationship Id="rId247" Type="http://schemas.openxmlformats.org/officeDocument/2006/relationships/image" Target="../media/image118.png"/><Relationship Id="rId107" Type="http://schemas.openxmlformats.org/officeDocument/2006/relationships/image" Target="../media/image48.png"/><Relationship Id="rId289" Type="http://schemas.openxmlformats.org/officeDocument/2006/relationships/image" Target="../media/image140.png"/><Relationship Id="rId53" Type="http://schemas.openxmlformats.org/officeDocument/2006/relationships/image" Target="../media/image21.png"/><Relationship Id="rId149" Type="http://schemas.openxmlformats.org/officeDocument/2006/relationships/image" Target="../media/image69.png"/><Relationship Id="rId314" Type="http://schemas.openxmlformats.org/officeDocument/2006/relationships/customXml" Target="../ink/ink152.xml"/><Relationship Id="rId356" Type="http://schemas.openxmlformats.org/officeDocument/2006/relationships/image" Target="../media/image173.png"/><Relationship Id="rId95" Type="http://schemas.openxmlformats.org/officeDocument/2006/relationships/image" Target="../media/image42.png"/><Relationship Id="rId160" Type="http://schemas.openxmlformats.org/officeDocument/2006/relationships/customXml" Target="../ink/ink75.xml"/><Relationship Id="rId216" Type="http://schemas.openxmlformats.org/officeDocument/2006/relationships/customXml" Target="../ink/ink103.xml"/><Relationship Id="rId258" Type="http://schemas.openxmlformats.org/officeDocument/2006/relationships/customXml" Target="../ink/ink124.xml"/><Relationship Id="rId22" Type="http://schemas.openxmlformats.org/officeDocument/2006/relationships/customXml" Target="../ink/ink6.xml"/><Relationship Id="rId64" Type="http://schemas.openxmlformats.org/officeDocument/2006/relationships/customXml" Target="../ink/ink27.xml"/><Relationship Id="rId118" Type="http://schemas.openxmlformats.org/officeDocument/2006/relationships/customXml" Target="../ink/ink54.xml"/><Relationship Id="rId325" Type="http://schemas.openxmlformats.org/officeDocument/2006/relationships/image" Target="../media/image158.png"/><Relationship Id="rId367" Type="http://schemas.openxmlformats.org/officeDocument/2006/relationships/image" Target="../media/image185.png"/><Relationship Id="rId171" Type="http://schemas.openxmlformats.org/officeDocument/2006/relationships/image" Target="../media/image80.png"/><Relationship Id="rId227" Type="http://schemas.openxmlformats.org/officeDocument/2006/relationships/image" Target="../media/image108.png"/><Relationship Id="rId269" Type="http://schemas.openxmlformats.org/officeDocument/2006/relationships/image" Target="../media/image130.png"/><Relationship Id="rId33" Type="http://schemas.openxmlformats.org/officeDocument/2006/relationships/image" Target="../media/image11.png"/><Relationship Id="rId129" Type="http://schemas.openxmlformats.org/officeDocument/2006/relationships/image" Target="../media/image59.png"/><Relationship Id="rId280" Type="http://schemas.openxmlformats.org/officeDocument/2006/relationships/customXml" Target="../ink/ink135.xml"/><Relationship Id="rId336" Type="http://schemas.openxmlformats.org/officeDocument/2006/relationships/customXml" Target="../ink/ink163.xml"/><Relationship Id="rId75" Type="http://schemas.openxmlformats.org/officeDocument/2006/relationships/image" Target="../media/image32.png"/><Relationship Id="rId140" Type="http://schemas.openxmlformats.org/officeDocument/2006/relationships/customXml" Target="../ink/ink65.xml"/><Relationship Id="rId182" Type="http://schemas.openxmlformats.org/officeDocument/2006/relationships/customXml" Target="../ink/ink86.xml"/><Relationship Id="rId6" Type="http://schemas.openxmlformats.org/officeDocument/2006/relationships/image" Target="../media/image4.jpeg"/><Relationship Id="rId238" Type="http://schemas.openxmlformats.org/officeDocument/2006/relationships/customXml" Target="../ink/ink114.xml"/><Relationship Id="rId291" Type="http://schemas.openxmlformats.org/officeDocument/2006/relationships/image" Target="../media/image141.png"/><Relationship Id="rId305" Type="http://schemas.openxmlformats.org/officeDocument/2006/relationships/image" Target="../media/image148.png"/><Relationship Id="rId347" Type="http://schemas.openxmlformats.org/officeDocument/2006/relationships/image" Target="../media/image122.jpeg"/><Relationship Id="rId44" Type="http://schemas.openxmlformats.org/officeDocument/2006/relationships/customXml" Target="../ink/ink17.xml"/><Relationship Id="rId86" Type="http://schemas.openxmlformats.org/officeDocument/2006/relationships/customXml" Target="../ink/ink38.xml"/><Relationship Id="rId151" Type="http://schemas.openxmlformats.org/officeDocument/2006/relationships/image" Target="../media/image70.png"/><Relationship Id="rId193" Type="http://schemas.openxmlformats.org/officeDocument/2006/relationships/image" Target="../media/image91.png"/><Relationship Id="rId207" Type="http://schemas.openxmlformats.org/officeDocument/2006/relationships/image" Target="../media/image98.png"/><Relationship Id="rId249" Type="http://schemas.openxmlformats.org/officeDocument/2006/relationships/image" Target="../media/image119.png"/><Relationship Id="rId13" Type="http://schemas.openxmlformats.org/officeDocument/2006/relationships/image" Target="../media/image176.png"/><Relationship Id="rId109" Type="http://schemas.openxmlformats.org/officeDocument/2006/relationships/image" Target="../media/image49.png"/><Relationship Id="rId260" Type="http://schemas.openxmlformats.org/officeDocument/2006/relationships/customXml" Target="../ink/ink125.xml"/><Relationship Id="rId316" Type="http://schemas.openxmlformats.org/officeDocument/2006/relationships/customXml" Target="../ink/ink153.xml"/><Relationship Id="rId55" Type="http://schemas.openxmlformats.org/officeDocument/2006/relationships/image" Target="../media/image22.png"/><Relationship Id="rId97" Type="http://schemas.openxmlformats.org/officeDocument/2006/relationships/image" Target="../media/image43.png"/><Relationship Id="rId120" Type="http://schemas.openxmlformats.org/officeDocument/2006/relationships/customXml" Target="../ink/ink55.xml"/><Relationship Id="rId358" Type="http://schemas.openxmlformats.org/officeDocument/2006/relationships/image" Target="../media/image175.png"/><Relationship Id="rId162" Type="http://schemas.openxmlformats.org/officeDocument/2006/relationships/customXml" Target="../ink/ink76.xml"/><Relationship Id="rId218" Type="http://schemas.openxmlformats.org/officeDocument/2006/relationships/customXml" Target="../ink/ink104.xml"/><Relationship Id="rId271" Type="http://schemas.openxmlformats.org/officeDocument/2006/relationships/image" Target="../media/image131.png"/><Relationship Id="rId24" Type="http://schemas.openxmlformats.org/officeDocument/2006/relationships/customXml" Target="../ink/ink7.xml"/><Relationship Id="rId66" Type="http://schemas.openxmlformats.org/officeDocument/2006/relationships/customXml" Target="../ink/ink28.xml"/><Relationship Id="rId131" Type="http://schemas.openxmlformats.org/officeDocument/2006/relationships/image" Target="../media/image60.png"/><Relationship Id="rId327" Type="http://schemas.openxmlformats.org/officeDocument/2006/relationships/image" Target="../media/image159.png"/><Relationship Id="rId173" Type="http://schemas.openxmlformats.org/officeDocument/2006/relationships/image" Target="../media/image81.png"/><Relationship Id="rId229" Type="http://schemas.openxmlformats.org/officeDocument/2006/relationships/image" Target="../media/image109.png"/><Relationship Id="rId240" Type="http://schemas.openxmlformats.org/officeDocument/2006/relationships/customXml" Target="../ink/ink115.xml"/><Relationship Id="rId35" Type="http://schemas.openxmlformats.org/officeDocument/2006/relationships/image" Target="../media/image12.png"/><Relationship Id="rId77" Type="http://schemas.openxmlformats.org/officeDocument/2006/relationships/image" Target="../media/image33.png"/><Relationship Id="rId100" Type="http://schemas.openxmlformats.org/officeDocument/2006/relationships/customXml" Target="../ink/ink45.xml"/><Relationship Id="rId282" Type="http://schemas.openxmlformats.org/officeDocument/2006/relationships/customXml" Target="../ink/ink136.xml"/><Relationship Id="rId338" Type="http://schemas.openxmlformats.org/officeDocument/2006/relationships/customXml" Target="../ink/ink164.xml"/><Relationship Id="rId142" Type="http://schemas.openxmlformats.org/officeDocument/2006/relationships/customXml" Target="../ink/ink66.xml"/><Relationship Id="rId184" Type="http://schemas.openxmlformats.org/officeDocument/2006/relationships/customXml" Target="../ink/ink87.xml"/><Relationship Id="rId251" Type="http://schemas.openxmlformats.org/officeDocument/2006/relationships/image" Target="../media/image120.png"/><Relationship Id="rId46" Type="http://schemas.openxmlformats.org/officeDocument/2006/relationships/customXml" Target="../ink/ink18.xml"/><Relationship Id="rId293" Type="http://schemas.openxmlformats.org/officeDocument/2006/relationships/image" Target="../media/image142.png"/><Relationship Id="rId307" Type="http://schemas.openxmlformats.org/officeDocument/2006/relationships/image" Target="../media/image149.png"/><Relationship Id="rId349" Type="http://schemas.openxmlformats.org/officeDocument/2006/relationships/image" Target="../media/image124.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8000">
              <a:srgbClr val="CFEAFF"/>
            </a:gs>
            <a:gs pos="75000">
              <a:schemeClr val="accent1">
                <a:lumMod val="45000"/>
                <a:lumOff val="55000"/>
              </a:schemeClr>
            </a:gs>
            <a:gs pos="100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252" name="Rectangle: Rounded Corners 251">
            <a:extLst>
              <a:ext uri="{FF2B5EF4-FFF2-40B4-BE49-F238E27FC236}">
                <a16:creationId xmlns:a16="http://schemas.microsoft.com/office/drawing/2014/main" id="{95C35100-2D75-4E24-B3C4-00708BB2601D}"/>
              </a:ext>
            </a:extLst>
          </p:cNvPr>
          <p:cNvSpPr/>
          <p:nvPr/>
        </p:nvSpPr>
        <p:spPr>
          <a:xfrm>
            <a:off x="12690323" y="15695692"/>
            <a:ext cx="23253373" cy="11270707"/>
          </a:xfrm>
          <a:prstGeom prst="roundRect">
            <a:avLst>
              <a:gd name="adj" fmla="val 4421"/>
            </a:avLst>
          </a:prstGeom>
          <a:solidFill>
            <a:srgbClr val="FFFFFF"/>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8115" indent="-238115">
              <a:buFont typeface="Wingdings" panose="05000000000000000000" pitchFamily="2" charset="2"/>
              <a:buChar char="v"/>
            </a:pPr>
            <a:r>
              <a:rPr lang="en-US" b="1" dirty="0"/>
              <a:t>The peach varieties Bounty (spreading shape), Sweet-N-UP (upright shape), and Crimson Rocket (pillar shape) were planted at the MSU Clarksville Research Station in 2018. Due to freezes in 2020, the first harvest was summer 2021 (4</a:t>
            </a:r>
            <a:r>
              <a:rPr lang="en-US" b="1" baseline="30000" dirty="0"/>
              <a:t>th</a:t>
            </a:r>
            <a:r>
              <a:rPr lang="en-US" b="1" dirty="0"/>
              <a:t> leaf).H</a:t>
            </a:r>
          </a:p>
        </p:txBody>
      </p:sp>
      <p:sp>
        <p:nvSpPr>
          <p:cNvPr id="245" name="Rectangle: Rounded Corners 244">
            <a:extLst>
              <a:ext uri="{FF2B5EF4-FFF2-40B4-BE49-F238E27FC236}">
                <a16:creationId xmlns:a16="http://schemas.microsoft.com/office/drawing/2014/main" id="{991EE84E-D0E7-406F-9247-C0A285F075CA}"/>
              </a:ext>
            </a:extLst>
          </p:cNvPr>
          <p:cNvSpPr/>
          <p:nvPr/>
        </p:nvSpPr>
        <p:spPr>
          <a:xfrm>
            <a:off x="12665266" y="4370594"/>
            <a:ext cx="11490578" cy="10836128"/>
          </a:xfrm>
          <a:prstGeom prst="roundRect">
            <a:avLst>
              <a:gd name="adj" fmla="val 4421"/>
            </a:avLst>
          </a:prstGeom>
          <a:solidFill>
            <a:srgbClr val="FFFFFF"/>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endParaRPr lang="en-US" sz="1250" b="1" dirty="0"/>
          </a:p>
        </p:txBody>
      </p:sp>
      <p:sp>
        <p:nvSpPr>
          <p:cNvPr id="242" name="Rectangle: Rounded Corners 241">
            <a:extLst>
              <a:ext uri="{FF2B5EF4-FFF2-40B4-BE49-F238E27FC236}">
                <a16:creationId xmlns:a16="http://schemas.microsoft.com/office/drawing/2014/main" id="{1FC19466-86FA-492F-B5BE-3A3B2406CCD8}"/>
              </a:ext>
            </a:extLst>
          </p:cNvPr>
          <p:cNvSpPr/>
          <p:nvPr/>
        </p:nvSpPr>
        <p:spPr>
          <a:xfrm>
            <a:off x="666785" y="12360400"/>
            <a:ext cx="11490578" cy="14605999"/>
          </a:xfrm>
          <a:prstGeom prst="roundRect">
            <a:avLst>
              <a:gd name="adj" fmla="val 4421"/>
            </a:avLst>
          </a:prstGeom>
          <a:solidFill>
            <a:srgbClr val="FFFFFF"/>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8115" indent="-238115">
              <a:buFont typeface="Wingdings" panose="05000000000000000000" pitchFamily="2" charset="2"/>
              <a:buChar char="v"/>
            </a:pPr>
            <a:r>
              <a:rPr lang="en-US" dirty="0"/>
              <a:t>The peach varieties Bounty (spreading shape), Sweet-N-UP (upright shape), and Crimson Rocket (pillar shape) were planted at the MSU Clarksville Research Station in 2018. Due to freezes in 2020, the first harvest was summer 2021 (4</a:t>
            </a:r>
            <a:r>
              <a:rPr lang="en-US" baseline="30000" dirty="0"/>
              <a:t>th</a:t>
            </a:r>
            <a:r>
              <a:rPr lang="en-US" dirty="0"/>
              <a:t> leaf).</a:t>
            </a:r>
          </a:p>
        </p:txBody>
      </p:sp>
      <p:pic>
        <p:nvPicPr>
          <p:cNvPr id="4" name="Picture 3" descr=" UFO has two horizontal scaffold branches, with numerous leaders growing straight up from it.">
            <a:extLst>
              <a:ext uri="{FF2B5EF4-FFF2-40B4-BE49-F238E27FC236}">
                <a16:creationId xmlns:a16="http://schemas.microsoft.com/office/drawing/2014/main" id="{00C81BDD-DCFB-4825-ABC6-D0B414C32EE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9217" t="2261" r="17501" b="6144"/>
          <a:stretch/>
        </p:blipFill>
        <p:spPr>
          <a:xfrm rot="5400000">
            <a:off x="7906335" y="21615613"/>
            <a:ext cx="2721619" cy="3509176"/>
          </a:xfrm>
          <a:prstGeom prst="rect">
            <a:avLst/>
          </a:prstGeom>
        </p:spPr>
      </p:pic>
      <p:sp>
        <p:nvSpPr>
          <p:cNvPr id="7" name="Rectangle: Rounded Corners 6">
            <a:extLst>
              <a:ext uri="{FF2B5EF4-FFF2-40B4-BE49-F238E27FC236}">
                <a16:creationId xmlns:a16="http://schemas.microsoft.com/office/drawing/2014/main" id="{2F3636FE-3E71-437A-9A23-C72A90F709B9}"/>
              </a:ext>
            </a:extLst>
          </p:cNvPr>
          <p:cNvSpPr/>
          <p:nvPr/>
        </p:nvSpPr>
        <p:spPr>
          <a:xfrm>
            <a:off x="657363" y="662612"/>
            <a:ext cx="35261274" cy="3219013"/>
          </a:xfrm>
          <a:prstGeom prst="roundRect">
            <a:avLst/>
          </a:prstGeom>
          <a:solidFill>
            <a:srgbClr val="FFFFFF"/>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8" name="Rectangle: Rounded Corners 7">
            <a:extLst>
              <a:ext uri="{FF2B5EF4-FFF2-40B4-BE49-F238E27FC236}">
                <a16:creationId xmlns:a16="http://schemas.microsoft.com/office/drawing/2014/main" id="{C43D66FE-9467-4AFD-9B1B-A169B703F873}"/>
              </a:ext>
            </a:extLst>
          </p:cNvPr>
          <p:cNvSpPr/>
          <p:nvPr/>
        </p:nvSpPr>
        <p:spPr>
          <a:xfrm>
            <a:off x="666786" y="4370594"/>
            <a:ext cx="11490579" cy="7622710"/>
          </a:xfrm>
          <a:prstGeom prst="roundRect">
            <a:avLst>
              <a:gd name="adj" fmla="val 4421"/>
            </a:avLst>
          </a:prstGeom>
          <a:solidFill>
            <a:srgbClr val="FFFFFF"/>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8115" indent="-238115" algn="ctr">
              <a:buFont typeface="Wingdings" panose="05000000000000000000" pitchFamily="2" charset="2"/>
              <a:buChar char="v"/>
            </a:pPr>
            <a:endParaRPr lang="en-US" sz="1250" b="1" dirty="0"/>
          </a:p>
        </p:txBody>
      </p:sp>
      <p:sp>
        <p:nvSpPr>
          <p:cNvPr id="12" name="TextBox 11">
            <a:extLst>
              <a:ext uri="{FF2B5EF4-FFF2-40B4-BE49-F238E27FC236}">
                <a16:creationId xmlns:a16="http://schemas.microsoft.com/office/drawing/2014/main" id="{42FC3140-0E99-4E20-B58C-F8B5C86D84C4}"/>
              </a:ext>
            </a:extLst>
          </p:cNvPr>
          <p:cNvSpPr txBox="1"/>
          <p:nvPr/>
        </p:nvSpPr>
        <p:spPr>
          <a:xfrm>
            <a:off x="666785" y="4446747"/>
            <a:ext cx="11395723" cy="707886"/>
          </a:xfrm>
          <a:prstGeom prst="rect">
            <a:avLst/>
          </a:prstGeom>
          <a:noFill/>
        </p:spPr>
        <p:txBody>
          <a:bodyPr wrap="square" rtlCol="0">
            <a:spAutoFit/>
          </a:bodyPr>
          <a:lstStyle/>
          <a:p>
            <a:pPr algn="ctr"/>
            <a:r>
              <a:rPr lang="en-US" sz="4000" u="sng" dirty="0">
                <a:latin typeface="Bookman Old Style" panose="02050604050505020204" pitchFamily="18" charset="0"/>
              </a:rPr>
              <a:t>Planar Training Systems for Peach</a:t>
            </a:r>
          </a:p>
        </p:txBody>
      </p:sp>
      <p:sp>
        <p:nvSpPr>
          <p:cNvPr id="13" name="TextBox 12">
            <a:extLst>
              <a:ext uri="{FF2B5EF4-FFF2-40B4-BE49-F238E27FC236}">
                <a16:creationId xmlns:a16="http://schemas.microsoft.com/office/drawing/2014/main" id="{1C8603A9-C016-4F20-BBD1-3F2822A67613}"/>
              </a:ext>
            </a:extLst>
          </p:cNvPr>
          <p:cNvSpPr txBox="1"/>
          <p:nvPr/>
        </p:nvSpPr>
        <p:spPr>
          <a:xfrm>
            <a:off x="877956" y="1063049"/>
            <a:ext cx="34820087" cy="1118127"/>
          </a:xfrm>
          <a:prstGeom prst="rect">
            <a:avLst/>
          </a:prstGeom>
          <a:noFill/>
        </p:spPr>
        <p:txBody>
          <a:bodyPr wrap="square" rtlCol="0">
            <a:spAutoFit/>
          </a:bodyPr>
          <a:lstStyle/>
          <a:p>
            <a:pPr algn="ctr"/>
            <a:r>
              <a:rPr lang="en-US" sz="6666" dirty="0">
                <a:latin typeface="Bookman Old Style" panose="02050604050505020204" pitchFamily="18" charset="0"/>
              </a:rPr>
              <a:t>Fruit Quality and Yield in Planar Training Systems for Peach</a:t>
            </a:r>
          </a:p>
        </p:txBody>
      </p:sp>
      <p:sp>
        <p:nvSpPr>
          <p:cNvPr id="14" name="TextBox 13">
            <a:extLst>
              <a:ext uri="{FF2B5EF4-FFF2-40B4-BE49-F238E27FC236}">
                <a16:creationId xmlns:a16="http://schemas.microsoft.com/office/drawing/2014/main" id="{49D1EF09-DDD2-4307-9E5C-C1B03CC1B403}"/>
              </a:ext>
            </a:extLst>
          </p:cNvPr>
          <p:cNvSpPr txBox="1"/>
          <p:nvPr/>
        </p:nvSpPr>
        <p:spPr>
          <a:xfrm>
            <a:off x="8461377" y="2200857"/>
            <a:ext cx="21685250" cy="707886"/>
          </a:xfrm>
          <a:prstGeom prst="rect">
            <a:avLst/>
          </a:prstGeom>
          <a:noFill/>
        </p:spPr>
        <p:txBody>
          <a:bodyPr wrap="square" rtlCol="0">
            <a:spAutoFit/>
          </a:bodyPr>
          <a:lstStyle/>
          <a:p>
            <a:pPr algn="ctr"/>
            <a:r>
              <a:rPr lang="en-US" sz="4000" dirty="0">
                <a:latin typeface="Bookman Old Style" panose="02050604050505020204" pitchFamily="18" charset="0"/>
              </a:rPr>
              <a:t>Andrea Kohler¹, Greg Lang¹, Bill Shane², Courtney Hollender¹</a:t>
            </a:r>
          </a:p>
        </p:txBody>
      </p:sp>
      <p:sp>
        <p:nvSpPr>
          <p:cNvPr id="15" name="TextBox 14">
            <a:extLst>
              <a:ext uri="{FF2B5EF4-FFF2-40B4-BE49-F238E27FC236}">
                <a16:creationId xmlns:a16="http://schemas.microsoft.com/office/drawing/2014/main" id="{741C67E9-CDDE-41DD-BC50-343487584595}"/>
              </a:ext>
            </a:extLst>
          </p:cNvPr>
          <p:cNvSpPr txBox="1"/>
          <p:nvPr/>
        </p:nvSpPr>
        <p:spPr>
          <a:xfrm>
            <a:off x="4660350" y="3006286"/>
            <a:ext cx="29287304" cy="605230"/>
          </a:xfrm>
          <a:prstGeom prst="rect">
            <a:avLst/>
          </a:prstGeom>
          <a:noFill/>
        </p:spPr>
        <p:txBody>
          <a:bodyPr wrap="square" rtlCol="0">
            <a:spAutoFit/>
          </a:bodyPr>
          <a:lstStyle/>
          <a:p>
            <a:pPr algn="ctr"/>
            <a:r>
              <a:rPr lang="en-US" sz="3333" dirty="0">
                <a:latin typeface="Bookman Old Style" panose="02050604050505020204" pitchFamily="18" charset="0"/>
              </a:rPr>
              <a:t>¹Department of Horticulture, Michigan State University; ²Extension Agriculture and Agribusiness, Michigan State University </a:t>
            </a:r>
          </a:p>
        </p:txBody>
      </p:sp>
      <p:sp>
        <p:nvSpPr>
          <p:cNvPr id="33" name="TextBox 32">
            <a:extLst>
              <a:ext uri="{FF2B5EF4-FFF2-40B4-BE49-F238E27FC236}">
                <a16:creationId xmlns:a16="http://schemas.microsoft.com/office/drawing/2014/main" id="{BA7E06BF-C39F-436A-A1E4-917F111D391C}"/>
              </a:ext>
            </a:extLst>
          </p:cNvPr>
          <p:cNvSpPr txBox="1"/>
          <p:nvPr/>
        </p:nvSpPr>
        <p:spPr>
          <a:xfrm>
            <a:off x="13329883" y="4322372"/>
            <a:ext cx="10122445" cy="1323439"/>
          </a:xfrm>
          <a:prstGeom prst="rect">
            <a:avLst/>
          </a:prstGeom>
          <a:noFill/>
        </p:spPr>
        <p:txBody>
          <a:bodyPr wrap="square" rtlCol="0">
            <a:spAutoFit/>
          </a:bodyPr>
          <a:lstStyle/>
          <a:p>
            <a:pPr algn="ctr"/>
            <a:r>
              <a:rPr lang="en-US" sz="4000" u="sng" dirty="0">
                <a:latin typeface="Bookman Old Style" panose="02050604050505020204" pitchFamily="18" charset="0"/>
              </a:rPr>
              <a:t>High-density, Planar Training Systems may Increase Early Yield per Acre</a:t>
            </a:r>
          </a:p>
        </p:txBody>
      </p:sp>
      <p:sp>
        <p:nvSpPr>
          <p:cNvPr id="64" name="TextBox 63">
            <a:extLst>
              <a:ext uri="{FF2B5EF4-FFF2-40B4-BE49-F238E27FC236}">
                <a16:creationId xmlns:a16="http://schemas.microsoft.com/office/drawing/2014/main" id="{FCF2F438-824E-4447-8754-9B41F9183A16}"/>
              </a:ext>
            </a:extLst>
          </p:cNvPr>
          <p:cNvSpPr txBox="1"/>
          <p:nvPr/>
        </p:nvSpPr>
        <p:spPr>
          <a:xfrm>
            <a:off x="12769543" y="15724226"/>
            <a:ext cx="23139672" cy="707886"/>
          </a:xfrm>
          <a:prstGeom prst="rect">
            <a:avLst/>
          </a:prstGeom>
          <a:noFill/>
        </p:spPr>
        <p:txBody>
          <a:bodyPr wrap="square" rtlCol="0">
            <a:spAutoFit/>
          </a:bodyPr>
          <a:lstStyle/>
          <a:p>
            <a:pPr algn="ctr"/>
            <a:r>
              <a:rPr lang="en-US" sz="4000" u="sng" dirty="0">
                <a:latin typeface="Bookman Old Style" panose="02050604050505020204" pitchFamily="18" charset="0"/>
              </a:rPr>
              <a:t>Fruit Quality was not Altered by Planar Training Systems</a:t>
            </a:r>
          </a:p>
        </p:txBody>
      </p:sp>
      <p:sp>
        <p:nvSpPr>
          <p:cNvPr id="34" name="TextBox 33">
            <a:extLst>
              <a:ext uri="{FF2B5EF4-FFF2-40B4-BE49-F238E27FC236}">
                <a16:creationId xmlns:a16="http://schemas.microsoft.com/office/drawing/2014/main" id="{EEF9D479-8135-4EF0-A8FA-9C8CBCFE86E1}"/>
              </a:ext>
            </a:extLst>
          </p:cNvPr>
          <p:cNvSpPr txBox="1"/>
          <p:nvPr/>
        </p:nvSpPr>
        <p:spPr>
          <a:xfrm>
            <a:off x="666784" y="5113349"/>
            <a:ext cx="6904122" cy="7811113"/>
          </a:xfrm>
          <a:prstGeom prst="rect">
            <a:avLst/>
          </a:prstGeom>
          <a:noFill/>
        </p:spPr>
        <p:txBody>
          <a:bodyPr wrap="square" rtlCol="0">
            <a:spAutoFit/>
          </a:bodyPr>
          <a:lstStyle/>
          <a:p>
            <a:pPr marL="238115" indent="-238115">
              <a:spcAft>
                <a:spcPts val="667"/>
              </a:spcAft>
              <a:buFont typeface="Wingdings" panose="05000000000000000000" pitchFamily="2" charset="2"/>
              <a:buChar char="v"/>
            </a:pPr>
            <a:r>
              <a:rPr lang="en-US" sz="2333" dirty="0"/>
              <a:t>Planar training systems or “fruiting walls” for fruit trees use pruning, tying, and trellising to constrain the tree’s canopy to a single plane.</a:t>
            </a:r>
          </a:p>
          <a:p>
            <a:pPr marL="238115" indent="-238115">
              <a:spcAft>
                <a:spcPts val="667"/>
              </a:spcAft>
              <a:buFont typeface="Wingdings" panose="05000000000000000000" pitchFamily="2" charset="2"/>
              <a:buChar char="v"/>
            </a:pPr>
            <a:r>
              <a:rPr lang="en-US" sz="2333" dirty="0"/>
              <a:t>High-density systems involve planting trees at much closer spacing than a traditional orchard to increase the trees per acre.</a:t>
            </a:r>
          </a:p>
          <a:p>
            <a:pPr marL="238115" indent="-238115">
              <a:spcAft>
                <a:spcPts val="667"/>
              </a:spcAft>
              <a:buFont typeface="Wingdings" panose="05000000000000000000" pitchFamily="2" charset="2"/>
              <a:buChar char="v"/>
            </a:pPr>
            <a:r>
              <a:rPr lang="en-US" sz="2333" dirty="0"/>
              <a:t>High-density, planar systems are commonly used in apple, because they can increase yield per acre, facilitate mechanized pruning, and improve light interception</a:t>
            </a:r>
            <a:r>
              <a:rPr lang="en-US" sz="1167" dirty="0"/>
              <a:t>.</a:t>
            </a:r>
            <a:r>
              <a:rPr lang="en-US" sz="2333" dirty="0"/>
              <a:t> </a:t>
            </a:r>
          </a:p>
          <a:p>
            <a:pPr marL="238115" indent="-238115">
              <a:spcAft>
                <a:spcPts val="667"/>
              </a:spcAft>
              <a:buFont typeface="Wingdings" panose="05000000000000000000" pitchFamily="2" charset="2"/>
              <a:buChar char="v"/>
            </a:pPr>
            <a:r>
              <a:rPr lang="en-US" sz="2333" dirty="0"/>
              <a:t>Planar systems have been difficult to implement in peaches, because the lack of dwarfing rootstocks results in excessively vigorous trees.</a:t>
            </a:r>
          </a:p>
          <a:p>
            <a:pPr marL="238115" indent="-238115">
              <a:spcAft>
                <a:spcPts val="667"/>
              </a:spcAft>
              <a:buFont typeface="Wingdings" panose="05000000000000000000" pitchFamily="2" charset="2"/>
              <a:buChar char="v"/>
            </a:pPr>
            <a:r>
              <a:rPr lang="en-US" sz="2333" dirty="0"/>
              <a:t>In this research, we established several types of training systems, including three planar systems, with the goal of maximizing yield and fruit quality, while reducing excessive vigor and the associated labor inputs.</a:t>
            </a:r>
          </a:p>
          <a:p>
            <a:pPr marL="238115" indent="-238115">
              <a:spcAft>
                <a:spcPts val="667"/>
              </a:spcAft>
              <a:buFont typeface="Wingdings" panose="05000000000000000000" pitchFamily="2" charset="2"/>
              <a:buChar char="v"/>
            </a:pPr>
            <a:endParaRPr lang="en-US" sz="2333" dirty="0"/>
          </a:p>
          <a:p>
            <a:pPr marL="238115" indent="-238115">
              <a:spcAft>
                <a:spcPts val="667"/>
              </a:spcAft>
              <a:buFont typeface="Wingdings" panose="05000000000000000000" pitchFamily="2" charset="2"/>
              <a:buChar char="v"/>
            </a:pPr>
            <a:endParaRPr lang="en-US" sz="2333" dirty="0"/>
          </a:p>
        </p:txBody>
      </p:sp>
      <p:sp>
        <p:nvSpPr>
          <p:cNvPr id="249" name="TextBox 248">
            <a:extLst>
              <a:ext uri="{FF2B5EF4-FFF2-40B4-BE49-F238E27FC236}">
                <a16:creationId xmlns:a16="http://schemas.microsoft.com/office/drawing/2014/main" id="{9A7ACF7A-5343-47D8-B541-A8C81A69A5A1}"/>
              </a:ext>
            </a:extLst>
          </p:cNvPr>
          <p:cNvSpPr txBox="1"/>
          <p:nvPr/>
        </p:nvSpPr>
        <p:spPr>
          <a:xfrm>
            <a:off x="621980" y="12321548"/>
            <a:ext cx="11500001" cy="707886"/>
          </a:xfrm>
          <a:prstGeom prst="rect">
            <a:avLst/>
          </a:prstGeom>
          <a:noFill/>
        </p:spPr>
        <p:txBody>
          <a:bodyPr wrap="square" rtlCol="0">
            <a:spAutoFit/>
          </a:bodyPr>
          <a:lstStyle/>
          <a:p>
            <a:pPr algn="ctr"/>
            <a:r>
              <a:rPr lang="en-US" sz="4000" u="sng" dirty="0">
                <a:latin typeface="Bookman Old Style" panose="02050604050505020204" pitchFamily="18" charset="0"/>
              </a:rPr>
              <a:t>Cultivars and Training Systems</a:t>
            </a:r>
          </a:p>
        </p:txBody>
      </p:sp>
      <p:sp>
        <p:nvSpPr>
          <p:cNvPr id="251" name="TextBox 250">
            <a:extLst>
              <a:ext uri="{FF2B5EF4-FFF2-40B4-BE49-F238E27FC236}">
                <a16:creationId xmlns:a16="http://schemas.microsoft.com/office/drawing/2014/main" id="{3797BBC7-67AA-45FA-98C8-AD4C26BA0C59}"/>
              </a:ext>
            </a:extLst>
          </p:cNvPr>
          <p:cNvSpPr txBox="1"/>
          <p:nvPr/>
        </p:nvSpPr>
        <p:spPr>
          <a:xfrm>
            <a:off x="632305" y="13013282"/>
            <a:ext cx="11395723" cy="5195461"/>
          </a:xfrm>
          <a:prstGeom prst="rect">
            <a:avLst/>
          </a:prstGeom>
          <a:noFill/>
        </p:spPr>
        <p:txBody>
          <a:bodyPr wrap="square" rtlCol="0">
            <a:spAutoFit/>
          </a:bodyPr>
          <a:lstStyle/>
          <a:p>
            <a:pPr marL="238115" indent="-238115">
              <a:spcAft>
                <a:spcPts val="333"/>
              </a:spcAft>
              <a:buFont typeface="Wingdings" panose="05000000000000000000" pitchFamily="2" charset="2"/>
              <a:buChar char="v"/>
            </a:pPr>
            <a:r>
              <a:rPr lang="en-US" sz="2333" dirty="0"/>
              <a:t>To examine the effect of branch angle on training, three peach cultivars were selected with different architectures—Bounty (spreading growth habit) on Lovell rootstock; Sweet-N-UP (upright growth habit) on Early Red Haven </a:t>
            </a:r>
            <a:r>
              <a:rPr lang="en-US" sz="2333" dirty="0" err="1"/>
              <a:t>interstock</a:t>
            </a:r>
            <a:r>
              <a:rPr lang="en-US" sz="2333" dirty="0"/>
              <a:t> and Halford rootstock, and Crimson Rocket (pillar growth habit) on Early Red Haven </a:t>
            </a:r>
            <a:r>
              <a:rPr lang="en-US" sz="2333" dirty="0" err="1"/>
              <a:t>interstock</a:t>
            </a:r>
            <a:r>
              <a:rPr lang="en-US" sz="2333" dirty="0"/>
              <a:t> and Halford rootstock (Fig. 2).</a:t>
            </a:r>
          </a:p>
          <a:p>
            <a:pPr marL="238115" indent="-238115">
              <a:spcAft>
                <a:spcPts val="333"/>
              </a:spcAft>
              <a:buFont typeface="Wingdings" panose="05000000000000000000" pitchFamily="2" charset="2"/>
              <a:buChar char="v"/>
            </a:pPr>
            <a:r>
              <a:rPr lang="en-US" sz="2333" dirty="0"/>
              <a:t>Four training systems were used, three planar—</a:t>
            </a:r>
            <a:r>
              <a:rPr lang="en-US" sz="2333" b="1" dirty="0"/>
              <a:t>Upright  Fruiting Offshoots (UFO), Super Slender Axe (SSA), Dual SSA (DSSA)</a:t>
            </a:r>
            <a:r>
              <a:rPr lang="en-US" sz="2333" dirty="0"/>
              <a:t>—and  one three-dimensional—</a:t>
            </a:r>
            <a:r>
              <a:rPr lang="en-US" sz="2333" b="1" dirty="0"/>
              <a:t>Quad SSA (QSSA</a:t>
            </a:r>
            <a:r>
              <a:rPr lang="en-US" sz="2333" dirty="0"/>
              <a:t>)— which is similar to open vase (Fig. 3).</a:t>
            </a:r>
            <a:r>
              <a:rPr lang="en-US" sz="2333" b="1" dirty="0"/>
              <a:t> </a:t>
            </a:r>
            <a:r>
              <a:rPr lang="en-US" sz="2333" dirty="0"/>
              <a:t>UFO and QSSA were planted at moderate density (8’x12’). SSA and DSSA were planted at high density (3’ x 12’ and 6’x 12’, respectively).</a:t>
            </a:r>
            <a:endParaRPr lang="en-US" sz="2333" b="1" dirty="0"/>
          </a:p>
          <a:p>
            <a:pPr marL="238115" indent="-238115">
              <a:spcAft>
                <a:spcPts val="667"/>
              </a:spcAft>
              <a:buFont typeface="Wingdings" panose="05000000000000000000" pitchFamily="2" charset="2"/>
              <a:buChar char="v"/>
            </a:pPr>
            <a:endParaRPr lang="en-US" sz="2333" dirty="0"/>
          </a:p>
          <a:p>
            <a:pPr marL="238115" indent="-238115">
              <a:spcAft>
                <a:spcPts val="667"/>
              </a:spcAft>
              <a:buFont typeface="Wingdings" panose="05000000000000000000" pitchFamily="2" charset="2"/>
              <a:buChar char="v"/>
            </a:pPr>
            <a:endParaRPr lang="en-US" sz="2333" dirty="0"/>
          </a:p>
          <a:p>
            <a:pPr marL="238115" indent="-238115">
              <a:spcAft>
                <a:spcPts val="667"/>
              </a:spcAft>
              <a:buFont typeface="Wingdings" panose="05000000000000000000" pitchFamily="2" charset="2"/>
              <a:buChar char="v"/>
            </a:pPr>
            <a:endParaRPr lang="en-US" sz="2333" dirty="0"/>
          </a:p>
          <a:p>
            <a:pPr marL="238115" indent="-238115">
              <a:spcAft>
                <a:spcPts val="667"/>
              </a:spcAft>
              <a:buFont typeface="Wingdings" panose="05000000000000000000" pitchFamily="2" charset="2"/>
              <a:buChar char="v"/>
            </a:pPr>
            <a:endParaRPr lang="en-US" sz="2333" dirty="0"/>
          </a:p>
          <a:p>
            <a:pPr>
              <a:spcAft>
                <a:spcPts val="667"/>
              </a:spcAft>
            </a:pPr>
            <a:endParaRPr lang="en-US" sz="2333" dirty="0"/>
          </a:p>
        </p:txBody>
      </p:sp>
      <p:sp>
        <p:nvSpPr>
          <p:cNvPr id="253" name="Rectangle: Rounded Corners 252">
            <a:extLst>
              <a:ext uri="{FF2B5EF4-FFF2-40B4-BE49-F238E27FC236}">
                <a16:creationId xmlns:a16="http://schemas.microsoft.com/office/drawing/2014/main" id="{33D92097-5115-4108-829D-7D772FE844D5}"/>
              </a:ext>
            </a:extLst>
          </p:cNvPr>
          <p:cNvSpPr/>
          <p:nvPr/>
        </p:nvSpPr>
        <p:spPr>
          <a:xfrm>
            <a:off x="24663746" y="4370594"/>
            <a:ext cx="11254892" cy="6292131"/>
          </a:xfrm>
          <a:prstGeom prst="roundRect">
            <a:avLst>
              <a:gd name="adj" fmla="val 4421"/>
            </a:avLst>
          </a:prstGeom>
          <a:solidFill>
            <a:srgbClr val="FFFFFF"/>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8115" indent="-238115">
              <a:spcAft>
                <a:spcPts val="500"/>
              </a:spcAft>
              <a:buFont typeface="Wingdings" panose="05000000000000000000" pitchFamily="2" charset="2"/>
              <a:buChar char="v"/>
            </a:pPr>
            <a:r>
              <a:rPr lang="en-US" b="1"/>
              <a:t>Figure 5:</a:t>
            </a:r>
            <a:endParaRPr lang="en-US" dirty="0"/>
          </a:p>
        </p:txBody>
      </p:sp>
      <p:sp>
        <p:nvSpPr>
          <p:cNvPr id="255" name="TextBox 254">
            <a:extLst>
              <a:ext uri="{FF2B5EF4-FFF2-40B4-BE49-F238E27FC236}">
                <a16:creationId xmlns:a16="http://schemas.microsoft.com/office/drawing/2014/main" id="{3921CA94-5D15-44D0-9D2B-CEE1DD93439B}"/>
              </a:ext>
            </a:extLst>
          </p:cNvPr>
          <p:cNvSpPr txBox="1"/>
          <p:nvPr/>
        </p:nvSpPr>
        <p:spPr>
          <a:xfrm>
            <a:off x="12713575" y="5557588"/>
            <a:ext cx="11373306" cy="3374898"/>
          </a:xfrm>
          <a:prstGeom prst="rect">
            <a:avLst/>
          </a:prstGeom>
          <a:noFill/>
        </p:spPr>
        <p:txBody>
          <a:bodyPr wrap="square" rtlCol="0">
            <a:spAutoFit/>
          </a:bodyPr>
          <a:lstStyle/>
          <a:p>
            <a:pPr marL="238115" indent="-238115">
              <a:spcAft>
                <a:spcPts val="667"/>
              </a:spcAft>
              <a:buFont typeface="Wingdings" panose="05000000000000000000" pitchFamily="2" charset="2"/>
              <a:buChar char="v"/>
            </a:pPr>
            <a:r>
              <a:rPr lang="en-US" sz="2333" dirty="0"/>
              <a:t>Projected yield per acre was calculated assuming the tree spacing used in this study for each style and a 12ft row spacing for all styles.</a:t>
            </a:r>
          </a:p>
          <a:p>
            <a:pPr marL="238115" indent="-238115">
              <a:spcAft>
                <a:spcPts val="667"/>
              </a:spcAft>
              <a:buFont typeface="Wingdings" panose="05000000000000000000" pitchFamily="2" charset="2"/>
              <a:buChar char="v"/>
            </a:pPr>
            <a:r>
              <a:rPr lang="en-US" sz="2333" dirty="0"/>
              <a:t>For Bounty, UFO and SSA trees had higher 4</a:t>
            </a:r>
            <a:r>
              <a:rPr lang="en-US" sz="2333" baseline="30000" dirty="0"/>
              <a:t>th</a:t>
            </a:r>
            <a:r>
              <a:rPr lang="en-US" sz="2333" dirty="0"/>
              <a:t> leaf yields than DSSA and QSSA (Fig. 4A).</a:t>
            </a:r>
          </a:p>
          <a:p>
            <a:pPr marL="238115" indent="-238115">
              <a:spcAft>
                <a:spcPts val="667"/>
              </a:spcAft>
              <a:buFont typeface="Wingdings" panose="05000000000000000000" pitchFamily="2" charset="2"/>
              <a:buChar char="v"/>
            </a:pPr>
            <a:r>
              <a:rPr lang="en-US" sz="2333" dirty="0"/>
              <a:t>The highest 4</a:t>
            </a:r>
            <a:r>
              <a:rPr lang="en-US" sz="2333" baseline="30000" dirty="0"/>
              <a:t>th</a:t>
            </a:r>
            <a:r>
              <a:rPr lang="en-US" sz="2333" dirty="0"/>
              <a:t> leaf yield for both Bounty and Sweet-N-UP was with SSA training, which is both planar and high-density (Fig. 4A and 4B)</a:t>
            </a:r>
          </a:p>
          <a:p>
            <a:pPr marL="238115" indent="-238115">
              <a:spcAft>
                <a:spcPts val="667"/>
              </a:spcAft>
              <a:buFont typeface="Wingdings" panose="05000000000000000000" pitchFamily="2" charset="2"/>
              <a:buChar char="v"/>
            </a:pPr>
            <a:r>
              <a:rPr lang="en-US" sz="2333" dirty="0"/>
              <a:t>Importantly, UFO and SSA also had higher yields per weight of branches pruned. This suggests UFO and SSA more efficiently partitioned growth resources into fruit (Fig. 4A).</a:t>
            </a:r>
          </a:p>
          <a:p>
            <a:pPr marL="238115" indent="-238115">
              <a:spcAft>
                <a:spcPts val="667"/>
              </a:spcAft>
              <a:buFont typeface="Wingdings" panose="05000000000000000000" pitchFamily="2" charset="2"/>
              <a:buChar char="v"/>
            </a:pPr>
            <a:endParaRPr lang="en-US" sz="2667" dirty="0"/>
          </a:p>
        </p:txBody>
      </p:sp>
      <p:grpSp>
        <p:nvGrpSpPr>
          <p:cNvPr id="41" name="Group 40" descr="Photos and diagrams of the four training styles.">
            <a:extLst>
              <a:ext uri="{FF2B5EF4-FFF2-40B4-BE49-F238E27FC236}">
                <a16:creationId xmlns:a16="http://schemas.microsoft.com/office/drawing/2014/main" id="{AF099232-1C51-42F0-BC25-F363508927A6}"/>
              </a:ext>
            </a:extLst>
          </p:cNvPr>
          <p:cNvGrpSpPr>
            <a:grpSpLocks noChangeAspect="1"/>
          </p:cNvGrpSpPr>
          <p:nvPr/>
        </p:nvGrpSpPr>
        <p:grpSpPr>
          <a:xfrm>
            <a:off x="1474787" y="22007196"/>
            <a:ext cx="9701931" cy="4973241"/>
            <a:chOff x="7627" y="596204"/>
            <a:chExt cx="12337460" cy="6337370"/>
          </a:xfrm>
        </p:grpSpPr>
        <p:pic>
          <p:nvPicPr>
            <p:cNvPr id="42" name="Picture 41" descr="DSSA has two leaders.">
              <a:extLst>
                <a:ext uri="{FF2B5EF4-FFF2-40B4-BE49-F238E27FC236}">
                  <a16:creationId xmlns:a16="http://schemas.microsoft.com/office/drawing/2014/main" id="{0CAB7DC3-3DB1-46BB-9850-63FCCA7E9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153517" y="1055213"/>
              <a:ext cx="3427252" cy="2573012"/>
            </a:xfrm>
            <a:prstGeom prst="rect">
              <a:avLst/>
            </a:prstGeom>
          </p:spPr>
        </p:pic>
        <p:grpSp>
          <p:nvGrpSpPr>
            <p:cNvPr id="44" name="Group 43">
              <a:extLst>
                <a:ext uri="{FF2B5EF4-FFF2-40B4-BE49-F238E27FC236}">
                  <a16:creationId xmlns:a16="http://schemas.microsoft.com/office/drawing/2014/main" id="{AC5DAFF1-E710-4F22-8E12-7C555C88740E}"/>
                </a:ext>
              </a:extLst>
            </p:cNvPr>
            <p:cNvGrpSpPr/>
            <p:nvPr/>
          </p:nvGrpSpPr>
          <p:grpSpPr>
            <a:xfrm>
              <a:off x="5121143" y="622761"/>
              <a:ext cx="2573012" cy="3453869"/>
              <a:chOff x="5142593" y="0"/>
              <a:chExt cx="2573012" cy="3453869"/>
            </a:xfrm>
          </p:grpSpPr>
          <p:pic>
            <p:nvPicPr>
              <p:cNvPr id="240" name="Picture 239" descr=" QSSA has four leaders. ">
                <a:extLst>
                  <a:ext uri="{FF2B5EF4-FFF2-40B4-BE49-F238E27FC236}">
                    <a16:creationId xmlns:a16="http://schemas.microsoft.com/office/drawing/2014/main" id="{AC78152F-315C-4A46-9D40-89B00B4AA2E2}"/>
                  </a:ext>
                </a:extLst>
              </p:cNvPr>
              <p:cNvPicPr>
                <a:picLocks noChangeAspect="1"/>
              </p:cNvPicPr>
              <p:nvPr/>
            </p:nvPicPr>
            <p:blipFill rotWithShape="1">
              <a:blip r:embed="rId5">
                <a:extLst>
                  <a:ext uri="{28A0092B-C50C-407E-A947-70E740481C1C}">
                    <a14:useLocalDpi xmlns:a14="http://schemas.microsoft.com/office/drawing/2010/main" val="0"/>
                  </a:ext>
                </a:extLst>
              </a:blip>
              <a:srcRect l="16409" t="8199" r="877" b="9130"/>
              <a:stretch/>
            </p:blipFill>
            <p:spPr>
              <a:xfrm rot="5400000">
                <a:off x="4714599" y="427994"/>
                <a:ext cx="3428999" cy="2573012"/>
              </a:xfrm>
              <a:prstGeom prst="rect">
                <a:avLst/>
              </a:prstGeom>
            </p:spPr>
          </p:pic>
          <p:sp>
            <p:nvSpPr>
              <p:cNvPr id="241" name="TextBox 240">
                <a:extLst>
                  <a:ext uri="{FF2B5EF4-FFF2-40B4-BE49-F238E27FC236}">
                    <a16:creationId xmlns:a16="http://schemas.microsoft.com/office/drawing/2014/main" id="{3952852C-ACA0-4266-B1E3-490BE487A56A}"/>
                  </a:ext>
                </a:extLst>
              </p:cNvPr>
              <p:cNvSpPr txBox="1"/>
              <p:nvPr/>
            </p:nvSpPr>
            <p:spPr>
              <a:xfrm>
                <a:off x="5178420" y="2747913"/>
                <a:ext cx="2360098" cy="705956"/>
              </a:xfrm>
              <a:prstGeom prst="rect">
                <a:avLst/>
              </a:prstGeom>
              <a:noFill/>
            </p:spPr>
            <p:txBody>
              <a:bodyPr wrap="square" rtlCol="0">
                <a:spAutoFit/>
              </a:bodyPr>
              <a:lstStyle/>
              <a:p>
                <a:r>
                  <a:rPr lang="en-US" sz="3000" b="1" dirty="0">
                    <a:solidFill>
                      <a:schemeClr val="bg1"/>
                    </a:solidFill>
                  </a:rPr>
                  <a:t>QSSA</a:t>
                </a:r>
              </a:p>
            </p:txBody>
          </p:sp>
        </p:grpSp>
        <p:grpSp>
          <p:nvGrpSpPr>
            <p:cNvPr id="45" name="Group 44">
              <a:extLst>
                <a:ext uri="{FF2B5EF4-FFF2-40B4-BE49-F238E27FC236}">
                  <a16:creationId xmlns:a16="http://schemas.microsoft.com/office/drawing/2014/main" id="{FFC32129-413E-45F3-9466-2ACEB931B1C8}"/>
                </a:ext>
              </a:extLst>
            </p:cNvPr>
            <p:cNvGrpSpPr/>
            <p:nvPr/>
          </p:nvGrpSpPr>
          <p:grpSpPr>
            <a:xfrm>
              <a:off x="7627" y="596204"/>
              <a:ext cx="12337460" cy="6337370"/>
              <a:chOff x="7627" y="596204"/>
              <a:chExt cx="12337460" cy="6337370"/>
            </a:xfrm>
          </p:grpSpPr>
          <p:pic>
            <p:nvPicPr>
              <p:cNvPr id="48" name="Picture 47" descr=" SSA has a single leader. ">
                <a:extLst>
                  <a:ext uri="{FF2B5EF4-FFF2-40B4-BE49-F238E27FC236}">
                    <a16:creationId xmlns:a16="http://schemas.microsoft.com/office/drawing/2014/main" id="{6BD3D45D-F11E-43A6-A8D6-AC354F7822C2}"/>
                  </a:ext>
                </a:extLst>
              </p:cNvPr>
              <p:cNvPicPr>
                <a:picLocks noChangeAspect="1"/>
              </p:cNvPicPr>
              <p:nvPr/>
            </p:nvPicPr>
            <p:blipFill rotWithShape="1">
              <a:blip r:embed="rId6">
                <a:extLst>
                  <a:ext uri="{28A0092B-C50C-407E-A947-70E740481C1C}">
                    <a14:useLocalDpi xmlns:a14="http://schemas.microsoft.com/office/drawing/2010/main" val="0"/>
                  </a:ext>
                </a:extLst>
              </a:blip>
              <a:srcRect l="7095" t="3672" b="3454"/>
              <a:stretch/>
            </p:blipFill>
            <p:spPr>
              <a:xfrm rot="5400000">
                <a:off x="-420079" y="1050467"/>
                <a:ext cx="3428421" cy="2573010"/>
              </a:xfrm>
              <a:prstGeom prst="rect">
                <a:avLst/>
              </a:prstGeom>
            </p:spPr>
          </p:pic>
          <p:sp>
            <p:nvSpPr>
              <p:cNvPr id="239" name="TextBox 238">
                <a:extLst>
                  <a:ext uri="{FF2B5EF4-FFF2-40B4-BE49-F238E27FC236}">
                    <a16:creationId xmlns:a16="http://schemas.microsoft.com/office/drawing/2014/main" id="{CC8AE52B-DCB6-4E75-84CC-1CFD5795D95A}"/>
                  </a:ext>
                </a:extLst>
              </p:cNvPr>
              <p:cNvSpPr txBox="1"/>
              <p:nvPr/>
            </p:nvSpPr>
            <p:spPr>
              <a:xfrm>
                <a:off x="8185228" y="3358626"/>
                <a:ext cx="4159859" cy="705956"/>
              </a:xfrm>
              <a:prstGeom prst="rect">
                <a:avLst/>
              </a:prstGeom>
              <a:noFill/>
            </p:spPr>
            <p:txBody>
              <a:bodyPr wrap="square" rtlCol="0">
                <a:spAutoFit/>
              </a:bodyPr>
              <a:lstStyle/>
              <a:p>
                <a:r>
                  <a:rPr lang="en-US" sz="3000" b="1" dirty="0">
                    <a:solidFill>
                      <a:schemeClr val="bg1"/>
                    </a:solidFill>
                  </a:rPr>
                  <a:t>UFO</a:t>
                </a:r>
              </a:p>
            </p:txBody>
          </p:sp>
          <p:grpSp>
            <p:nvGrpSpPr>
              <p:cNvPr id="50" name="Group 49">
                <a:extLst>
                  <a:ext uri="{FF2B5EF4-FFF2-40B4-BE49-F238E27FC236}">
                    <a16:creationId xmlns:a16="http://schemas.microsoft.com/office/drawing/2014/main" id="{ECAD0274-CFDA-453A-A37F-A1EA47552201}"/>
                  </a:ext>
                </a:extLst>
              </p:cNvPr>
              <p:cNvGrpSpPr/>
              <p:nvPr/>
            </p:nvGrpSpPr>
            <p:grpSpPr>
              <a:xfrm>
                <a:off x="22301" y="596204"/>
                <a:ext cx="12146934" cy="6337370"/>
                <a:chOff x="22301" y="596204"/>
                <a:chExt cx="12146934" cy="6337370"/>
              </a:xfrm>
            </p:grpSpPr>
            <p:sp>
              <p:nvSpPr>
                <p:cNvPr id="51" name="TextBox 50">
                  <a:extLst>
                    <a:ext uri="{FF2B5EF4-FFF2-40B4-BE49-F238E27FC236}">
                      <a16:creationId xmlns:a16="http://schemas.microsoft.com/office/drawing/2014/main" id="{EA2087E9-A952-4BE9-8D8E-10A4D1A3E2F1}"/>
                    </a:ext>
                  </a:extLst>
                </p:cNvPr>
                <p:cNvSpPr txBox="1"/>
                <p:nvPr/>
              </p:nvSpPr>
              <p:spPr>
                <a:xfrm>
                  <a:off x="40131" y="3379977"/>
                  <a:ext cx="1600664" cy="705956"/>
                </a:xfrm>
                <a:prstGeom prst="rect">
                  <a:avLst/>
                </a:prstGeom>
                <a:noFill/>
              </p:spPr>
              <p:txBody>
                <a:bodyPr wrap="square" rtlCol="0">
                  <a:spAutoFit/>
                </a:bodyPr>
                <a:lstStyle/>
                <a:p>
                  <a:r>
                    <a:rPr lang="en-US" sz="3000" b="1" dirty="0">
                      <a:solidFill>
                        <a:schemeClr val="bg1"/>
                      </a:solidFill>
                    </a:rPr>
                    <a:t>SSA</a:t>
                  </a:r>
                </a:p>
              </p:txBody>
            </p:sp>
            <p:sp>
              <p:nvSpPr>
                <p:cNvPr id="52" name="TextBox 51">
                  <a:extLst>
                    <a:ext uri="{FF2B5EF4-FFF2-40B4-BE49-F238E27FC236}">
                      <a16:creationId xmlns:a16="http://schemas.microsoft.com/office/drawing/2014/main" id="{85421753-ADF2-418F-81D4-0D407684D935}"/>
                    </a:ext>
                  </a:extLst>
                </p:cNvPr>
                <p:cNvSpPr txBox="1"/>
                <p:nvPr/>
              </p:nvSpPr>
              <p:spPr>
                <a:xfrm>
                  <a:off x="2582617" y="3358627"/>
                  <a:ext cx="2300698" cy="705956"/>
                </a:xfrm>
                <a:prstGeom prst="rect">
                  <a:avLst/>
                </a:prstGeom>
                <a:noFill/>
              </p:spPr>
              <p:txBody>
                <a:bodyPr wrap="square" rtlCol="0">
                  <a:spAutoFit/>
                </a:bodyPr>
                <a:lstStyle/>
                <a:p>
                  <a:r>
                    <a:rPr lang="en-US" sz="3000" b="1" dirty="0">
                      <a:solidFill>
                        <a:schemeClr val="bg1"/>
                      </a:solidFill>
                    </a:rPr>
                    <a:t>DSSA</a:t>
                  </a:r>
                </a:p>
              </p:txBody>
            </p:sp>
            <p:sp>
              <p:nvSpPr>
                <p:cNvPr id="53" name="TextBox 52">
                  <a:extLst>
                    <a:ext uri="{FF2B5EF4-FFF2-40B4-BE49-F238E27FC236}">
                      <a16:creationId xmlns:a16="http://schemas.microsoft.com/office/drawing/2014/main" id="{E3481059-E943-49DA-9DDB-32216B588FF4}"/>
                    </a:ext>
                  </a:extLst>
                </p:cNvPr>
                <p:cNvSpPr txBox="1"/>
                <p:nvPr/>
              </p:nvSpPr>
              <p:spPr>
                <a:xfrm>
                  <a:off x="6468524" y="6358432"/>
                  <a:ext cx="495300" cy="575142"/>
                </a:xfrm>
                <a:prstGeom prst="rect">
                  <a:avLst/>
                </a:prstGeom>
                <a:noFill/>
              </p:spPr>
              <p:txBody>
                <a:bodyPr wrap="square" rtlCol="0">
                  <a:spAutoFit/>
                </a:bodyPr>
                <a:lstStyle/>
                <a:p>
                  <a:r>
                    <a:rPr lang="en-US" sz="2333" b="1" dirty="0">
                      <a:solidFill>
                        <a:schemeClr val="bg1"/>
                      </a:solidFill>
                    </a:rPr>
                    <a:t>G</a:t>
                  </a:r>
                </a:p>
              </p:txBody>
            </p:sp>
            <p:grpSp>
              <p:nvGrpSpPr>
                <p:cNvPr id="54" name="Group 53">
                  <a:extLst>
                    <a:ext uri="{FF2B5EF4-FFF2-40B4-BE49-F238E27FC236}">
                      <a16:creationId xmlns:a16="http://schemas.microsoft.com/office/drawing/2014/main" id="{7560D98E-EC96-4445-A0ED-269FC8473F9D}"/>
                    </a:ext>
                  </a:extLst>
                </p:cNvPr>
                <p:cNvGrpSpPr/>
                <p:nvPr/>
              </p:nvGrpSpPr>
              <p:grpSpPr>
                <a:xfrm>
                  <a:off x="890016" y="4238856"/>
                  <a:ext cx="769258" cy="2613512"/>
                  <a:chOff x="936180" y="928440"/>
                  <a:chExt cx="1352520" cy="4762440"/>
                </a:xfrm>
              </p:grpSpPr>
              <p:grpSp>
                <p:nvGrpSpPr>
                  <p:cNvPr id="215" name="Group 214">
                    <a:extLst>
                      <a:ext uri="{FF2B5EF4-FFF2-40B4-BE49-F238E27FC236}">
                        <a16:creationId xmlns:a16="http://schemas.microsoft.com/office/drawing/2014/main" id="{728B77DC-CA68-4000-9767-7138CAB99C8F}"/>
                      </a:ext>
                    </a:extLst>
                  </p:cNvPr>
                  <p:cNvGrpSpPr/>
                  <p:nvPr/>
                </p:nvGrpSpPr>
                <p:grpSpPr>
                  <a:xfrm>
                    <a:off x="1104660" y="928440"/>
                    <a:ext cx="841680" cy="4762440"/>
                    <a:chOff x="1104660" y="928440"/>
                    <a:chExt cx="841680" cy="4762440"/>
                  </a:xfrm>
                </p:grpSpPr>
                <mc:AlternateContent xmlns:mc="http://schemas.openxmlformats.org/markup-compatibility/2006" xmlns:p14="http://schemas.microsoft.com/office/powerpoint/2010/main">
                  <mc:Choice Requires="p14">
                    <p:contentPart p14:bwMode="auto" r:id="rId7">
                      <p14:nvContentPartPr>
                        <p14:cNvPr id="233" name="Ink 232">
                          <a:extLst>
                            <a:ext uri="{FF2B5EF4-FFF2-40B4-BE49-F238E27FC236}">
                              <a16:creationId xmlns:a16="http://schemas.microsoft.com/office/drawing/2014/main" id="{134250EA-C6BC-492C-95B7-938E91F8317E}"/>
                            </a:ext>
                          </a:extLst>
                        </p14:cNvPr>
                        <p14:cNvContentPartPr/>
                        <p14:nvPr/>
                      </p14:nvContentPartPr>
                      <p14:xfrm>
                        <a:off x="1407109" y="928440"/>
                        <a:ext cx="15480" cy="4762440"/>
                      </p14:xfrm>
                    </p:contentPart>
                  </mc:Choice>
                  <mc:Fallback xmlns="">
                    <p:pic>
                      <p:nvPicPr>
                        <p:cNvPr id="44" name="Ink 43">
                          <a:extLst>
                            <a:ext uri="{FF2B5EF4-FFF2-40B4-BE49-F238E27FC236}">
                              <a16:creationId xmlns:a16="http://schemas.microsoft.com/office/drawing/2014/main" id="{9A3CEAED-0574-440E-96AC-8F5B27267FB6}"/>
                            </a:ext>
                          </a:extLst>
                        </p:cNvPr>
                        <p:cNvPicPr/>
                        <p:nvPr/>
                      </p:nvPicPr>
                      <p:blipFill>
                        <a:blip r:embed="rId13"/>
                        <a:stretch>
                          <a:fillRect/>
                        </a:stretch>
                      </p:blipFill>
                      <p:spPr>
                        <a:xfrm>
                          <a:off x="1345189" y="862842"/>
                          <a:ext cx="138701" cy="489298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4" name="Ink 233">
                          <a:extLst>
                            <a:ext uri="{FF2B5EF4-FFF2-40B4-BE49-F238E27FC236}">
                              <a16:creationId xmlns:a16="http://schemas.microsoft.com/office/drawing/2014/main" id="{F4F779D4-0010-467C-8177-FB9D79CCF776}"/>
                            </a:ext>
                          </a:extLst>
                        </p14:cNvPr>
                        <p14:cNvContentPartPr/>
                        <p14:nvPr/>
                      </p14:nvContentPartPr>
                      <p14:xfrm>
                        <a:off x="1104660" y="1199760"/>
                        <a:ext cx="271800" cy="400320"/>
                      </p14:xfrm>
                    </p:contentPart>
                  </mc:Choice>
                  <mc:Fallback xmlns="">
                    <p:pic>
                      <p:nvPicPr>
                        <p:cNvPr id="45" name="Ink 44">
                          <a:extLst>
                            <a:ext uri="{FF2B5EF4-FFF2-40B4-BE49-F238E27FC236}">
                              <a16:creationId xmlns:a16="http://schemas.microsoft.com/office/drawing/2014/main" id="{F598B462-6664-4E5A-B565-B800C7F603A2}"/>
                            </a:ext>
                          </a:extLst>
                        </p:cNvPr>
                        <p:cNvPicPr/>
                        <p:nvPr/>
                      </p:nvPicPr>
                      <p:blipFill>
                        <a:blip r:embed="rId15"/>
                        <a:stretch>
                          <a:fillRect/>
                        </a:stretch>
                      </p:blipFill>
                      <p:spPr>
                        <a:xfrm>
                          <a:off x="1041451" y="1134241"/>
                          <a:ext cx="397587" cy="53070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5" name="Ink 234">
                          <a:extLst>
                            <a:ext uri="{FF2B5EF4-FFF2-40B4-BE49-F238E27FC236}">
                              <a16:creationId xmlns:a16="http://schemas.microsoft.com/office/drawing/2014/main" id="{7070F319-29C5-4E92-9A2F-4B3DF4D58391}"/>
                            </a:ext>
                          </a:extLst>
                        </p14:cNvPr>
                        <p14:cNvContentPartPr/>
                        <p14:nvPr/>
                      </p14:nvContentPartPr>
                      <p14:xfrm>
                        <a:off x="1441260" y="1581000"/>
                        <a:ext cx="505080" cy="486720"/>
                      </p14:xfrm>
                    </p:contentPart>
                  </mc:Choice>
                  <mc:Fallback xmlns="">
                    <p:pic>
                      <p:nvPicPr>
                        <p:cNvPr id="46" name="Ink 45">
                          <a:extLst>
                            <a:ext uri="{FF2B5EF4-FFF2-40B4-BE49-F238E27FC236}">
                              <a16:creationId xmlns:a16="http://schemas.microsoft.com/office/drawing/2014/main" id="{BEAD8D28-EA4D-4770-848A-6DEE583C9D7A}"/>
                            </a:ext>
                          </a:extLst>
                        </p:cNvPr>
                        <p:cNvPicPr/>
                        <p:nvPr/>
                      </p:nvPicPr>
                      <p:blipFill>
                        <a:blip r:embed="rId17"/>
                        <a:stretch>
                          <a:fillRect/>
                        </a:stretch>
                      </p:blipFill>
                      <p:spPr>
                        <a:xfrm>
                          <a:off x="1378046" y="1515404"/>
                          <a:ext cx="630876" cy="61725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6" name="Ink 235">
                          <a:extLst>
                            <a:ext uri="{FF2B5EF4-FFF2-40B4-BE49-F238E27FC236}">
                              <a16:creationId xmlns:a16="http://schemas.microsoft.com/office/drawing/2014/main" id="{6ADDFA29-9898-4013-A5C2-46A8D2FB6F4E}"/>
                            </a:ext>
                          </a:extLst>
                        </p14:cNvPr>
                        <p14:cNvContentPartPr/>
                        <p14:nvPr/>
                      </p14:nvContentPartPr>
                      <p14:xfrm>
                        <a:off x="1687500" y="2680800"/>
                        <a:ext cx="191520" cy="433440"/>
                      </p14:xfrm>
                    </p:contentPart>
                  </mc:Choice>
                  <mc:Fallback xmlns="">
                    <p:pic>
                      <p:nvPicPr>
                        <p:cNvPr id="47" name="Ink 46">
                          <a:extLst>
                            <a:ext uri="{FF2B5EF4-FFF2-40B4-BE49-F238E27FC236}">
                              <a16:creationId xmlns:a16="http://schemas.microsoft.com/office/drawing/2014/main" id="{0BCDD4C9-F9C5-4B2D-A3CE-9DD5B29F5F3D}"/>
                            </a:ext>
                          </a:extLst>
                        </p:cNvPr>
                        <p:cNvPicPr/>
                        <p:nvPr/>
                      </p:nvPicPr>
                      <p:blipFill>
                        <a:blip r:embed="rId19"/>
                        <a:stretch>
                          <a:fillRect/>
                        </a:stretch>
                      </p:blipFill>
                      <p:spPr>
                        <a:xfrm>
                          <a:off x="1655896" y="2648013"/>
                          <a:ext cx="254096" cy="49835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7" name="Ink 236">
                          <a:extLst>
                            <a:ext uri="{FF2B5EF4-FFF2-40B4-BE49-F238E27FC236}">
                              <a16:creationId xmlns:a16="http://schemas.microsoft.com/office/drawing/2014/main" id="{02CE5218-B402-4A81-8A0D-D275C59F7D07}"/>
                            </a:ext>
                          </a:extLst>
                        </p14:cNvPr>
                        <p14:cNvContentPartPr/>
                        <p14:nvPr/>
                      </p14:nvContentPartPr>
                      <p14:xfrm>
                        <a:off x="1288620" y="1352400"/>
                        <a:ext cx="360" cy="89280"/>
                      </p14:xfrm>
                    </p:contentPart>
                  </mc:Choice>
                  <mc:Fallback xmlns="">
                    <p:pic>
                      <p:nvPicPr>
                        <p:cNvPr id="48" name="Ink 47">
                          <a:extLst>
                            <a:ext uri="{FF2B5EF4-FFF2-40B4-BE49-F238E27FC236}">
                              <a16:creationId xmlns:a16="http://schemas.microsoft.com/office/drawing/2014/main" id="{E2B31D45-AD7C-4D30-B51D-EF1DC66DBE12}"/>
                            </a:ext>
                          </a:extLst>
                        </p:cNvPr>
                        <p:cNvPicPr/>
                        <p:nvPr/>
                      </p:nvPicPr>
                      <p:blipFill>
                        <a:blip r:embed="rId21"/>
                        <a:stretch>
                          <a:fillRect/>
                        </a:stretch>
                      </p:blipFill>
                      <p:spPr>
                        <a:xfrm>
                          <a:off x="1270980" y="1319576"/>
                          <a:ext cx="36000" cy="15427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216" name="Ink 215">
                        <a:extLst>
                          <a:ext uri="{FF2B5EF4-FFF2-40B4-BE49-F238E27FC236}">
                            <a16:creationId xmlns:a16="http://schemas.microsoft.com/office/drawing/2014/main" id="{7C8D9FFD-12B5-4E23-9BCA-149F820812BD}"/>
                          </a:ext>
                        </a:extLst>
                      </p14:cNvPr>
                      <p14:cNvContentPartPr/>
                      <p14:nvPr/>
                    </p14:nvContentPartPr>
                    <p14:xfrm>
                      <a:off x="1058580" y="2328360"/>
                      <a:ext cx="330840" cy="553320"/>
                    </p14:xfrm>
                  </p:contentPart>
                </mc:Choice>
                <mc:Fallback xmlns="">
                  <p:pic>
                    <p:nvPicPr>
                      <p:cNvPr id="27" name="Ink 26">
                        <a:extLst>
                          <a:ext uri="{FF2B5EF4-FFF2-40B4-BE49-F238E27FC236}">
                            <a16:creationId xmlns:a16="http://schemas.microsoft.com/office/drawing/2014/main" id="{F0E89199-0F28-4157-A546-10857A0660F0}"/>
                          </a:ext>
                        </a:extLst>
                      </p:cNvPr>
                      <p:cNvPicPr/>
                      <p:nvPr/>
                    </p:nvPicPr>
                    <p:blipFill>
                      <a:blip r:embed="rId23"/>
                      <a:stretch>
                        <a:fillRect/>
                      </a:stretch>
                    </p:blipFill>
                    <p:spPr>
                      <a:xfrm>
                        <a:off x="995322" y="2262801"/>
                        <a:ext cx="456724" cy="68378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7" name="Ink 216">
                        <a:extLst>
                          <a:ext uri="{FF2B5EF4-FFF2-40B4-BE49-F238E27FC236}">
                            <a16:creationId xmlns:a16="http://schemas.microsoft.com/office/drawing/2014/main" id="{CABE78C2-B541-4CC2-B105-A6D5C5A12B3A}"/>
                          </a:ext>
                        </a:extLst>
                      </p14:cNvPr>
                      <p14:cNvContentPartPr/>
                      <p14:nvPr/>
                    </p14:nvContentPartPr>
                    <p14:xfrm>
                      <a:off x="1400940" y="2734080"/>
                      <a:ext cx="813600" cy="704160"/>
                    </p14:xfrm>
                  </p:contentPart>
                </mc:Choice>
                <mc:Fallback xmlns="">
                  <p:pic>
                    <p:nvPicPr>
                      <p:cNvPr id="28" name="Ink 27">
                        <a:extLst>
                          <a:ext uri="{FF2B5EF4-FFF2-40B4-BE49-F238E27FC236}">
                            <a16:creationId xmlns:a16="http://schemas.microsoft.com/office/drawing/2014/main" id="{37949D92-631E-4F89-8A6D-5F9EC40E3CC3}"/>
                          </a:ext>
                        </a:extLst>
                      </p:cNvPr>
                      <p:cNvPicPr/>
                      <p:nvPr/>
                    </p:nvPicPr>
                    <p:blipFill>
                      <a:blip r:embed="rId25"/>
                      <a:stretch>
                        <a:fillRect/>
                      </a:stretch>
                    </p:blipFill>
                    <p:spPr>
                      <a:xfrm>
                        <a:off x="1337674" y="2668516"/>
                        <a:ext cx="939499" cy="83463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8" name="Ink 217">
                        <a:extLst>
                          <a:ext uri="{FF2B5EF4-FFF2-40B4-BE49-F238E27FC236}">
                            <a16:creationId xmlns:a16="http://schemas.microsoft.com/office/drawing/2014/main" id="{F409CFE4-E35E-43ED-A647-0267CECDC001}"/>
                          </a:ext>
                        </a:extLst>
                      </p14:cNvPr>
                      <p14:cNvContentPartPr/>
                      <p14:nvPr/>
                    </p14:nvContentPartPr>
                    <p14:xfrm>
                      <a:off x="1826100" y="2989320"/>
                      <a:ext cx="462600" cy="12960"/>
                    </p14:xfrm>
                  </p:contentPart>
                </mc:Choice>
                <mc:Fallback xmlns="">
                  <p:pic>
                    <p:nvPicPr>
                      <p:cNvPr id="29" name="Ink 28">
                        <a:extLst>
                          <a:ext uri="{FF2B5EF4-FFF2-40B4-BE49-F238E27FC236}">
                            <a16:creationId xmlns:a16="http://schemas.microsoft.com/office/drawing/2014/main" id="{6DA06A41-685D-44BB-9416-CA1149DE1CE3}"/>
                          </a:ext>
                        </a:extLst>
                      </p:cNvPr>
                      <p:cNvPicPr/>
                      <p:nvPr/>
                    </p:nvPicPr>
                    <p:blipFill>
                      <a:blip r:embed="rId27"/>
                      <a:stretch>
                        <a:fillRect/>
                      </a:stretch>
                    </p:blipFill>
                    <p:spPr>
                      <a:xfrm>
                        <a:off x="1794458" y="2956920"/>
                        <a:ext cx="525250" cy="77112"/>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9" name="Ink 218">
                        <a:extLst>
                          <a:ext uri="{FF2B5EF4-FFF2-40B4-BE49-F238E27FC236}">
                            <a16:creationId xmlns:a16="http://schemas.microsoft.com/office/drawing/2014/main" id="{1B4BC9E4-6C54-4CD8-BE36-5666C23C61CB}"/>
                          </a:ext>
                        </a:extLst>
                      </p14:cNvPr>
                      <p14:cNvContentPartPr/>
                      <p14:nvPr/>
                    </p14:nvContentPartPr>
                    <p14:xfrm>
                      <a:off x="1572660" y="1815000"/>
                      <a:ext cx="489960" cy="122400"/>
                    </p14:xfrm>
                  </p:contentPart>
                </mc:Choice>
                <mc:Fallback xmlns="">
                  <p:pic>
                    <p:nvPicPr>
                      <p:cNvPr id="30" name="Ink 29">
                        <a:extLst>
                          <a:ext uri="{FF2B5EF4-FFF2-40B4-BE49-F238E27FC236}">
                            <a16:creationId xmlns:a16="http://schemas.microsoft.com/office/drawing/2014/main" id="{95644C47-002E-4916-BC26-B2006581D778}"/>
                          </a:ext>
                        </a:extLst>
                      </p:cNvPr>
                      <p:cNvPicPr/>
                      <p:nvPr/>
                    </p:nvPicPr>
                    <p:blipFill>
                      <a:blip r:embed="rId29"/>
                      <a:stretch>
                        <a:fillRect/>
                      </a:stretch>
                    </p:blipFill>
                    <p:spPr>
                      <a:xfrm>
                        <a:off x="1541009" y="1782273"/>
                        <a:ext cx="552629"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0" name="Ink 219">
                        <a:extLst>
                          <a:ext uri="{FF2B5EF4-FFF2-40B4-BE49-F238E27FC236}">
                            <a16:creationId xmlns:a16="http://schemas.microsoft.com/office/drawing/2014/main" id="{F3C7E762-11CA-4129-930B-396BAB3EE822}"/>
                          </a:ext>
                        </a:extLst>
                      </p14:cNvPr>
                      <p14:cNvContentPartPr/>
                      <p14:nvPr/>
                    </p14:nvContentPartPr>
                    <p14:xfrm>
                      <a:off x="1555740" y="1495680"/>
                      <a:ext cx="197640" cy="379080"/>
                    </p14:xfrm>
                  </p:contentPart>
                </mc:Choice>
                <mc:Fallback xmlns="">
                  <p:pic>
                    <p:nvPicPr>
                      <p:cNvPr id="31" name="Ink 30">
                        <a:extLst>
                          <a:ext uri="{FF2B5EF4-FFF2-40B4-BE49-F238E27FC236}">
                            <a16:creationId xmlns:a16="http://schemas.microsoft.com/office/drawing/2014/main" id="{83C635FD-0EDD-48F4-A212-27C138999FD0}"/>
                          </a:ext>
                        </a:extLst>
                      </p:cNvPr>
                      <p:cNvPicPr/>
                      <p:nvPr/>
                    </p:nvPicPr>
                    <p:blipFill>
                      <a:blip r:embed="rId31"/>
                      <a:stretch>
                        <a:fillRect/>
                      </a:stretch>
                    </p:blipFill>
                    <p:spPr>
                      <a:xfrm>
                        <a:off x="1524168" y="1462888"/>
                        <a:ext cx="260152" cy="44400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1" name="Ink 220">
                        <a:extLst>
                          <a:ext uri="{FF2B5EF4-FFF2-40B4-BE49-F238E27FC236}">
                            <a16:creationId xmlns:a16="http://schemas.microsoft.com/office/drawing/2014/main" id="{1CF64A39-EDBF-4997-9FCF-9F177A1BA29B}"/>
                          </a:ext>
                        </a:extLst>
                      </p14:cNvPr>
                      <p14:cNvContentPartPr/>
                      <p14:nvPr/>
                    </p14:nvContentPartPr>
                    <p14:xfrm>
                      <a:off x="1260900" y="1015800"/>
                      <a:ext cx="29880" cy="335520"/>
                    </p14:xfrm>
                  </p:contentPart>
                </mc:Choice>
                <mc:Fallback xmlns="">
                  <p:pic>
                    <p:nvPicPr>
                      <p:cNvPr id="32" name="Ink 31">
                        <a:extLst>
                          <a:ext uri="{FF2B5EF4-FFF2-40B4-BE49-F238E27FC236}">
                            <a16:creationId xmlns:a16="http://schemas.microsoft.com/office/drawing/2014/main" id="{31DE5F20-3D49-43B8-ADE3-E66F41D79F25}"/>
                          </a:ext>
                        </a:extLst>
                      </p:cNvPr>
                      <p:cNvPicPr/>
                      <p:nvPr/>
                    </p:nvPicPr>
                    <p:blipFill>
                      <a:blip r:embed="rId33"/>
                      <a:stretch>
                        <a:fillRect/>
                      </a:stretch>
                    </p:blipFill>
                    <p:spPr>
                      <a:xfrm>
                        <a:off x="1229775" y="983034"/>
                        <a:ext cx="91508" cy="40039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2" name="Ink 221">
                        <a:extLst>
                          <a:ext uri="{FF2B5EF4-FFF2-40B4-BE49-F238E27FC236}">
                            <a16:creationId xmlns:a16="http://schemas.microsoft.com/office/drawing/2014/main" id="{51F88524-EF11-455F-A154-8FE7C59D0980}"/>
                          </a:ext>
                        </a:extLst>
                      </p14:cNvPr>
                      <p14:cNvContentPartPr/>
                      <p14:nvPr/>
                    </p14:nvContentPartPr>
                    <p14:xfrm>
                      <a:off x="1052460" y="1368240"/>
                      <a:ext cx="261360" cy="140760"/>
                    </p14:xfrm>
                  </p:contentPart>
                </mc:Choice>
                <mc:Fallback xmlns="">
                  <p:pic>
                    <p:nvPicPr>
                      <p:cNvPr id="33" name="Ink 32">
                        <a:extLst>
                          <a:ext uri="{FF2B5EF4-FFF2-40B4-BE49-F238E27FC236}">
                            <a16:creationId xmlns:a16="http://schemas.microsoft.com/office/drawing/2014/main" id="{FA23C9CC-628E-4167-BD6A-78F379C396FD}"/>
                          </a:ext>
                        </a:extLst>
                      </p:cNvPr>
                      <p:cNvPicPr/>
                      <p:nvPr/>
                    </p:nvPicPr>
                    <p:blipFill>
                      <a:blip r:embed="rId35"/>
                      <a:stretch>
                        <a:fillRect/>
                      </a:stretch>
                    </p:blipFill>
                    <p:spPr>
                      <a:xfrm>
                        <a:off x="1020818" y="1335505"/>
                        <a:ext cx="324010" cy="205575"/>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3" name="Ink 222">
                        <a:extLst>
                          <a:ext uri="{FF2B5EF4-FFF2-40B4-BE49-F238E27FC236}">
                            <a16:creationId xmlns:a16="http://schemas.microsoft.com/office/drawing/2014/main" id="{F85EF82E-5B62-468D-A071-EAAB1F9A3DE1}"/>
                          </a:ext>
                        </a:extLst>
                      </p14:cNvPr>
                      <p14:cNvContentPartPr/>
                      <p14:nvPr/>
                    </p14:nvContentPartPr>
                    <p14:xfrm>
                      <a:off x="1440900" y="1015800"/>
                      <a:ext cx="254520" cy="302040"/>
                    </p14:xfrm>
                  </p:contentPart>
                </mc:Choice>
                <mc:Fallback xmlns="">
                  <p:pic>
                    <p:nvPicPr>
                      <p:cNvPr id="34" name="Ink 33">
                        <a:extLst>
                          <a:ext uri="{FF2B5EF4-FFF2-40B4-BE49-F238E27FC236}">
                            <a16:creationId xmlns:a16="http://schemas.microsoft.com/office/drawing/2014/main" id="{D01E05F4-BB68-40A1-91D8-E9D28C670DEA}"/>
                          </a:ext>
                        </a:extLst>
                      </p:cNvPr>
                      <p:cNvPicPr/>
                      <p:nvPr/>
                    </p:nvPicPr>
                    <p:blipFill>
                      <a:blip r:embed="rId37"/>
                      <a:stretch>
                        <a:fillRect/>
                      </a:stretch>
                    </p:blipFill>
                    <p:spPr>
                      <a:xfrm>
                        <a:off x="1409243" y="983041"/>
                        <a:ext cx="317200" cy="366903"/>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24" name="Ink 223">
                        <a:extLst>
                          <a:ext uri="{FF2B5EF4-FFF2-40B4-BE49-F238E27FC236}">
                            <a16:creationId xmlns:a16="http://schemas.microsoft.com/office/drawing/2014/main" id="{15D4A681-CE93-432E-8B56-CB97E3896973}"/>
                          </a:ext>
                        </a:extLst>
                      </p14:cNvPr>
                      <p14:cNvContentPartPr/>
                      <p14:nvPr/>
                    </p14:nvContentPartPr>
                    <p14:xfrm>
                      <a:off x="1251540" y="1407480"/>
                      <a:ext cx="7560" cy="28440"/>
                    </p14:xfrm>
                  </p:contentPart>
                </mc:Choice>
                <mc:Fallback xmlns="">
                  <p:pic>
                    <p:nvPicPr>
                      <p:cNvPr id="35" name="Ink 34">
                        <a:extLst>
                          <a:ext uri="{FF2B5EF4-FFF2-40B4-BE49-F238E27FC236}">
                            <a16:creationId xmlns:a16="http://schemas.microsoft.com/office/drawing/2014/main" id="{DFDA3741-C894-41DF-8471-66D7C933E8FD}"/>
                          </a:ext>
                        </a:extLst>
                      </p:cNvPr>
                      <p:cNvPicPr/>
                      <p:nvPr/>
                    </p:nvPicPr>
                    <p:blipFill>
                      <a:blip r:embed="rId39"/>
                      <a:stretch>
                        <a:fillRect/>
                      </a:stretch>
                    </p:blipFill>
                    <p:spPr>
                      <a:xfrm>
                        <a:off x="1222463" y="1375162"/>
                        <a:ext cx="65132" cy="9243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25" name="Ink 224">
                        <a:extLst>
                          <a:ext uri="{FF2B5EF4-FFF2-40B4-BE49-F238E27FC236}">
                            <a16:creationId xmlns:a16="http://schemas.microsoft.com/office/drawing/2014/main" id="{03E7E8F2-8962-4F0B-9B79-5CDBCE58EC90}"/>
                          </a:ext>
                        </a:extLst>
                      </p14:cNvPr>
                      <p14:cNvContentPartPr/>
                      <p14:nvPr/>
                    </p14:nvContentPartPr>
                    <p14:xfrm>
                      <a:off x="1231020" y="2112720"/>
                      <a:ext cx="26640" cy="456480"/>
                    </p14:xfrm>
                  </p:contentPart>
                </mc:Choice>
                <mc:Fallback xmlns="">
                  <p:pic>
                    <p:nvPicPr>
                      <p:cNvPr id="36" name="Ink 35">
                        <a:extLst>
                          <a:ext uri="{FF2B5EF4-FFF2-40B4-BE49-F238E27FC236}">
                            <a16:creationId xmlns:a16="http://schemas.microsoft.com/office/drawing/2014/main" id="{DA16BFB0-DA41-4CB8-8112-9B23E616CE16}"/>
                          </a:ext>
                        </a:extLst>
                      </p:cNvPr>
                      <p:cNvPicPr/>
                      <p:nvPr/>
                    </p:nvPicPr>
                    <p:blipFill>
                      <a:blip r:embed="rId41"/>
                      <a:stretch>
                        <a:fillRect/>
                      </a:stretch>
                    </p:blipFill>
                    <p:spPr>
                      <a:xfrm>
                        <a:off x="1200043" y="2079927"/>
                        <a:ext cx="87974" cy="52141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26" name="Ink 225">
                        <a:extLst>
                          <a:ext uri="{FF2B5EF4-FFF2-40B4-BE49-F238E27FC236}">
                            <a16:creationId xmlns:a16="http://schemas.microsoft.com/office/drawing/2014/main" id="{DB9B1A62-2F88-4F52-8EBB-9724214A12E4}"/>
                          </a:ext>
                        </a:extLst>
                      </p14:cNvPr>
                      <p14:cNvContentPartPr/>
                      <p14:nvPr/>
                    </p14:nvContentPartPr>
                    <p14:xfrm>
                      <a:off x="936180" y="2637960"/>
                      <a:ext cx="376560" cy="111960"/>
                    </p14:xfrm>
                  </p:contentPart>
                </mc:Choice>
                <mc:Fallback xmlns="">
                  <p:pic>
                    <p:nvPicPr>
                      <p:cNvPr id="37" name="Ink 36">
                        <a:extLst>
                          <a:ext uri="{FF2B5EF4-FFF2-40B4-BE49-F238E27FC236}">
                            <a16:creationId xmlns:a16="http://schemas.microsoft.com/office/drawing/2014/main" id="{F59D59B4-68E5-4CA8-867C-D6C45B4AABC2}"/>
                          </a:ext>
                        </a:extLst>
                      </p:cNvPr>
                      <p:cNvPicPr/>
                      <p:nvPr/>
                    </p:nvPicPr>
                    <p:blipFill>
                      <a:blip r:embed="rId43"/>
                      <a:stretch>
                        <a:fillRect/>
                      </a:stretch>
                    </p:blipFill>
                    <p:spPr>
                      <a:xfrm>
                        <a:off x="905169" y="2605878"/>
                        <a:ext cx="439215" cy="176779"/>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27" name="Ink 226">
                        <a:extLst>
                          <a:ext uri="{FF2B5EF4-FFF2-40B4-BE49-F238E27FC236}">
                            <a16:creationId xmlns:a16="http://schemas.microsoft.com/office/drawing/2014/main" id="{2E11A6E6-E9F9-4787-97B2-C6E2A48B0488}"/>
                          </a:ext>
                        </a:extLst>
                      </p14:cNvPr>
                      <p14:cNvContentPartPr/>
                      <p14:nvPr/>
                    </p14:nvContentPartPr>
                    <p14:xfrm>
                      <a:off x="1043460" y="3385680"/>
                      <a:ext cx="354240" cy="775440"/>
                    </p14:xfrm>
                  </p:contentPart>
                </mc:Choice>
                <mc:Fallback xmlns="">
                  <p:pic>
                    <p:nvPicPr>
                      <p:cNvPr id="38" name="Ink 37">
                        <a:extLst>
                          <a:ext uri="{FF2B5EF4-FFF2-40B4-BE49-F238E27FC236}">
                            <a16:creationId xmlns:a16="http://schemas.microsoft.com/office/drawing/2014/main" id="{14ACECE8-3D55-4A25-8F43-85B914CF8013}"/>
                          </a:ext>
                        </a:extLst>
                      </p:cNvPr>
                      <p:cNvPicPr/>
                      <p:nvPr/>
                    </p:nvPicPr>
                    <p:blipFill>
                      <a:blip r:embed="rId45"/>
                      <a:stretch>
                        <a:fillRect/>
                      </a:stretch>
                    </p:blipFill>
                    <p:spPr>
                      <a:xfrm>
                        <a:off x="980203" y="3320131"/>
                        <a:ext cx="480122" cy="905882"/>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28" name="Ink 227">
                        <a:extLst>
                          <a:ext uri="{FF2B5EF4-FFF2-40B4-BE49-F238E27FC236}">
                            <a16:creationId xmlns:a16="http://schemas.microsoft.com/office/drawing/2014/main" id="{14DF7AF9-0C4F-472E-8ED8-C80C99F4DE2C}"/>
                          </a:ext>
                        </a:extLst>
                      </p14:cNvPr>
                      <p14:cNvContentPartPr/>
                      <p14:nvPr/>
                    </p14:nvContentPartPr>
                    <p14:xfrm>
                      <a:off x="1412460" y="4041960"/>
                      <a:ext cx="502920" cy="447840"/>
                    </p14:xfrm>
                  </p:contentPart>
                </mc:Choice>
                <mc:Fallback xmlns="">
                  <p:pic>
                    <p:nvPicPr>
                      <p:cNvPr id="39" name="Ink 38">
                        <a:extLst>
                          <a:ext uri="{FF2B5EF4-FFF2-40B4-BE49-F238E27FC236}">
                            <a16:creationId xmlns:a16="http://schemas.microsoft.com/office/drawing/2014/main" id="{2016556A-2ABD-4288-B3F5-A34CFC965329}"/>
                          </a:ext>
                        </a:extLst>
                      </p:cNvPr>
                      <p:cNvPicPr/>
                      <p:nvPr/>
                    </p:nvPicPr>
                    <p:blipFill>
                      <a:blip r:embed="rId47"/>
                      <a:stretch>
                        <a:fillRect/>
                      </a:stretch>
                    </p:blipFill>
                    <p:spPr>
                      <a:xfrm>
                        <a:off x="1349200" y="3976390"/>
                        <a:ext cx="628808" cy="578323"/>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29" name="Ink 228">
                        <a:extLst>
                          <a:ext uri="{FF2B5EF4-FFF2-40B4-BE49-F238E27FC236}">
                            <a16:creationId xmlns:a16="http://schemas.microsoft.com/office/drawing/2014/main" id="{BDBDBDA0-B7AA-445E-948E-43E69EA820EF}"/>
                          </a:ext>
                        </a:extLst>
                      </p14:cNvPr>
                      <p14:cNvContentPartPr/>
                      <p14:nvPr/>
                    </p14:nvContentPartPr>
                    <p14:xfrm>
                      <a:off x="1648260" y="3768720"/>
                      <a:ext cx="145080" cy="513720"/>
                    </p14:xfrm>
                  </p:contentPart>
                </mc:Choice>
                <mc:Fallback xmlns="">
                  <p:pic>
                    <p:nvPicPr>
                      <p:cNvPr id="40" name="Ink 39">
                        <a:extLst>
                          <a:ext uri="{FF2B5EF4-FFF2-40B4-BE49-F238E27FC236}">
                            <a16:creationId xmlns:a16="http://schemas.microsoft.com/office/drawing/2014/main" id="{C56D1DA4-5E31-4F73-8D06-C0922FAF8038}"/>
                          </a:ext>
                        </a:extLst>
                      </p:cNvPr>
                      <p:cNvPicPr/>
                      <p:nvPr/>
                    </p:nvPicPr>
                    <p:blipFill>
                      <a:blip r:embed="rId49"/>
                      <a:stretch>
                        <a:fillRect/>
                      </a:stretch>
                    </p:blipFill>
                    <p:spPr>
                      <a:xfrm>
                        <a:off x="1616721" y="3735957"/>
                        <a:ext cx="207527" cy="57859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30" name="Ink 229">
                        <a:extLst>
                          <a:ext uri="{FF2B5EF4-FFF2-40B4-BE49-F238E27FC236}">
                            <a16:creationId xmlns:a16="http://schemas.microsoft.com/office/drawing/2014/main" id="{B7B8E180-E28F-40AC-B9C5-28EFAE333D25}"/>
                          </a:ext>
                        </a:extLst>
                      </p14:cNvPr>
                      <p14:cNvContentPartPr/>
                      <p14:nvPr/>
                    </p14:nvContentPartPr>
                    <p14:xfrm>
                      <a:off x="1572660" y="4330680"/>
                      <a:ext cx="453240" cy="64800"/>
                    </p14:xfrm>
                  </p:contentPart>
                </mc:Choice>
                <mc:Fallback xmlns="">
                  <p:pic>
                    <p:nvPicPr>
                      <p:cNvPr id="41" name="Ink 40">
                        <a:extLst>
                          <a:ext uri="{FF2B5EF4-FFF2-40B4-BE49-F238E27FC236}">
                            <a16:creationId xmlns:a16="http://schemas.microsoft.com/office/drawing/2014/main" id="{300EB41A-8632-4445-8D4A-FC62DB28C95C}"/>
                          </a:ext>
                        </a:extLst>
                      </p:cNvPr>
                      <p:cNvPicPr/>
                      <p:nvPr/>
                    </p:nvPicPr>
                    <p:blipFill>
                      <a:blip r:embed="rId51"/>
                      <a:stretch>
                        <a:fillRect/>
                      </a:stretch>
                    </p:blipFill>
                    <p:spPr>
                      <a:xfrm>
                        <a:off x="1541009" y="4297953"/>
                        <a:ext cx="515909"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31" name="Ink 230">
                        <a:extLst>
                          <a:ext uri="{FF2B5EF4-FFF2-40B4-BE49-F238E27FC236}">
                            <a16:creationId xmlns:a16="http://schemas.microsoft.com/office/drawing/2014/main" id="{D03436E6-E76A-4B12-A172-BD9CBE7A37F0}"/>
                          </a:ext>
                        </a:extLst>
                      </p14:cNvPr>
                      <p14:cNvContentPartPr/>
                      <p14:nvPr/>
                    </p14:nvContentPartPr>
                    <p14:xfrm>
                      <a:off x="1164780" y="3285600"/>
                      <a:ext cx="136080" cy="449280"/>
                    </p14:xfrm>
                  </p:contentPart>
                </mc:Choice>
                <mc:Fallback xmlns="">
                  <p:pic>
                    <p:nvPicPr>
                      <p:cNvPr id="42" name="Ink 41">
                        <a:extLst>
                          <a:ext uri="{FF2B5EF4-FFF2-40B4-BE49-F238E27FC236}">
                            <a16:creationId xmlns:a16="http://schemas.microsoft.com/office/drawing/2014/main" id="{F82C01F8-4DEF-4CDC-AE45-6646A38A3E8E}"/>
                          </a:ext>
                        </a:extLst>
                      </p:cNvPr>
                      <p:cNvPicPr/>
                      <p:nvPr/>
                    </p:nvPicPr>
                    <p:blipFill>
                      <a:blip r:embed="rId53"/>
                      <a:stretch>
                        <a:fillRect/>
                      </a:stretch>
                    </p:blipFill>
                    <p:spPr>
                      <a:xfrm>
                        <a:off x="1133133" y="3252806"/>
                        <a:ext cx="198740" cy="514212"/>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32" name="Ink 231">
                        <a:extLst>
                          <a:ext uri="{FF2B5EF4-FFF2-40B4-BE49-F238E27FC236}">
                            <a16:creationId xmlns:a16="http://schemas.microsoft.com/office/drawing/2014/main" id="{873F1757-C4FB-4EC5-89AD-6B5D98EC7F92}"/>
                          </a:ext>
                        </a:extLst>
                      </p14:cNvPr>
                      <p14:cNvContentPartPr/>
                      <p14:nvPr/>
                    </p14:nvContentPartPr>
                    <p14:xfrm>
                      <a:off x="936180" y="3744240"/>
                      <a:ext cx="320040" cy="170280"/>
                    </p14:xfrm>
                  </p:contentPart>
                </mc:Choice>
                <mc:Fallback xmlns="">
                  <p:pic>
                    <p:nvPicPr>
                      <p:cNvPr id="43" name="Ink 42">
                        <a:extLst>
                          <a:ext uri="{FF2B5EF4-FFF2-40B4-BE49-F238E27FC236}">
                            <a16:creationId xmlns:a16="http://schemas.microsoft.com/office/drawing/2014/main" id="{BEADCD39-6010-4360-B90B-350C23E75E02}"/>
                          </a:ext>
                        </a:extLst>
                      </p:cNvPr>
                      <p:cNvPicPr/>
                      <p:nvPr/>
                    </p:nvPicPr>
                    <p:blipFill>
                      <a:blip r:embed="rId55"/>
                      <a:stretch>
                        <a:fillRect/>
                      </a:stretch>
                    </p:blipFill>
                    <p:spPr>
                      <a:xfrm>
                        <a:off x="905188" y="3711494"/>
                        <a:ext cx="382657" cy="235117"/>
                      </a:xfrm>
                      <a:prstGeom prst="rect">
                        <a:avLst/>
                      </a:prstGeom>
                    </p:spPr>
                  </p:pic>
                </mc:Fallback>
              </mc:AlternateContent>
            </p:grpSp>
            <p:grpSp>
              <p:nvGrpSpPr>
                <p:cNvPr id="55" name="Group 54">
                  <a:extLst>
                    <a:ext uri="{FF2B5EF4-FFF2-40B4-BE49-F238E27FC236}">
                      <a16:creationId xmlns:a16="http://schemas.microsoft.com/office/drawing/2014/main" id="{92E99539-9D07-4B44-95CB-FF25F085CFF9}"/>
                    </a:ext>
                  </a:extLst>
                </p:cNvPr>
                <p:cNvGrpSpPr/>
                <p:nvPr/>
              </p:nvGrpSpPr>
              <p:grpSpPr>
                <a:xfrm>
                  <a:off x="3235187" y="4491675"/>
                  <a:ext cx="1370137" cy="2363842"/>
                  <a:chOff x="2643008" y="1324710"/>
                  <a:chExt cx="2530732" cy="4366170"/>
                </a:xfrm>
              </p:grpSpPr>
              <mc:AlternateContent xmlns:mc="http://schemas.openxmlformats.org/markup-compatibility/2006" xmlns:p14="http://schemas.microsoft.com/office/powerpoint/2010/main">
                <mc:Choice Requires="p14">
                  <p:contentPart p14:bwMode="auto" r:id="rId56">
                    <p14:nvContentPartPr>
                      <p14:cNvPr id="184" name="Ink 183">
                        <a:extLst>
                          <a:ext uri="{FF2B5EF4-FFF2-40B4-BE49-F238E27FC236}">
                            <a16:creationId xmlns:a16="http://schemas.microsoft.com/office/drawing/2014/main" id="{A2A09A92-6DDC-41D7-B490-70EB34A08283}"/>
                          </a:ext>
                        </a:extLst>
                      </p14:cNvPr>
                      <p14:cNvContentPartPr/>
                      <p14:nvPr/>
                    </p14:nvContentPartPr>
                    <p14:xfrm>
                      <a:off x="3757425" y="4209840"/>
                      <a:ext cx="15480" cy="1481040"/>
                    </p14:xfrm>
                  </p:contentPart>
                </mc:Choice>
                <mc:Fallback xmlns="">
                  <p:pic>
                    <p:nvPicPr>
                      <p:cNvPr id="50" name="Ink 49">
                        <a:extLst>
                          <a:ext uri="{FF2B5EF4-FFF2-40B4-BE49-F238E27FC236}">
                            <a16:creationId xmlns:a16="http://schemas.microsoft.com/office/drawing/2014/main" id="{3E1FE425-1CCF-4A1E-B780-801BE4EFC424}"/>
                          </a:ext>
                        </a:extLst>
                      </p:cNvPr>
                      <p:cNvPicPr/>
                      <p:nvPr/>
                    </p:nvPicPr>
                    <p:blipFill>
                      <a:blip r:embed="rId57"/>
                      <a:stretch>
                        <a:fillRect/>
                      </a:stretch>
                    </p:blipFill>
                    <p:spPr>
                      <a:xfrm>
                        <a:off x="3692925" y="4143366"/>
                        <a:ext cx="143835" cy="1613323"/>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85" name="Ink 184">
                        <a:extLst>
                          <a:ext uri="{FF2B5EF4-FFF2-40B4-BE49-F238E27FC236}">
                            <a16:creationId xmlns:a16="http://schemas.microsoft.com/office/drawing/2014/main" id="{5710D94D-4BFE-4A14-9A2D-15D01CD66C9D}"/>
                          </a:ext>
                        </a:extLst>
                      </p14:cNvPr>
                      <p14:cNvContentPartPr/>
                      <p14:nvPr/>
                    </p14:nvContentPartPr>
                    <p14:xfrm>
                      <a:off x="2905380" y="1575990"/>
                      <a:ext cx="848160" cy="2662920"/>
                    </p14:xfrm>
                  </p:contentPart>
                </mc:Choice>
                <mc:Fallback xmlns="">
                  <p:pic>
                    <p:nvPicPr>
                      <p:cNvPr id="51" name="Ink 50">
                        <a:extLst>
                          <a:ext uri="{FF2B5EF4-FFF2-40B4-BE49-F238E27FC236}">
                            <a16:creationId xmlns:a16="http://schemas.microsoft.com/office/drawing/2014/main" id="{A1D9DC11-45A6-4106-8C2D-3DE0448671A1}"/>
                          </a:ext>
                        </a:extLst>
                      </p:cNvPr>
                      <p:cNvPicPr/>
                      <p:nvPr/>
                    </p:nvPicPr>
                    <p:blipFill>
                      <a:blip r:embed="rId59"/>
                      <a:stretch>
                        <a:fillRect/>
                      </a:stretch>
                    </p:blipFill>
                    <p:spPr>
                      <a:xfrm>
                        <a:off x="2838910" y="1509500"/>
                        <a:ext cx="980436" cy="2795235"/>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86" name="Ink 185">
                        <a:extLst>
                          <a:ext uri="{FF2B5EF4-FFF2-40B4-BE49-F238E27FC236}">
                            <a16:creationId xmlns:a16="http://schemas.microsoft.com/office/drawing/2014/main" id="{62113AC8-8669-4392-AF6C-D2077871003D}"/>
                          </a:ext>
                        </a:extLst>
                      </p14:cNvPr>
                      <p14:cNvContentPartPr/>
                      <p14:nvPr/>
                    </p14:nvContentPartPr>
                    <p14:xfrm>
                      <a:off x="3733020" y="4066470"/>
                      <a:ext cx="48600" cy="162720"/>
                    </p14:xfrm>
                  </p:contentPart>
                </mc:Choice>
                <mc:Fallback xmlns="">
                  <p:pic>
                    <p:nvPicPr>
                      <p:cNvPr id="52" name="Ink 51">
                        <a:extLst>
                          <a:ext uri="{FF2B5EF4-FFF2-40B4-BE49-F238E27FC236}">
                            <a16:creationId xmlns:a16="http://schemas.microsoft.com/office/drawing/2014/main" id="{CB9725F0-8310-4A4F-A02A-DB66139DB6A5}"/>
                          </a:ext>
                        </a:extLst>
                      </p:cNvPr>
                      <p:cNvPicPr/>
                      <p:nvPr/>
                    </p:nvPicPr>
                    <p:blipFill>
                      <a:blip r:embed="rId61"/>
                      <a:stretch>
                        <a:fillRect/>
                      </a:stretch>
                    </p:blipFill>
                    <p:spPr>
                      <a:xfrm>
                        <a:off x="3667344" y="4000054"/>
                        <a:ext cx="179295" cy="29488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87" name="Ink 186">
                        <a:extLst>
                          <a:ext uri="{FF2B5EF4-FFF2-40B4-BE49-F238E27FC236}">
                            <a16:creationId xmlns:a16="http://schemas.microsoft.com/office/drawing/2014/main" id="{71EAE81B-0F7A-41DF-A603-82925E9FFA0F}"/>
                          </a:ext>
                        </a:extLst>
                      </p14:cNvPr>
                      <p14:cNvContentPartPr/>
                      <p14:nvPr/>
                    </p14:nvContentPartPr>
                    <p14:xfrm>
                      <a:off x="4676580" y="1742310"/>
                      <a:ext cx="497160" cy="19800"/>
                    </p14:xfrm>
                  </p:contentPart>
                </mc:Choice>
                <mc:Fallback xmlns="">
                  <p:pic>
                    <p:nvPicPr>
                      <p:cNvPr id="53" name="Ink 52">
                        <a:extLst>
                          <a:ext uri="{FF2B5EF4-FFF2-40B4-BE49-F238E27FC236}">
                            <a16:creationId xmlns:a16="http://schemas.microsoft.com/office/drawing/2014/main" id="{7E8A3980-18BD-4E15-9E9C-98244847608F}"/>
                          </a:ext>
                        </a:extLst>
                      </p:cNvPr>
                      <p:cNvPicPr/>
                      <p:nvPr/>
                    </p:nvPicPr>
                    <p:blipFill>
                      <a:blip r:embed="rId63"/>
                      <a:stretch>
                        <a:fillRect/>
                      </a:stretch>
                    </p:blipFill>
                    <p:spPr>
                      <a:xfrm>
                        <a:off x="4610115" y="1676310"/>
                        <a:ext cx="629426" cy="1511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88" name="Ink 187">
                        <a:extLst>
                          <a:ext uri="{FF2B5EF4-FFF2-40B4-BE49-F238E27FC236}">
                            <a16:creationId xmlns:a16="http://schemas.microsoft.com/office/drawing/2014/main" id="{B1F57B3E-5F91-49E7-B74F-0611DE3F84FD}"/>
                          </a:ext>
                        </a:extLst>
                      </p14:cNvPr>
                      <p14:cNvContentPartPr/>
                      <p14:nvPr/>
                    </p14:nvContentPartPr>
                    <p14:xfrm>
                      <a:off x="2927768" y="1325595"/>
                      <a:ext cx="103320" cy="256320"/>
                    </p14:xfrm>
                  </p:contentPart>
                </mc:Choice>
                <mc:Fallback xmlns="">
                  <p:pic>
                    <p:nvPicPr>
                      <p:cNvPr id="54" name="Ink 53">
                        <a:extLst>
                          <a:ext uri="{FF2B5EF4-FFF2-40B4-BE49-F238E27FC236}">
                            <a16:creationId xmlns:a16="http://schemas.microsoft.com/office/drawing/2014/main" id="{CAB01115-6CA1-4918-BC92-2AF890D83005}"/>
                          </a:ext>
                        </a:extLst>
                      </p:cNvPr>
                      <p:cNvPicPr/>
                      <p:nvPr/>
                    </p:nvPicPr>
                    <p:blipFill>
                      <a:blip r:embed="rId65"/>
                      <a:stretch>
                        <a:fillRect/>
                      </a:stretch>
                    </p:blipFill>
                    <p:spPr>
                      <a:xfrm>
                        <a:off x="2894653" y="1292393"/>
                        <a:ext cx="168888" cy="3220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89" name="Ink 188">
                        <a:extLst>
                          <a:ext uri="{FF2B5EF4-FFF2-40B4-BE49-F238E27FC236}">
                            <a16:creationId xmlns:a16="http://schemas.microsoft.com/office/drawing/2014/main" id="{AF4E8641-F004-4E8C-BEEE-234B35C54EFC}"/>
                          </a:ext>
                        </a:extLst>
                      </p14:cNvPr>
                      <p14:cNvContentPartPr/>
                      <p14:nvPr/>
                    </p14:nvContentPartPr>
                    <p14:xfrm>
                      <a:off x="3722940" y="1324710"/>
                      <a:ext cx="1310040" cy="2799720"/>
                    </p14:xfrm>
                  </p:contentPart>
                </mc:Choice>
                <mc:Fallback xmlns="">
                  <p:pic>
                    <p:nvPicPr>
                      <p:cNvPr id="55" name="Ink 54">
                        <a:extLst>
                          <a:ext uri="{FF2B5EF4-FFF2-40B4-BE49-F238E27FC236}">
                            <a16:creationId xmlns:a16="http://schemas.microsoft.com/office/drawing/2014/main" id="{F8CE712F-6B59-486B-8B16-97B6F7DB7168}"/>
                          </a:ext>
                        </a:extLst>
                      </p:cNvPr>
                      <p:cNvPicPr/>
                      <p:nvPr/>
                    </p:nvPicPr>
                    <p:blipFill>
                      <a:blip r:embed="rId67"/>
                      <a:stretch>
                        <a:fillRect/>
                      </a:stretch>
                    </p:blipFill>
                    <p:spPr>
                      <a:xfrm>
                        <a:off x="3656441" y="1258224"/>
                        <a:ext cx="1442374" cy="2932027"/>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90" name="Ink 189">
                        <a:extLst>
                          <a:ext uri="{FF2B5EF4-FFF2-40B4-BE49-F238E27FC236}">
                            <a16:creationId xmlns:a16="http://schemas.microsoft.com/office/drawing/2014/main" id="{6795FD31-70C1-4857-AB42-4297DA0A3E4D}"/>
                          </a:ext>
                        </a:extLst>
                      </p14:cNvPr>
                      <p14:cNvContentPartPr/>
                      <p14:nvPr/>
                    </p14:nvContentPartPr>
                    <p14:xfrm>
                      <a:off x="2838420" y="1399950"/>
                      <a:ext cx="124920" cy="352080"/>
                    </p14:xfrm>
                  </p:contentPart>
                </mc:Choice>
                <mc:Fallback xmlns="">
                  <p:pic>
                    <p:nvPicPr>
                      <p:cNvPr id="56" name="Ink 55">
                        <a:extLst>
                          <a:ext uri="{FF2B5EF4-FFF2-40B4-BE49-F238E27FC236}">
                            <a16:creationId xmlns:a16="http://schemas.microsoft.com/office/drawing/2014/main" id="{F7E44CE6-A532-4098-B1E2-0EB6D5ABEDF6}"/>
                          </a:ext>
                        </a:extLst>
                      </p:cNvPr>
                      <p:cNvPicPr/>
                      <p:nvPr/>
                    </p:nvPicPr>
                    <p:blipFill>
                      <a:blip r:embed="rId69"/>
                      <a:stretch>
                        <a:fillRect/>
                      </a:stretch>
                    </p:blipFill>
                    <p:spPr>
                      <a:xfrm>
                        <a:off x="2771973" y="1333520"/>
                        <a:ext cx="257149" cy="484276"/>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91" name="Ink 190">
                        <a:extLst>
                          <a:ext uri="{FF2B5EF4-FFF2-40B4-BE49-F238E27FC236}">
                            <a16:creationId xmlns:a16="http://schemas.microsoft.com/office/drawing/2014/main" id="{79444FEF-6708-4045-BB5E-624CEE864BE8}"/>
                          </a:ext>
                        </a:extLst>
                      </p14:cNvPr>
                      <p14:cNvContentPartPr/>
                      <p14:nvPr/>
                    </p14:nvContentPartPr>
                    <p14:xfrm>
                      <a:off x="4333860" y="1552230"/>
                      <a:ext cx="10080" cy="685800"/>
                    </p14:xfrm>
                  </p:contentPart>
                </mc:Choice>
                <mc:Fallback xmlns="">
                  <p:pic>
                    <p:nvPicPr>
                      <p:cNvPr id="57" name="Ink 56">
                        <a:extLst>
                          <a:ext uri="{FF2B5EF4-FFF2-40B4-BE49-F238E27FC236}">
                            <a16:creationId xmlns:a16="http://schemas.microsoft.com/office/drawing/2014/main" id="{C6409E00-8DCD-4AB9-A32E-D3382597A318}"/>
                          </a:ext>
                        </a:extLst>
                      </p:cNvPr>
                      <p:cNvPicPr/>
                      <p:nvPr/>
                    </p:nvPicPr>
                    <p:blipFill>
                      <a:blip r:embed="rId71"/>
                      <a:stretch>
                        <a:fillRect/>
                      </a:stretch>
                    </p:blipFill>
                    <p:spPr>
                      <a:xfrm>
                        <a:off x="4270860" y="1485777"/>
                        <a:ext cx="135450" cy="818042"/>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92" name="Ink 191">
                        <a:extLst>
                          <a:ext uri="{FF2B5EF4-FFF2-40B4-BE49-F238E27FC236}">
                            <a16:creationId xmlns:a16="http://schemas.microsoft.com/office/drawing/2014/main" id="{898904A1-B9F8-4218-A8D9-15AF1DAF377F}"/>
                          </a:ext>
                        </a:extLst>
                      </p14:cNvPr>
                      <p14:cNvContentPartPr/>
                      <p14:nvPr/>
                    </p14:nvContentPartPr>
                    <p14:xfrm>
                      <a:off x="4123980" y="2523150"/>
                      <a:ext cx="552600" cy="182880"/>
                    </p14:xfrm>
                  </p:contentPart>
                </mc:Choice>
                <mc:Fallback xmlns="">
                  <p:pic>
                    <p:nvPicPr>
                      <p:cNvPr id="58" name="Ink 57">
                        <a:extLst>
                          <a:ext uri="{FF2B5EF4-FFF2-40B4-BE49-F238E27FC236}">
                            <a16:creationId xmlns:a16="http://schemas.microsoft.com/office/drawing/2014/main" id="{D987CF4A-349F-45B1-AC40-FB28608659F0}"/>
                          </a:ext>
                        </a:extLst>
                      </p:cNvPr>
                      <p:cNvPicPr/>
                      <p:nvPr/>
                    </p:nvPicPr>
                    <p:blipFill>
                      <a:blip r:embed="rId73"/>
                      <a:stretch>
                        <a:fillRect/>
                      </a:stretch>
                    </p:blipFill>
                    <p:spPr>
                      <a:xfrm>
                        <a:off x="4057482" y="2456648"/>
                        <a:ext cx="684931" cy="315219"/>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93" name="Ink 192">
                        <a:extLst>
                          <a:ext uri="{FF2B5EF4-FFF2-40B4-BE49-F238E27FC236}">
                            <a16:creationId xmlns:a16="http://schemas.microsoft.com/office/drawing/2014/main" id="{71A3D29B-52F9-4D7A-98F2-455BD9A865AB}"/>
                          </a:ext>
                        </a:extLst>
                      </p14:cNvPr>
                      <p14:cNvContentPartPr/>
                      <p14:nvPr/>
                    </p14:nvContentPartPr>
                    <p14:xfrm>
                      <a:off x="3781260" y="2847870"/>
                      <a:ext cx="360" cy="513360"/>
                    </p14:xfrm>
                  </p:contentPart>
                </mc:Choice>
                <mc:Fallback xmlns="">
                  <p:pic>
                    <p:nvPicPr>
                      <p:cNvPr id="59" name="Ink 58">
                        <a:extLst>
                          <a:ext uri="{FF2B5EF4-FFF2-40B4-BE49-F238E27FC236}">
                            <a16:creationId xmlns:a16="http://schemas.microsoft.com/office/drawing/2014/main" id="{C13C850D-0D94-417B-8955-38493D275A85}"/>
                          </a:ext>
                        </a:extLst>
                      </p:cNvPr>
                      <p:cNvPicPr/>
                      <p:nvPr/>
                    </p:nvPicPr>
                    <p:blipFill>
                      <a:blip r:embed="rId75"/>
                      <a:stretch>
                        <a:fillRect/>
                      </a:stretch>
                    </p:blipFill>
                    <p:spPr>
                      <a:xfrm>
                        <a:off x="3745260" y="2781459"/>
                        <a:ext cx="72000" cy="645519"/>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94" name="Ink 193">
                        <a:extLst>
                          <a:ext uri="{FF2B5EF4-FFF2-40B4-BE49-F238E27FC236}">
                            <a16:creationId xmlns:a16="http://schemas.microsoft.com/office/drawing/2014/main" id="{B82722CD-D60C-476A-BCBF-FAB4EDBBC971}"/>
                          </a:ext>
                        </a:extLst>
                      </p14:cNvPr>
                      <p14:cNvContentPartPr/>
                      <p14:nvPr/>
                    </p14:nvContentPartPr>
                    <p14:xfrm>
                      <a:off x="3743100" y="3618990"/>
                      <a:ext cx="494640" cy="39600"/>
                    </p14:xfrm>
                  </p:contentPart>
                </mc:Choice>
                <mc:Fallback xmlns="">
                  <p:pic>
                    <p:nvPicPr>
                      <p:cNvPr id="60" name="Ink 59">
                        <a:extLst>
                          <a:ext uri="{FF2B5EF4-FFF2-40B4-BE49-F238E27FC236}">
                            <a16:creationId xmlns:a16="http://schemas.microsoft.com/office/drawing/2014/main" id="{0C24C2DD-6C20-4181-B516-E0919707D8BC}"/>
                          </a:ext>
                        </a:extLst>
                      </p:cNvPr>
                      <p:cNvPicPr/>
                      <p:nvPr/>
                    </p:nvPicPr>
                    <p:blipFill>
                      <a:blip r:embed="rId77"/>
                      <a:stretch>
                        <a:fillRect/>
                      </a:stretch>
                    </p:blipFill>
                    <p:spPr>
                      <a:xfrm>
                        <a:off x="3676616" y="3552990"/>
                        <a:ext cx="626943" cy="1709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95" name="Ink 194">
                        <a:extLst>
                          <a:ext uri="{FF2B5EF4-FFF2-40B4-BE49-F238E27FC236}">
                            <a16:creationId xmlns:a16="http://schemas.microsoft.com/office/drawing/2014/main" id="{44E7E903-4817-4CF7-97E6-3C4C83EAF5D1}"/>
                          </a:ext>
                        </a:extLst>
                      </p14:cNvPr>
                      <p14:cNvContentPartPr/>
                      <p14:nvPr/>
                    </p14:nvContentPartPr>
                    <p14:xfrm>
                      <a:off x="2666700" y="1666710"/>
                      <a:ext cx="272880" cy="203040"/>
                    </p14:xfrm>
                  </p:contentPart>
                </mc:Choice>
                <mc:Fallback xmlns="">
                  <p:pic>
                    <p:nvPicPr>
                      <p:cNvPr id="61" name="Ink 60">
                        <a:extLst>
                          <a:ext uri="{FF2B5EF4-FFF2-40B4-BE49-F238E27FC236}">
                            <a16:creationId xmlns:a16="http://schemas.microsoft.com/office/drawing/2014/main" id="{2B256498-CA2E-4132-84AF-CDC1B02CAFB9}"/>
                          </a:ext>
                        </a:extLst>
                      </p:cNvPr>
                      <p:cNvPicPr/>
                      <p:nvPr/>
                    </p:nvPicPr>
                    <p:blipFill>
                      <a:blip r:embed="rId79"/>
                      <a:stretch>
                        <a:fillRect/>
                      </a:stretch>
                    </p:blipFill>
                    <p:spPr>
                      <a:xfrm>
                        <a:off x="2600306" y="1600357"/>
                        <a:ext cx="405004" cy="335082"/>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96" name="Ink 195">
                        <a:extLst>
                          <a:ext uri="{FF2B5EF4-FFF2-40B4-BE49-F238E27FC236}">
                            <a16:creationId xmlns:a16="http://schemas.microsoft.com/office/drawing/2014/main" id="{FFAB7900-3838-45A1-A63B-EBBB6B2B3278}"/>
                          </a:ext>
                        </a:extLst>
                      </p14:cNvPr>
                      <p14:cNvContentPartPr/>
                      <p14:nvPr/>
                    </p14:nvContentPartPr>
                    <p14:xfrm>
                      <a:off x="3114180" y="1637910"/>
                      <a:ext cx="210240" cy="648720"/>
                    </p14:xfrm>
                  </p:contentPart>
                </mc:Choice>
                <mc:Fallback xmlns="">
                  <p:pic>
                    <p:nvPicPr>
                      <p:cNvPr id="62" name="Ink 61">
                        <a:extLst>
                          <a:ext uri="{FF2B5EF4-FFF2-40B4-BE49-F238E27FC236}">
                            <a16:creationId xmlns:a16="http://schemas.microsoft.com/office/drawing/2014/main" id="{A8520DCB-2102-48F6-B83A-FB7714AFD29F}"/>
                          </a:ext>
                        </a:extLst>
                      </p:cNvPr>
                      <p:cNvPicPr/>
                      <p:nvPr/>
                    </p:nvPicPr>
                    <p:blipFill>
                      <a:blip r:embed="rId81"/>
                      <a:stretch>
                        <a:fillRect/>
                      </a:stretch>
                    </p:blipFill>
                    <p:spPr>
                      <a:xfrm>
                        <a:off x="3047648" y="1571443"/>
                        <a:ext cx="342638" cy="78099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97" name="Ink 196">
                        <a:extLst>
                          <a:ext uri="{FF2B5EF4-FFF2-40B4-BE49-F238E27FC236}">
                            <a16:creationId xmlns:a16="http://schemas.microsoft.com/office/drawing/2014/main" id="{2308A627-080B-4BE1-9313-632665BE11C4}"/>
                          </a:ext>
                        </a:extLst>
                      </p14:cNvPr>
                      <p14:cNvContentPartPr/>
                      <p14:nvPr/>
                    </p14:nvContentPartPr>
                    <p14:xfrm>
                      <a:off x="2943180" y="2666790"/>
                      <a:ext cx="360000" cy="240480"/>
                    </p14:xfrm>
                  </p:contentPart>
                </mc:Choice>
                <mc:Fallback xmlns="">
                  <p:pic>
                    <p:nvPicPr>
                      <p:cNvPr id="63" name="Ink 62">
                        <a:extLst>
                          <a:ext uri="{FF2B5EF4-FFF2-40B4-BE49-F238E27FC236}">
                            <a16:creationId xmlns:a16="http://schemas.microsoft.com/office/drawing/2014/main" id="{59076CA5-7AAC-4A77-82AB-307BFE4F2F80}"/>
                          </a:ext>
                        </a:extLst>
                      </p:cNvPr>
                      <p:cNvPicPr/>
                      <p:nvPr/>
                    </p:nvPicPr>
                    <p:blipFill>
                      <a:blip r:embed="rId83"/>
                      <a:stretch>
                        <a:fillRect/>
                      </a:stretch>
                    </p:blipFill>
                    <p:spPr>
                      <a:xfrm>
                        <a:off x="2876759" y="2600359"/>
                        <a:ext cx="492177" cy="372678"/>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98" name="Ink 197">
                        <a:extLst>
                          <a:ext uri="{FF2B5EF4-FFF2-40B4-BE49-F238E27FC236}">
                            <a16:creationId xmlns:a16="http://schemas.microsoft.com/office/drawing/2014/main" id="{8187999E-4D0E-4812-B119-27BC87D3D6CF}"/>
                          </a:ext>
                        </a:extLst>
                      </p14:cNvPr>
                      <p14:cNvContentPartPr/>
                      <p14:nvPr/>
                    </p14:nvContentPartPr>
                    <p14:xfrm>
                      <a:off x="3475980" y="2761830"/>
                      <a:ext cx="77040" cy="590040"/>
                    </p14:xfrm>
                  </p:contentPart>
                </mc:Choice>
                <mc:Fallback xmlns="">
                  <p:pic>
                    <p:nvPicPr>
                      <p:cNvPr id="64" name="Ink 63">
                        <a:extLst>
                          <a:ext uri="{FF2B5EF4-FFF2-40B4-BE49-F238E27FC236}">
                            <a16:creationId xmlns:a16="http://schemas.microsoft.com/office/drawing/2014/main" id="{8AAAFEF8-7B21-4D9C-A236-9C0FEAB42DAA}"/>
                          </a:ext>
                        </a:extLst>
                      </p:cNvPr>
                      <p:cNvPicPr/>
                      <p:nvPr/>
                    </p:nvPicPr>
                    <p:blipFill>
                      <a:blip r:embed="rId85"/>
                      <a:stretch>
                        <a:fillRect/>
                      </a:stretch>
                    </p:blipFill>
                    <p:spPr>
                      <a:xfrm>
                        <a:off x="3409566" y="2695384"/>
                        <a:ext cx="209203" cy="722267"/>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99" name="Ink 198">
                        <a:extLst>
                          <a:ext uri="{FF2B5EF4-FFF2-40B4-BE49-F238E27FC236}">
                            <a16:creationId xmlns:a16="http://schemas.microsoft.com/office/drawing/2014/main" id="{E52BAE2D-E99E-4DA5-8A3B-AFBC1B07D9F6}"/>
                          </a:ext>
                        </a:extLst>
                      </p14:cNvPr>
                      <p14:cNvContentPartPr/>
                      <p14:nvPr/>
                    </p14:nvContentPartPr>
                    <p14:xfrm>
                      <a:off x="5002808" y="1552395"/>
                      <a:ext cx="59760" cy="169200"/>
                    </p14:xfrm>
                  </p:contentPart>
                </mc:Choice>
                <mc:Fallback xmlns="">
                  <p:pic>
                    <p:nvPicPr>
                      <p:cNvPr id="65" name="Ink 64">
                        <a:extLst>
                          <a:ext uri="{FF2B5EF4-FFF2-40B4-BE49-F238E27FC236}">
                            <a16:creationId xmlns:a16="http://schemas.microsoft.com/office/drawing/2014/main" id="{C299AE07-88AC-409A-9EF6-1D8263FCE3C1}"/>
                          </a:ext>
                        </a:extLst>
                      </p:cNvPr>
                      <p:cNvPicPr/>
                      <p:nvPr/>
                    </p:nvPicPr>
                    <p:blipFill>
                      <a:blip r:embed="rId87"/>
                      <a:stretch>
                        <a:fillRect/>
                      </a:stretch>
                    </p:blipFill>
                    <p:spPr>
                      <a:xfrm>
                        <a:off x="4969608" y="1519219"/>
                        <a:ext cx="125496" cy="234889"/>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200" name="Ink 199">
                        <a:extLst>
                          <a:ext uri="{FF2B5EF4-FFF2-40B4-BE49-F238E27FC236}">
                            <a16:creationId xmlns:a16="http://schemas.microsoft.com/office/drawing/2014/main" id="{EB7B89E1-1239-409F-9002-1F2B9982881A}"/>
                          </a:ext>
                        </a:extLst>
                      </p14:cNvPr>
                      <p14:cNvContentPartPr/>
                      <p14:nvPr/>
                    </p14:nvContentPartPr>
                    <p14:xfrm>
                      <a:off x="4859528" y="1784595"/>
                      <a:ext cx="172800" cy="211320"/>
                    </p14:xfrm>
                  </p:contentPart>
                </mc:Choice>
                <mc:Fallback xmlns="">
                  <p:pic>
                    <p:nvPicPr>
                      <p:cNvPr id="66" name="Ink 65">
                        <a:extLst>
                          <a:ext uri="{FF2B5EF4-FFF2-40B4-BE49-F238E27FC236}">
                            <a16:creationId xmlns:a16="http://schemas.microsoft.com/office/drawing/2014/main" id="{BDF96B25-FE52-4C58-9FE6-24ECCD4CD1CA}"/>
                          </a:ext>
                        </a:extLst>
                      </p:cNvPr>
                      <p:cNvPicPr/>
                      <p:nvPr/>
                    </p:nvPicPr>
                    <p:blipFill>
                      <a:blip r:embed="rId89"/>
                      <a:stretch>
                        <a:fillRect/>
                      </a:stretch>
                    </p:blipFill>
                    <p:spPr>
                      <a:xfrm>
                        <a:off x="4826297" y="1751369"/>
                        <a:ext cx="238597" cy="277108"/>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01" name="Ink 200">
                        <a:extLst>
                          <a:ext uri="{FF2B5EF4-FFF2-40B4-BE49-F238E27FC236}">
                            <a16:creationId xmlns:a16="http://schemas.microsoft.com/office/drawing/2014/main" id="{57CD5FF5-A916-4712-9D93-1B297BEC93BE}"/>
                          </a:ext>
                        </a:extLst>
                      </p14:cNvPr>
                      <p14:cNvContentPartPr/>
                      <p14:nvPr/>
                    </p14:nvContentPartPr>
                    <p14:xfrm>
                      <a:off x="4416368" y="2214075"/>
                      <a:ext cx="239400" cy="341640"/>
                    </p14:xfrm>
                  </p:contentPart>
                </mc:Choice>
                <mc:Fallback xmlns="">
                  <p:pic>
                    <p:nvPicPr>
                      <p:cNvPr id="67" name="Ink 66">
                        <a:extLst>
                          <a:ext uri="{FF2B5EF4-FFF2-40B4-BE49-F238E27FC236}">
                            <a16:creationId xmlns:a16="http://schemas.microsoft.com/office/drawing/2014/main" id="{79CCDF4E-F26C-4925-AD28-A07A95D1D4FB}"/>
                          </a:ext>
                        </a:extLst>
                      </p:cNvPr>
                      <p:cNvPicPr/>
                      <p:nvPr/>
                    </p:nvPicPr>
                    <p:blipFill>
                      <a:blip r:embed="rId91"/>
                      <a:stretch>
                        <a:fillRect/>
                      </a:stretch>
                    </p:blipFill>
                    <p:spPr>
                      <a:xfrm>
                        <a:off x="4383118" y="2180842"/>
                        <a:ext cx="305235" cy="407442"/>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02" name="Ink 201">
                        <a:extLst>
                          <a:ext uri="{FF2B5EF4-FFF2-40B4-BE49-F238E27FC236}">
                            <a16:creationId xmlns:a16="http://schemas.microsoft.com/office/drawing/2014/main" id="{48B76F46-81D0-45CC-8081-80371EEF154A}"/>
                          </a:ext>
                        </a:extLst>
                      </p14:cNvPr>
                      <p14:cNvContentPartPr/>
                      <p14:nvPr/>
                    </p14:nvContentPartPr>
                    <p14:xfrm>
                      <a:off x="4306568" y="2704035"/>
                      <a:ext cx="439920" cy="101520"/>
                    </p14:xfrm>
                  </p:contentPart>
                </mc:Choice>
                <mc:Fallback xmlns="">
                  <p:pic>
                    <p:nvPicPr>
                      <p:cNvPr id="68" name="Ink 67">
                        <a:extLst>
                          <a:ext uri="{FF2B5EF4-FFF2-40B4-BE49-F238E27FC236}">
                            <a16:creationId xmlns:a16="http://schemas.microsoft.com/office/drawing/2014/main" id="{312634A6-9559-4209-BBBB-FDF4D6FEB610}"/>
                          </a:ext>
                        </a:extLst>
                      </p:cNvPr>
                      <p:cNvPicPr/>
                      <p:nvPr/>
                    </p:nvPicPr>
                    <p:blipFill>
                      <a:blip r:embed="rId93"/>
                      <a:stretch>
                        <a:fillRect/>
                      </a:stretch>
                    </p:blipFill>
                    <p:spPr>
                      <a:xfrm>
                        <a:off x="4273341" y="2670859"/>
                        <a:ext cx="505709" cy="167209"/>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203" name="Ink 202">
                        <a:extLst>
                          <a:ext uri="{FF2B5EF4-FFF2-40B4-BE49-F238E27FC236}">
                            <a16:creationId xmlns:a16="http://schemas.microsoft.com/office/drawing/2014/main" id="{14E1DD2F-CBEE-4291-B045-F7F07FBF9DC1}"/>
                          </a:ext>
                        </a:extLst>
                      </p14:cNvPr>
                      <p14:cNvContentPartPr/>
                      <p14:nvPr/>
                    </p14:nvContentPartPr>
                    <p14:xfrm>
                      <a:off x="4132328" y="1669395"/>
                      <a:ext cx="246600" cy="352080"/>
                    </p14:xfrm>
                  </p:contentPart>
                </mc:Choice>
                <mc:Fallback xmlns="">
                  <p:pic>
                    <p:nvPicPr>
                      <p:cNvPr id="69" name="Ink 68">
                        <a:extLst>
                          <a:ext uri="{FF2B5EF4-FFF2-40B4-BE49-F238E27FC236}">
                            <a16:creationId xmlns:a16="http://schemas.microsoft.com/office/drawing/2014/main" id="{3F55DD7B-2D63-41AA-9FFF-A2C949C90A3F}"/>
                          </a:ext>
                        </a:extLst>
                      </p:cNvPr>
                      <p:cNvPicPr/>
                      <p:nvPr/>
                    </p:nvPicPr>
                    <p:blipFill>
                      <a:blip r:embed="rId95"/>
                      <a:stretch>
                        <a:fillRect/>
                      </a:stretch>
                    </p:blipFill>
                    <p:spPr>
                      <a:xfrm>
                        <a:off x="4099093" y="1636180"/>
                        <a:ext cx="312404" cy="417846"/>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204" name="Ink 203">
                        <a:extLst>
                          <a:ext uri="{FF2B5EF4-FFF2-40B4-BE49-F238E27FC236}">
                            <a16:creationId xmlns:a16="http://schemas.microsoft.com/office/drawing/2014/main" id="{A8F94B1C-9D0A-44A7-A3AE-ADD82C03CB1F}"/>
                          </a:ext>
                        </a:extLst>
                      </p14:cNvPr>
                      <p14:cNvContentPartPr/>
                      <p14:nvPr/>
                    </p14:nvContentPartPr>
                    <p14:xfrm>
                      <a:off x="4371728" y="1555275"/>
                      <a:ext cx="139320" cy="158040"/>
                    </p14:xfrm>
                  </p:contentPart>
                </mc:Choice>
                <mc:Fallback xmlns="">
                  <p:pic>
                    <p:nvPicPr>
                      <p:cNvPr id="70" name="Ink 69">
                        <a:extLst>
                          <a:ext uri="{FF2B5EF4-FFF2-40B4-BE49-F238E27FC236}">
                            <a16:creationId xmlns:a16="http://schemas.microsoft.com/office/drawing/2014/main" id="{D621E343-D847-4053-9558-115B1620EC97}"/>
                          </a:ext>
                        </a:extLst>
                      </p:cNvPr>
                      <p:cNvPicPr/>
                      <p:nvPr/>
                    </p:nvPicPr>
                    <p:blipFill>
                      <a:blip r:embed="rId97"/>
                      <a:stretch>
                        <a:fillRect/>
                      </a:stretch>
                    </p:blipFill>
                    <p:spPr>
                      <a:xfrm>
                        <a:off x="4338557" y="1522737"/>
                        <a:ext cx="204999" cy="223779"/>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205" name="Ink 204">
                        <a:extLst>
                          <a:ext uri="{FF2B5EF4-FFF2-40B4-BE49-F238E27FC236}">
                            <a16:creationId xmlns:a16="http://schemas.microsoft.com/office/drawing/2014/main" id="{CCF15F49-BE7E-4095-B7A8-89BFBBD17506}"/>
                          </a:ext>
                        </a:extLst>
                      </p14:cNvPr>
                      <p14:cNvContentPartPr/>
                      <p14:nvPr/>
                    </p14:nvContentPartPr>
                    <p14:xfrm>
                      <a:off x="3771968" y="2775315"/>
                      <a:ext cx="229320" cy="271080"/>
                    </p14:xfrm>
                  </p:contentPart>
                </mc:Choice>
                <mc:Fallback xmlns="">
                  <p:pic>
                    <p:nvPicPr>
                      <p:cNvPr id="71" name="Ink 70">
                        <a:extLst>
                          <a:ext uri="{FF2B5EF4-FFF2-40B4-BE49-F238E27FC236}">
                            <a16:creationId xmlns:a16="http://schemas.microsoft.com/office/drawing/2014/main" id="{F33C0090-FAF6-4472-BB3D-89CD1F19C892}"/>
                          </a:ext>
                        </a:extLst>
                      </p:cNvPr>
                      <p:cNvPicPr/>
                      <p:nvPr/>
                    </p:nvPicPr>
                    <p:blipFill>
                      <a:blip r:embed="rId99"/>
                      <a:stretch>
                        <a:fillRect/>
                      </a:stretch>
                    </p:blipFill>
                    <p:spPr>
                      <a:xfrm>
                        <a:off x="3738733" y="2742094"/>
                        <a:ext cx="295125" cy="336857"/>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06" name="Ink 205">
                        <a:extLst>
                          <a:ext uri="{FF2B5EF4-FFF2-40B4-BE49-F238E27FC236}">
                            <a16:creationId xmlns:a16="http://schemas.microsoft.com/office/drawing/2014/main" id="{76262FFC-B629-4AAF-982B-ACCD03498119}"/>
                          </a:ext>
                        </a:extLst>
                      </p14:cNvPr>
                      <p14:cNvContentPartPr/>
                      <p14:nvPr/>
                    </p14:nvContentPartPr>
                    <p14:xfrm>
                      <a:off x="3645608" y="2909235"/>
                      <a:ext cx="111600" cy="230400"/>
                    </p14:xfrm>
                  </p:contentPart>
                </mc:Choice>
                <mc:Fallback xmlns="">
                  <p:pic>
                    <p:nvPicPr>
                      <p:cNvPr id="72" name="Ink 71">
                        <a:extLst>
                          <a:ext uri="{FF2B5EF4-FFF2-40B4-BE49-F238E27FC236}">
                            <a16:creationId xmlns:a16="http://schemas.microsoft.com/office/drawing/2014/main" id="{B5CFA2A7-2FF6-4C9C-AB47-D468F6FC959B}"/>
                          </a:ext>
                        </a:extLst>
                      </p:cNvPr>
                      <p:cNvPicPr/>
                      <p:nvPr/>
                    </p:nvPicPr>
                    <p:blipFill>
                      <a:blip r:embed="rId101"/>
                      <a:stretch>
                        <a:fillRect/>
                      </a:stretch>
                    </p:blipFill>
                    <p:spPr>
                      <a:xfrm>
                        <a:off x="3612394" y="2876036"/>
                        <a:ext cx="177364" cy="296134"/>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07" name="Ink 206">
                        <a:extLst>
                          <a:ext uri="{FF2B5EF4-FFF2-40B4-BE49-F238E27FC236}">
                            <a16:creationId xmlns:a16="http://schemas.microsoft.com/office/drawing/2014/main" id="{8FBBCD6F-64CC-47FD-BCCA-9276A2D0783A}"/>
                          </a:ext>
                        </a:extLst>
                      </p14:cNvPr>
                      <p14:cNvContentPartPr/>
                      <p14:nvPr/>
                    </p14:nvContentPartPr>
                    <p14:xfrm>
                      <a:off x="3914168" y="3318195"/>
                      <a:ext cx="363600" cy="295560"/>
                    </p14:xfrm>
                  </p:contentPart>
                </mc:Choice>
                <mc:Fallback xmlns="">
                  <p:pic>
                    <p:nvPicPr>
                      <p:cNvPr id="73" name="Ink 72">
                        <a:extLst>
                          <a:ext uri="{FF2B5EF4-FFF2-40B4-BE49-F238E27FC236}">
                            <a16:creationId xmlns:a16="http://schemas.microsoft.com/office/drawing/2014/main" id="{9C7F7748-0D42-4FB9-A8B4-C685201E9999}"/>
                          </a:ext>
                        </a:extLst>
                      </p:cNvPr>
                      <p:cNvPicPr/>
                      <p:nvPr/>
                    </p:nvPicPr>
                    <p:blipFill>
                      <a:blip r:embed="rId103"/>
                      <a:stretch>
                        <a:fillRect/>
                      </a:stretch>
                    </p:blipFill>
                    <p:spPr>
                      <a:xfrm>
                        <a:off x="3880932" y="3284986"/>
                        <a:ext cx="429407" cy="361314"/>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08" name="Ink 207">
                        <a:extLst>
                          <a:ext uri="{FF2B5EF4-FFF2-40B4-BE49-F238E27FC236}">
                            <a16:creationId xmlns:a16="http://schemas.microsoft.com/office/drawing/2014/main" id="{7B2E95E7-2C62-4EFB-B669-0CFD38033DB3}"/>
                          </a:ext>
                        </a:extLst>
                      </p14:cNvPr>
                      <p14:cNvContentPartPr/>
                      <p14:nvPr/>
                    </p14:nvContentPartPr>
                    <p14:xfrm>
                      <a:off x="4033688" y="3686475"/>
                      <a:ext cx="270720" cy="248760"/>
                    </p14:xfrm>
                  </p:contentPart>
                </mc:Choice>
                <mc:Fallback xmlns="">
                  <p:pic>
                    <p:nvPicPr>
                      <p:cNvPr id="74" name="Ink 73">
                        <a:extLst>
                          <a:ext uri="{FF2B5EF4-FFF2-40B4-BE49-F238E27FC236}">
                            <a16:creationId xmlns:a16="http://schemas.microsoft.com/office/drawing/2014/main" id="{89A7A427-0F4C-4F6E-9135-4CB8674F9C62}"/>
                          </a:ext>
                        </a:extLst>
                      </p:cNvPr>
                      <p:cNvPicPr/>
                      <p:nvPr/>
                    </p:nvPicPr>
                    <p:blipFill>
                      <a:blip r:embed="rId105"/>
                      <a:stretch>
                        <a:fillRect/>
                      </a:stretch>
                    </p:blipFill>
                    <p:spPr>
                      <a:xfrm>
                        <a:off x="4000512" y="3653307"/>
                        <a:ext cx="336409" cy="314433"/>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09" name="Ink 208">
                        <a:extLst>
                          <a:ext uri="{FF2B5EF4-FFF2-40B4-BE49-F238E27FC236}">
                            <a16:creationId xmlns:a16="http://schemas.microsoft.com/office/drawing/2014/main" id="{7251FBC6-C2D5-4E1B-A5D4-B9D3ADC482E8}"/>
                          </a:ext>
                        </a:extLst>
                      </p14:cNvPr>
                      <p14:cNvContentPartPr/>
                      <p14:nvPr/>
                    </p14:nvContentPartPr>
                    <p14:xfrm>
                      <a:off x="3466688" y="2683515"/>
                      <a:ext cx="64800" cy="403200"/>
                    </p14:xfrm>
                  </p:contentPart>
                </mc:Choice>
                <mc:Fallback xmlns="">
                  <p:pic>
                    <p:nvPicPr>
                      <p:cNvPr id="75" name="Ink 74">
                        <a:extLst>
                          <a:ext uri="{FF2B5EF4-FFF2-40B4-BE49-F238E27FC236}">
                            <a16:creationId xmlns:a16="http://schemas.microsoft.com/office/drawing/2014/main" id="{F305CA36-B2A0-4224-8DE4-1F579F318F66}"/>
                          </a:ext>
                        </a:extLst>
                      </p:cNvPr>
                      <p:cNvPicPr/>
                      <p:nvPr/>
                    </p:nvPicPr>
                    <p:blipFill>
                      <a:blip r:embed="rId107"/>
                      <a:stretch>
                        <a:fillRect/>
                      </a:stretch>
                    </p:blipFill>
                    <p:spPr>
                      <a:xfrm>
                        <a:off x="3434288" y="2650302"/>
                        <a:ext cx="130261" cy="468961"/>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10" name="Ink 209">
                        <a:extLst>
                          <a:ext uri="{FF2B5EF4-FFF2-40B4-BE49-F238E27FC236}">
                            <a16:creationId xmlns:a16="http://schemas.microsoft.com/office/drawing/2014/main" id="{B6F3EE93-C7D9-4883-8EA3-C183B9E86C2F}"/>
                          </a:ext>
                        </a:extLst>
                      </p14:cNvPr>
                      <p14:cNvContentPartPr/>
                      <p14:nvPr/>
                    </p14:nvContentPartPr>
                    <p14:xfrm>
                      <a:off x="2826608" y="2777475"/>
                      <a:ext cx="350280" cy="132120"/>
                    </p14:xfrm>
                  </p:contentPart>
                </mc:Choice>
                <mc:Fallback xmlns="">
                  <p:pic>
                    <p:nvPicPr>
                      <p:cNvPr id="76" name="Ink 75">
                        <a:extLst>
                          <a:ext uri="{FF2B5EF4-FFF2-40B4-BE49-F238E27FC236}">
                            <a16:creationId xmlns:a16="http://schemas.microsoft.com/office/drawing/2014/main" id="{A8D98FFC-545B-49AB-918E-71067BE1CBB5}"/>
                          </a:ext>
                        </a:extLst>
                      </p:cNvPr>
                      <p:cNvPicPr/>
                      <p:nvPr/>
                    </p:nvPicPr>
                    <p:blipFill>
                      <a:blip r:embed="rId109"/>
                      <a:stretch>
                        <a:fillRect/>
                      </a:stretch>
                    </p:blipFill>
                    <p:spPr>
                      <a:xfrm>
                        <a:off x="2793375" y="2744279"/>
                        <a:ext cx="416082" cy="197848"/>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11" name="Ink 210">
                        <a:extLst>
                          <a:ext uri="{FF2B5EF4-FFF2-40B4-BE49-F238E27FC236}">
                            <a16:creationId xmlns:a16="http://schemas.microsoft.com/office/drawing/2014/main" id="{E36E5E38-0E6F-483F-982A-A08A073A6656}"/>
                          </a:ext>
                        </a:extLst>
                      </p14:cNvPr>
                      <p14:cNvContentPartPr/>
                      <p14:nvPr/>
                    </p14:nvContentPartPr>
                    <p14:xfrm>
                      <a:off x="3254648" y="1680915"/>
                      <a:ext cx="377640" cy="270000"/>
                    </p14:xfrm>
                  </p:contentPart>
                </mc:Choice>
                <mc:Fallback xmlns="">
                  <p:pic>
                    <p:nvPicPr>
                      <p:cNvPr id="77" name="Ink 76">
                        <a:extLst>
                          <a:ext uri="{FF2B5EF4-FFF2-40B4-BE49-F238E27FC236}">
                            <a16:creationId xmlns:a16="http://schemas.microsoft.com/office/drawing/2014/main" id="{8BE72806-133D-4A75-B38A-D48D04158A1B}"/>
                          </a:ext>
                        </a:extLst>
                      </p:cNvPr>
                      <p:cNvPicPr/>
                      <p:nvPr/>
                    </p:nvPicPr>
                    <p:blipFill>
                      <a:blip r:embed="rId111"/>
                      <a:stretch>
                        <a:fillRect/>
                      </a:stretch>
                    </p:blipFill>
                    <p:spPr>
                      <a:xfrm>
                        <a:off x="3221463" y="1647664"/>
                        <a:ext cx="443345" cy="335837"/>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12" name="Ink 211">
                        <a:extLst>
                          <a:ext uri="{FF2B5EF4-FFF2-40B4-BE49-F238E27FC236}">
                            <a16:creationId xmlns:a16="http://schemas.microsoft.com/office/drawing/2014/main" id="{121F00B2-A11F-4AA9-97CD-7DDCB73DCCBB}"/>
                          </a:ext>
                        </a:extLst>
                      </p14:cNvPr>
                      <p14:cNvContentPartPr/>
                      <p14:nvPr/>
                    </p14:nvContentPartPr>
                    <p14:xfrm>
                      <a:off x="3125048" y="1637715"/>
                      <a:ext cx="66600" cy="453960"/>
                    </p14:xfrm>
                  </p:contentPart>
                </mc:Choice>
                <mc:Fallback xmlns="">
                  <p:pic>
                    <p:nvPicPr>
                      <p:cNvPr id="78" name="Ink 77">
                        <a:extLst>
                          <a:ext uri="{FF2B5EF4-FFF2-40B4-BE49-F238E27FC236}">
                            <a16:creationId xmlns:a16="http://schemas.microsoft.com/office/drawing/2014/main" id="{D20BE023-5F08-449F-88D4-86B4136A998B}"/>
                          </a:ext>
                        </a:extLst>
                      </p:cNvPr>
                      <p:cNvPicPr/>
                      <p:nvPr/>
                    </p:nvPicPr>
                    <p:blipFill>
                      <a:blip r:embed="rId113"/>
                      <a:stretch>
                        <a:fillRect/>
                      </a:stretch>
                    </p:blipFill>
                    <p:spPr>
                      <a:xfrm>
                        <a:off x="3092078" y="1604482"/>
                        <a:ext cx="131881" cy="519761"/>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13" name="Ink 212">
                        <a:extLst>
                          <a:ext uri="{FF2B5EF4-FFF2-40B4-BE49-F238E27FC236}">
                            <a16:creationId xmlns:a16="http://schemas.microsoft.com/office/drawing/2014/main" id="{1FC6B8BA-EF6A-42DD-BB0F-0DB9785D3F85}"/>
                          </a:ext>
                        </a:extLst>
                      </p14:cNvPr>
                      <p14:cNvContentPartPr/>
                      <p14:nvPr/>
                    </p14:nvContentPartPr>
                    <p14:xfrm>
                      <a:off x="2918408" y="2421435"/>
                      <a:ext cx="219240" cy="323280"/>
                    </p14:xfrm>
                  </p:contentPart>
                </mc:Choice>
                <mc:Fallback xmlns="">
                  <p:pic>
                    <p:nvPicPr>
                      <p:cNvPr id="79" name="Ink 78">
                        <a:extLst>
                          <a:ext uri="{FF2B5EF4-FFF2-40B4-BE49-F238E27FC236}">
                            <a16:creationId xmlns:a16="http://schemas.microsoft.com/office/drawing/2014/main" id="{03063B8C-DBDC-417D-BFD4-98C397898AA0}"/>
                          </a:ext>
                        </a:extLst>
                      </p:cNvPr>
                      <p:cNvPicPr/>
                      <p:nvPr/>
                    </p:nvPicPr>
                    <p:blipFill>
                      <a:blip r:embed="rId115"/>
                      <a:stretch>
                        <a:fillRect/>
                      </a:stretch>
                    </p:blipFill>
                    <p:spPr>
                      <a:xfrm>
                        <a:off x="2885190" y="2388176"/>
                        <a:ext cx="285012" cy="389133"/>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14" name="Ink 213">
                        <a:extLst>
                          <a:ext uri="{FF2B5EF4-FFF2-40B4-BE49-F238E27FC236}">
                            <a16:creationId xmlns:a16="http://schemas.microsoft.com/office/drawing/2014/main" id="{BC0FED9F-FF8C-4947-A028-04B8BBD50167}"/>
                          </a:ext>
                        </a:extLst>
                      </p14:cNvPr>
                      <p14:cNvContentPartPr/>
                      <p14:nvPr/>
                    </p14:nvContentPartPr>
                    <p14:xfrm>
                      <a:off x="2643008" y="1755795"/>
                      <a:ext cx="213480" cy="119160"/>
                    </p14:xfrm>
                  </p:contentPart>
                </mc:Choice>
                <mc:Fallback xmlns="">
                  <p:pic>
                    <p:nvPicPr>
                      <p:cNvPr id="80" name="Ink 79">
                        <a:extLst>
                          <a:ext uri="{FF2B5EF4-FFF2-40B4-BE49-F238E27FC236}">
                            <a16:creationId xmlns:a16="http://schemas.microsoft.com/office/drawing/2014/main" id="{EDBFE660-A2DC-43CA-BA07-09B6A089EE58}"/>
                          </a:ext>
                        </a:extLst>
                      </p:cNvPr>
                      <p:cNvPicPr/>
                      <p:nvPr/>
                    </p:nvPicPr>
                    <p:blipFill>
                      <a:blip r:embed="rId117"/>
                      <a:stretch>
                        <a:fillRect/>
                      </a:stretch>
                    </p:blipFill>
                    <p:spPr>
                      <a:xfrm>
                        <a:off x="2609859" y="1722695"/>
                        <a:ext cx="279115" cy="184698"/>
                      </a:xfrm>
                      <a:prstGeom prst="rect">
                        <a:avLst/>
                      </a:prstGeom>
                    </p:spPr>
                  </p:pic>
                </mc:Fallback>
              </mc:AlternateContent>
            </p:grpSp>
            <p:grpSp>
              <p:nvGrpSpPr>
                <p:cNvPr id="56" name="Group 55">
                  <a:extLst>
                    <a:ext uri="{FF2B5EF4-FFF2-40B4-BE49-F238E27FC236}">
                      <a16:creationId xmlns:a16="http://schemas.microsoft.com/office/drawing/2014/main" id="{9E0BDDF9-6CB1-4348-808F-B21D0C3458DC}"/>
                    </a:ext>
                  </a:extLst>
                </p:cNvPr>
                <p:cNvGrpSpPr/>
                <p:nvPr/>
              </p:nvGrpSpPr>
              <p:grpSpPr>
                <a:xfrm>
                  <a:off x="5393298" y="4378859"/>
                  <a:ext cx="2000240" cy="2403629"/>
                  <a:chOff x="5538780" y="1828260"/>
                  <a:chExt cx="3095183" cy="3862620"/>
                </a:xfrm>
              </p:grpSpPr>
              <mc:AlternateContent xmlns:mc="http://schemas.openxmlformats.org/markup-compatibility/2006" xmlns:p14="http://schemas.microsoft.com/office/powerpoint/2010/main">
                <mc:Choice Requires="p14">
                  <p:contentPart p14:bwMode="auto" r:id="rId118">
                    <p14:nvContentPartPr>
                      <p14:cNvPr id="114" name="Ink 113">
                        <a:extLst>
                          <a:ext uri="{FF2B5EF4-FFF2-40B4-BE49-F238E27FC236}">
                            <a16:creationId xmlns:a16="http://schemas.microsoft.com/office/drawing/2014/main" id="{0862CCEE-E5F6-46EF-9EB1-70E875F5F21B}"/>
                          </a:ext>
                        </a:extLst>
                      </p14:cNvPr>
                      <p14:cNvContentPartPr/>
                      <p14:nvPr/>
                    </p14:nvContentPartPr>
                    <p14:xfrm>
                      <a:off x="7036212" y="4198320"/>
                      <a:ext cx="15480" cy="1492560"/>
                    </p14:xfrm>
                  </p:contentPart>
                </mc:Choice>
                <mc:Fallback xmlns="">
                  <p:pic>
                    <p:nvPicPr>
                      <p:cNvPr id="82" name="Ink 81">
                        <a:extLst>
                          <a:ext uri="{FF2B5EF4-FFF2-40B4-BE49-F238E27FC236}">
                            <a16:creationId xmlns:a16="http://schemas.microsoft.com/office/drawing/2014/main" id="{B304BA1D-8B99-4A51-B044-80D18C1831E3}"/>
                          </a:ext>
                        </a:extLst>
                      </p:cNvPr>
                      <p:cNvPicPr/>
                      <p:nvPr/>
                    </p:nvPicPr>
                    <p:blipFill>
                      <a:blip r:embed="rId119"/>
                      <a:stretch>
                        <a:fillRect/>
                      </a:stretch>
                    </p:blipFill>
                    <p:spPr>
                      <a:xfrm>
                        <a:off x="6980926" y="4140469"/>
                        <a:ext cx="125499" cy="1607684"/>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15" name="Ink 114">
                        <a:extLst>
                          <a:ext uri="{FF2B5EF4-FFF2-40B4-BE49-F238E27FC236}">
                            <a16:creationId xmlns:a16="http://schemas.microsoft.com/office/drawing/2014/main" id="{364D25E8-7385-4D6D-9E24-FCEFBA2F6A6B}"/>
                          </a:ext>
                        </a:extLst>
                      </p14:cNvPr>
                      <p14:cNvContentPartPr/>
                      <p14:nvPr/>
                    </p14:nvContentPartPr>
                    <p14:xfrm>
                      <a:off x="7040700" y="2132460"/>
                      <a:ext cx="1527480" cy="2165400"/>
                    </p14:xfrm>
                  </p:contentPart>
                </mc:Choice>
                <mc:Fallback xmlns="">
                  <p:pic>
                    <p:nvPicPr>
                      <p:cNvPr id="83" name="Ink 82">
                        <a:extLst>
                          <a:ext uri="{FF2B5EF4-FFF2-40B4-BE49-F238E27FC236}">
                            <a16:creationId xmlns:a16="http://schemas.microsoft.com/office/drawing/2014/main" id="{104D7E77-E42E-4B09-95BF-6203E5CBB3DB}"/>
                          </a:ext>
                        </a:extLst>
                      </p:cNvPr>
                      <p:cNvPicPr/>
                      <p:nvPr/>
                    </p:nvPicPr>
                    <p:blipFill>
                      <a:blip r:embed="rId121"/>
                      <a:stretch>
                        <a:fillRect/>
                      </a:stretch>
                    </p:blipFill>
                    <p:spPr>
                      <a:xfrm>
                        <a:off x="6985014" y="2074608"/>
                        <a:ext cx="1638296" cy="2280525"/>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16" name="Ink 115">
                        <a:extLst>
                          <a:ext uri="{FF2B5EF4-FFF2-40B4-BE49-F238E27FC236}">
                            <a16:creationId xmlns:a16="http://schemas.microsoft.com/office/drawing/2014/main" id="{35E9F714-AD11-453C-A943-1720DC59C612}"/>
                          </a:ext>
                        </a:extLst>
                      </p14:cNvPr>
                      <p14:cNvContentPartPr/>
                      <p14:nvPr/>
                    </p14:nvContentPartPr>
                    <p14:xfrm>
                      <a:off x="7087860" y="2034180"/>
                      <a:ext cx="344160" cy="2215800"/>
                    </p14:xfrm>
                  </p:contentPart>
                </mc:Choice>
                <mc:Fallback xmlns="">
                  <p:pic>
                    <p:nvPicPr>
                      <p:cNvPr id="84" name="Ink 83">
                        <a:extLst>
                          <a:ext uri="{FF2B5EF4-FFF2-40B4-BE49-F238E27FC236}">
                            <a16:creationId xmlns:a16="http://schemas.microsoft.com/office/drawing/2014/main" id="{052E00D2-CD02-4219-AAB2-CC6E3D511EAF}"/>
                          </a:ext>
                        </a:extLst>
                      </p:cNvPr>
                      <p:cNvPicPr/>
                      <p:nvPr/>
                    </p:nvPicPr>
                    <p:blipFill>
                      <a:blip r:embed="rId123"/>
                      <a:stretch>
                        <a:fillRect/>
                      </a:stretch>
                    </p:blipFill>
                    <p:spPr>
                      <a:xfrm>
                        <a:off x="7032171" y="1976326"/>
                        <a:ext cx="454982" cy="2330929"/>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17" name="Ink 116">
                        <a:extLst>
                          <a:ext uri="{FF2B5EF4-FFF2-40B4-BE49-F238E27FC236}">
                            <a16:creationId xmlns:a16="http://schemas.microsoft.com/office/drawing/2014/main" id="{5057145F-F84F-4B20-A696-A247F4935F36}"/>
                          </a:ext>
                        </a:extLst>
                      </p14:cNvPr>
                      <p14:cNvContentPartPr/>
                      <p14:nvPr/>
                    </p14:nvContentPartPr>
                    <p14:xfrm>
                      <a:off x="6138900" y="1950660"/>
                      <a:ext cx="968400" cy="2247840"/>
                    </p14:xfrm>
                  </p:contentPart>
                </mc:Choice>
                <mc:Fallback xmlns="">
                  <p:pic>
                    <p:nvPicPr>
                      <p:cNvPr id="85" name="Ink 84">
                        <a:extLst>
                          <a:ext uri="{FF2B5EF4-FFF2-40B4-BE49-F238E27FC236}">
                            <a16:creationId xmlns:a16="http://schemas.microsoft.com/office/drawing/2014/main" id="{75C495D3-C99D-45D6-815E-208D3D2613A3}"/>
                          </a:ext>
                        </a:extLst>
                      </p:cNvPr>
                      <p:cNvPicPr/>
                      <p:nvPr/>
                    </p:nvPicPr>
                    <p:blipFill>
                      <a:blip r:embed="rId125"/>
                      <a:stretch>
                        <a:fillRect/>
                      </a:stretch>
                    </p:blipFill>
                    <p:spPr>
                      <a:xfrm>
                        <a:off x="6083213" y="1892815"/>
                        <a:ext cx="1079217" cy="2362951"/>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18" name="Ink 117">
                        <a:extLst>
                          <a:ext uri="{FF2B5EF4-FFF2-40B4-BE49-F238E27FC236}">
                            <a16:creationId xmlns:a16="http://schemas.microsoft.com/office/drawing/2014/main" id="{C31CE0CF-08CF-489D-82E6-D4C222B475B0}"/>
                          </a:ext>
                        </a:extLst>
                      </p14:cNvPr>
                      <p14:cNvContentPartPr/>
                      <p14:nvPr/>
                    </p14:nvContentPartPr>
                    <p14:xfrm>
                      <a:off x="6948540" y="2024460"/>
                      <a:ext cx="298440" cy="686160"/>
                    </p14:xfrm>
                  </p:contentPart>
                </mc:Choice>
                <mc:Fallback xmlns="">
                  <p:pic>
                    <p:nvPicPr>
                      <p:cNvPr id="86" name="Ink 85">
                        <a:extLst>
                          <a:ext uri="{FF2B5EF4-FFF2-40B4-BE49-F238E27FC236}">
                            <a16:creationId xmlns:a16="http://schemas.microsoft.com/office/drawing/2014/main" id="{1E08EB9C-ED6D-4B13-936C-D09982D7FE57}"/>
                          </a:ext>
                        </a:extLst>
                      </p:cNvPr>
                      <p:cNvPicPr/>
                      <p:nvPr/>
                    </p:nvPicPr>
                    <p:blipFill>
                      <a:blip r:embed="rId127"/>
                      <a:stretch>
                        <a:fillRect/>
                      </a:stretch>
                    </p:blipFill>
                    <p:spPr>
                      <a:xfrm>
                        <a:off x="6892861" y="1966605"/>
                        <a:ext cx="409241" cy="801291"/>
                      </a:xfrm>
                      <a:prstGeom prst="rect">
                        <a:avLst/>
                      </a:prstGeom>
                    </p:spPr>
                  </p:pic>
                </mc:Fallback>
              </mc:AlternateContent>
              <p:grpSp>
                <p:nvGrpSpPr>
                  <p:cNvPr id="119" name="Group 118">
                    <a:extLst>
                      <a:ext uri="{FF2B5EF4-FFF2-40B4-BE49-F238E27FC236}">
                        <a16:creationId xmlns:a16="http://schemas.microsoft.com/office/drawing/2014/main" id="{6320C1AB-AC53-46BC-B1B1-8D03F65F4E33}"/>
                      </a:ext>
                    </a:extLst>
                  </p:cNvPr>
                  <p:cNvGrpSpPr/>
                  <p:nvPr/>
                </p:nvGrpSpPr>
                <p:grpSpPr>
                  <a:xfrm>
                    <a:off x="5988780" y="1828260"/>
                    <a:ext cx="1907280" cy="1844640"/>
                    <a:chOff x="5988780" y="1828260"/>
                    <a:chExt cx="1907280" cy="1844640"/>
                  </a:xfrm>
                </p:grpSpPr>
                <mc:AlternateContent xmlns:mc="http://schemas.openxmlformats.org/markup-compatibility/2006" xmlns:p14="http://schemas.microsoft.com/office/powerpoint/2010/main">
                  <mc:Choice Requires="p14">
                    <p:contentPart p14:bwMode="auto" r:id="rId128">
                      <p14:nvContentPartPr>
                        <p14:cNvPr id="156" name="Ink 155">
                          <a:extLst>
                            <a:ext uri="{FF2B5EF4-FFF2-40B4-BE49-F238E27FC236}">
                              <a16:creationId xmlns:a16="http://schemas.microsoft.com/office/drawing/2014/main" id="{76771798-F924-4B01-A6BB-028877755866}"/>
                            </a:ext>
                          </a:extLst>
                        </p14:cNvPr>
                        <p14:cNvContentPartPr/>
                        <p14:nvPr/>
                      </p14:nvContentPartPr>
                      <p14:xfrm>
                        <a:off x="6263100" y="1912140"/>
                        <a:ext cx="130320" cy="304560"/>
                      </p14:xfrm>
                    </p:contentPart>
                  </mc:Choice>
                  <mc:Fallback xmlns="">
                    <p:pic>
                      <p:nvPicPr>
                        <p:cNvPr id="124" name="Ink 123">
                          <a:extLst>
                            <a:ext uri="{FF2B5EF4-FFF2-40B4-BE49-F238E27FC236}">
                              <a16:creationId xmlns:a16="http://schemas.microsoft.com/office/drawing/2014/main" id="{B469E65B-6074-45F7-BB1C-A66785CE3547}"/>
                            </a:ext>
                          </a:extLst>
                        </p:cNvPr>
                        <p:cNvPicPr/>
                        <p:nvPr/>
                      </p:nvPicPr>
                      <p:blipFill>
                        <a:blip r:embed="rId129"/>
                        <a:stretch>
                          <a:fillRect/>
                        </a:stretch>
                      </p:blipFill>
                      <p:spPr>
                        <a:xfrm>
                          <a:off x="6207408" y="1854349"/>
                          <a:ext cx="241148" cy="419565"/>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57" name="Ink 156">
                          <a:extLst>
                            <a:ext uri="{FF2B5EF4-FFF2-40B4-BE49-F238E27FC236}">
                              <a16:creationId xmlns:a16="http://schemas.microsoft.com/office/drawing/2014/main" id="{04A2F2FE-41BB-4379-9107-074D62EEC31A}"/>
                            </a:ext>
                          </a:extLst>
                        </p14:cNvPr>
                        <p14:cNvContentPartPr/>
                        <p14:nvPr/>
                      </p14:nvContentPartPr>
                      <p14:xfrm>
                        <a:off x="5988780" y="2460060"/>
                        <a:ext cx="342000" cy="116280"/>
                      </p14:xfrm>
                    </p:contentPart>
                  </mc:Choice>
                  <mc:Fallback xmlns="">
                    <p:pic>
                      <p:nvPicPr>
                        <p:cNvPr id="125" name="Ink 124">
                          <a:extLst>
                            <a:ext uri="{FF2B5EF4-FFF2-40B4-BE49-F238E27FC236}">
                              <a16:creationId xmlns:a16="http://schemas.microsoft.com/office/drawing/2014/main" id="{BED7C7F7-002D-41E1-816A-A2280D6136D6}"/>
                            </a:ext>
                          </a:extLst>
                        </p:cNvPr>
                        <p:cNvPicPr/>
                        <p:nvPr/>
                      </p:nvPicPr>
                      <p:blipFill>
                        <a:blip r:embed="rId131"/>
                        <a:stretch>
                          <a:fillRect/>
                        </a:stretch>
                      </p:blipFill>
                      <p:spPr>
                        <a:xfrm>
                          <a:off x="5933637" y="2402209"/>
                          <a:ext cx="452844" cy="231403"/>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58" name="Ink 157">
                          <a:extLst>
                            <a:ext uri="{FF2B5EF4-FFF2-40B4-BE49-F238E27FC236}">
                              <a16:creationId xmlns:a16="http://schemas.microsoft.com/office/drawing/2014/main" id="{49E1DA60-2B0B-4491-924C-F51B6911712A}"/>
                            </a:ext>
                          </a:extLst>
                        </p14:cNvPr>
                        <p14:cNvContentPartPr/>
                        <p14:nvPr/>
                      </p14:nvContentPartPr>
                      <p14:xfrm>
                        <a:off x="6613380" y="2795940"/>
                        <a:ext cx="100080" cy="220680"/>
                      </p14:xfrm>
                    </p:contentPart>
                  </mc:Choice>
                  <mc:Fallback xmlns="">
                    <p:pic>
                      <p:nvPicPr>
                        <p:cNvPr id="126" name="Ink 125">
                          <a:extLst>
                            <a:ext uri="{FF2B5EF4-FFF2-40B4-BE49-F238E27FC236}">
                              <a16:creationId xmlns:a16="http://schemas.microsoft.com/office/drawing/2014/main" id="{FFAE9178-009B-421E-ADAC-44A97A6B67FA}"/>
                            </a:ext>
                          </a:extLst>
                        </p:cNvPr>
                        <p:cNvPicPr/>
                        <p:nvPr/>
                      </p:nvPicPr>
                      <p:blipFill>
                        <a:blip r:embed="rId133"/>
                        <a:stretch>
                          <a:fillRect/>
                        </a:stretch>
                      </p:blipFill>
                      <p:spPr>
                        <a:xfrm>
                          <a:off x="6557780" y="2738748"/>
                          <a:ext cx="210724" cy="335642"/>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59" name="Ink 158">
                          <a:extLst>
                            <a:ext uri="{FF2B5EF4-FFF2-40B4-BE49-F238E27FC236}">
                              <a16:creationId xmlns:a16="http://schemas.microsoft.com/office/drawing/2014/main" id="{F3D5E166-6C05-45C2-B031-0B413335B13B}"/>
                            </a:ext>
                          </a:extLst>
                        </p14:cNvPr>
                        <p14:cNvContentPartPr/>
                        <p14:nvPr/>
                      </p14:nvContentPartPr>
                      <p14:xfrm>
                        <a:off x="6278580" y="3306780"/>
                        <a:ext cx="470880" cy="150120"/>
                      </p14:xfrm>
                    </p:contentPart>
                  </mc:Choice>
                  <mc:Fallback xmlns="">
                    <p:pic>
                      <p:nvPicPr>
                        <p:cNvPr id="127" name="Ink 126">
                          <a:extLst>
                            <a:ext uri="{FF2B5EF4-FFF2-40B4-BE49-F238E27FC236}">
                              <a16:creationId xmlns:a16="http://schemas.microsoft.com/office/drawing/2014/main" id="{6558DCBC-DB35-4E05-B213-58039DDD494D}"/>
                            </a:ext>
                          </a:extLst>
                        </p:cNvPr>
                        <p:cNvPicPr/>
                        <p:nvPr/>
                      </p:nvPicPr>
                      <p:blipFill>
                        <a:blip r:embed="rId135"/>
                        <a:stretch>
                          <a:fillRect/>
                        </a:stretch>
                      </p:blipFill>
                      <p:spPr>
                        <a:xfrm>
                          <a:off x="6222920" y="3249042"/>
                          <a:ext cx="581643" cy="26502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60" name="Ink 159">
                          <a:extLst>
                            <a:ext uri="{FF2B5EF4-FFF2-40B4-BE49-F238E27FC236}">
                              <a16:creationId xmlns:a16="http://schemas.microsoft.com/office/drawing/2014/main" id="{C4E33A02-B8DB-4CE6-9F82-F3766261A5CE}"/>
                            </a:ext>
                          </a:extLst>
                        </p14:cNvPr>
                        <p14:cNvContentPartPr/>
                        <p14:nvPr/>
                      </p14:nvContentPartPr>
                      <p14:xfrm>
                        <a:off x="6628860" y="2659140"/>
                        <a:ext cx="168480" cy="258480"/>
                      </p14:xfrm>
                    </p:contentPart>
                  </mc:Choice>
                  <mc:Fallback xmlns="">
                    <p:pic>
                      <p:nvPicPr>
                        <p:cNvPr id="128" name="Ink 127">
                          <a:extLst>
                            <a:ext uri="{FF2B5EF4-FFF2-40B4-BE49-F238E27FC236}">
                              <a16:creationId xmlns:a16="http://schemas.microsoft.com/office/drawing/2014/main" id="{F656DF17-B34B-4488-9D92-22C0861011FA}"/>
                            </a:ext>
                          </a:extLst>
                        </p:cNvPr>
                        <p:cNvPicPr/>
                        <p:nvPr/>
                      </p:nvPicPr>
                      <p:blipFill>
                        <a:blip r:embed="rId137"/>
                        <a:stretch>
                          <a:fillRect/>
                        </a:stretch>
                      </p:blipFill>
                      <p:spPr>
                        <a:xfrm>
                          <a:off x="6573256" y="2601314"/>
                          <a:ext cx="279132" cy="373553"/>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61" name="Ink 160">
                          <a:extLst>
                            <a:ext uri="{FF2B5EF4-FFF2-40B4-BE49-F238E27FC236}">
                              <a16:creationId xmlns:a16="http://schemas.microsoft.com/office/drawing/2014/main" id="{1470ACFC-0E63-4CA6-AE42-158C8EA763D0}"/>
                            </a:ext>
                          </a:extLst>
                        </p14:cNvPr>
                        <p14:cNvContentPartPr/>
                        <p14:nvPr/>
                      </p14:nvContentPartPr>
                      <p14:xfrm>
                        <a:off x="6926220" y="3101220"/>
                        <a:ext cx="203760" cy="312120"/>
                      </p14:xfrm>
                    </p:contentPart>
                  </mc:Choice>
                  <mc:Fallback xmlns="">
                    <p:pic>
                      <p:nvPicPr>
                        <p:cNvPr id="129" name="Ink 128">
                          <a:extLst>
                            <a:ext uri="{FF2B5EF4-FFF2-40B4-BE49-F238E27FC236}">
                              <a16:creationId xmlns:a16="http://schemas.microsoft.com/office/drawing/2014/main" id="{80DFD6B8-C5C1-4295-B47C-46F25A1F078A}"/>
                            </a:ext>
                          </a:extLst>
                        </p:cNvPr>
                        <p:cNvPicPr/>
                        <p:nvPr/>
                      </p:nvPicPr>
                      <p:blipFill>
                        <a:blip r:embed="rId139"/>
                        <a:stretch>
                          <a:fillRect/>
                        </a:stretch>
                      </p:blipFill>
                      <p:spPr>
                        <a:xfrm>
                          <a:off x="6871105" y="3043420"/>
                          <a:ext cx="314548" cy="427142"/>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62" name="Ink 161">
                          <a:extLst>
                            <a:ext uri="{FF2B5EF4-FFF2-40B4-BE49-F238E27FC236}">
                              <a16:creationId xmlns:a16="http://schemas.microsoft.com/office/drawing/2014/main" id="{11BAF9AE-2E7A-45C0-B890-E87338484BD4}"/>
                            </a:ext>
                          </a:extLst>
                        </p14:cNvPr>
                        <p14:cNvContentPartPr/>
                        <p14:nvPr/>
                      </p14:nvContentPartPr>
                      <p14:xfrm>
                        <a:off x="6918660" y="3421260"/>
                        <a:ext cx="107640" cy="251640"/>
                      </p14:xfrm>
                    </p:contentPart>
                  </mc:Choice>
                  <mc:Fallback xmlns="">
                    <p:pic>
                      <p:nvPicPr>
                        <p:cNvPr id="130" name="Ink 129">
                          <a:extLst>
                            <a:ext uri="{FF2B5EF4-FFF2-40B4-BE49-F238E27FC236}">
                              <a16:creationId xmlns:a16="http://schemas.microsoft.com/office/drawing/2014/main" id="{4C233A9F-E1D0-45D6-B575-A2B41CBC691A}"/>
                            </a:ext>
                          </a:extLst>
                        </p:cNvPr>
                        <p:cNvPicPr/>
                        <p:nvPr/>
                      </p:nvPicPr>
                      <p:blipFill>
                        <a:blip r:embed="rId141"/>
                        <a:stretch>
                          <a:fillRect/>
                        </a:stretch>
                      </p:blipFill>
                      <p:spPr>
                        <a:xfrm>
                          <a:off x="6863175" y="3363412"/>
                          <a:ext cx="218054" cy="366758"/>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63" name="Ink 162">
                          <a:extLst>
                            <a:ext uri="{FF2B5EF4-FFF2-40B4-BE49-F238E27FC236}">
                              <a16:creationId xmlns:a16="http://schemas.microsoft.com/office/drawing/2014/main" id="{FCB46FAB-D174-446F-A522-50BE98430106}"/>
                            </a:ext>
                          </a:extLst>
                        </p14:cNvPr>
                        <p14:cNvContentPartPr/>
                        <p14:nvPr/>
                      </p14:nvContentPartPr>
                      <p14:xfrm>
                        <a:off x="7215660" y="2812500"/>
                        <a:ext cx="306000" cy="235800"/>
                      </p14:xfrm>
                    </p:contentPart>
                  </mc:Choice>
                  <mc:Fallback xmlns="">
                    <p:pic>
                      <p:nvPicPr>
                        <p:cNvPr id="131" name="Ink 130">
                          <a:extLst>
                            <a:ext uri="{FF2B5EF4-FFF2-40B4-BE49-F238E27FC236}">
                              <a16:creationId xmlns:a16="http://schemas.microsoft.com/office/drawing/2014/main" id="{214EDC61-DFE1-46DF-9F23-DD8534AD8CEB}"/>
                            </a:ext>
                          </a:extLst>
                        </p:cNvPr>
                        <p:cNvPicPr/>
                        <p:nvPr/>
                      </p:nvPicPr>
                      <p:blipFill>
                        <a:blip r:embed="rId143"/>
                        <a:stretch>
                          <a:fillRect/>
                        </a:stretch>
                      </p:blipFill>
                      <p:spPr>
                        <a:xfrm>
                          <a:off x="7160580" y="2754706"/>
                          <a:ext cx="416716" cy="35081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64" name="Ink 163">
                          <a:extLst>
                            <a:ext uri="{FF2B5EF4-FFF2-40B4-BE49-F238E27FC236}">
                              <a16:creationId xmlns:a16="http://schemas.microsoft.com/office/drawing/2014/main" id="{DD88E8F8-C63E-4300-B78A-CFA8787CC193}"/>
                            </a:ext>
                          </a:extLst>
                        </p14:cNvPr>
                        <p14:cNvContentPartPr/>
                        <p14:nvPr/>
                      </p14:nvContentPartPr>
                      <p14:xfrm>
                        <a:off x="7147260" y="2445660"/>
                        <a:ext cx="99720" cy="304560"/>
                      </p14:xfrm>
                    </p:contentPart>
                  </mc:Choice>
                  <mc:Fallback xmlns="">
                    <p:pic>
                      <p:nvPicPr>
                        <p:cNvPr id="132" name="Ink 131">
                          <a:extLst>
                            <a:ext uri="{FF2B5EF4-FFF2-40B4-BE49-F238E27FC236}">
                              <a16:creationId xmlns:a16="http://schemas.microsoft.com/office/drawing/2014/main" id="{353A9E9E-C873-4E59-95A6-A548DFC90B39}"/>
                            </a:ext>
                          </a:extLst>
                        </p:cNvPr>
                        <p:cNvPicPr/>
                        <p:nvPr/>
                      </p:nvPicPr>
                      <p:blipFill>
                        <a:blip r:embed="rId145"/>
                        <a:stretch>
                          <a:fillRect/>
                        </a:stretch>
                      </p:blipFill>
                      <p:spPr>
                        <a:xfrm>
                          <a:off x="7091860" y="2387869"/>
                          <a:ext cx="209966" cy="419565"/>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65" name="Ink 164">
                          <a:extLst>
                            <a:ext uri="{FF2B5EF4-FFF2-40B4-BE49-F238E27FC236}">
                              <a16:creationId xmlns:a16="http://schemas.microsoft.com/office/drawing/2014/main" id="{D3E4B41E-2EA1-46B9-8107-0BFC9C8F3A19}"/>
                            </a:ext>
                          </a:extLst>
                        </p14:cNvPr>
                        <p14:cNvContentPartPr/>
                        <p14:nvPr/>
                      </p14:nvContentPartPr>
                      <p14:xfrm>
                        <a:off x="7340940" y="2115180"/>
                        <a:ext cx="555120" cy="225360"/>
                      </p14:xfrm>
                    </p:contentPart>
                  </mc:Choice>
                  <mc:Fallback xmlns="">
                    <p:pic>
                      <p:nvPicPr>
                        <p:cNvPr id="133" name="Ink 132">
                          <a:extLst>
                            <a:ext uri="{FF2B5EF4-FFF2-40B4-BE49-F238E27FC236}">
                              <a16:creationId xmlns:a16="http://schemas.microsoft.com/office/drawing/2014/main" id="{FB76BF22-2B27-466B-9425-3C814CB1CBF2}"/>
                            </a:ext>
                          </a:extLst>
                        </p:cNvPr>
                        <p:cNvPicPr/>
                        <p:nvPr/>
                      </p:nvPicPr>
                      <p:blipFill>
                        <a:blip r:embed="rId147"/>
                        <a:stretch>
                          <a:fillRect/>
                        </a:stretch>
                      </p:blipFill>
                      <p:spPr>
                        <a:xfrm>
                          <a:off x="7285261" y="2057973"/>
                          <a:ext cx="665921" cy="340351"/>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66" name="Ink 165">
                          <a:extLst>
                            <a:ext uri="{FF2B5EF4-FFF2-40B4-BE49-F238E27FC236}">
                              <a16:creationId xmlns:a16="http://schemas.microsoft.com/office/drawing/2014/main" id="{A2FAE170-0ECE-4E3C-97ED-F529826A9B95}"/>
                            </a:ext>
                          </a:extLst>
                        </p14:cNvPr>
                        <p14:cNvContentPartPr/>
                        <p14:nvPr/>
                      </p14:nvContentPartPr>
                      <p14:xfrm>
                        <a:off x="7437060" y="2033820"/>
                        <a:ext cx="5400" cy="22320"/>
                      </p14:xfrm>
                    </p:contentPart>
                  </mc:Choice>
                  <mc:Fallback xmlns="">
                    <p:pic>
                      <p:nvPicPr>
                        <p:cNvPr id="134" name="Ink 133">
                          <a:extLst>
                            <a:ext uri="{FF2B5EF4-FFF2-40B4-BE49-F238E27FC236}">
                              <a16:creationId xmlns:a16="http://schemas.microsoft.com/office/drawing/2014/main" id="{C5D5C2E9-C915-495E-BF2A-56DBCF26F991}"/>
                            </a:ext>
                          </a:extLst>
                        </p:cNvPr>
                        <p:cNvPicPr/>
                        <p:nvPr/>
                      </p:nvPicPr>
                      <p:blipFill>
                        <a:blip r:embed="rId149"/>
                        <a:stretch>
                          <a:fillRect/>
                        </a:stretch>
                      </p:blipFill>
                      <p:spPr>
                        <a:xfrm>
                          <a:off x="7383600" y="1976589"/>
                          <a:ext cx="112860" cy="136209"/>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67" name="Ink 166">
                          <a:extLst>
                            <a:ext uri="{FF2B5EF4-FFF2-40B4-BE49-F238E27FC236}">
                              <a16:creationId xmlns:a16="http://schemas.microsoft.com/office/drawing/2014/main" id="{40E79A83-A7ED-41AA-B919-E6AB74A12E89}"/>
                            </a:ext>
                          </a:extLst>
                        </p14:cNvPr>
                        <p14:cNvContentPartPr/>
                        <p14:nvPr/>
                      </p14:nvContentPartPr>
                      <p14:xfrm>
                        <a:off x="7637580" y="1957860"/>
                        <a:ext cx="135000" cy="230760"/>
                      </p14:xfrm>
                    </p:contentPart>
                  </mc:Choice>
                  <mc:Fallback xmlns="">
                    <p:pic>
                      <p:nvPicPr>
                        <p:cNvPr id="135" name="Ink 134">
                          <a:extLst>
                            <a:ext uri="{FF2B5EF4-FFF2-40B4-BE49-F238E27FC236}">
                              <a16:creationId xmlns:a16="http://schemas.microsoft.com/office/drawing/2014/main" id="{E6DFFE4F-5FF3-4FC6-84F8-3590DEDF9583}"/>
                            </a:ext>
                          </a:extLst>
                        </p:cNvPr>
                        <p:cNvPicPr/>
                        <p:nvPr/>
                      </p:nvPicPr>
                      <p:blipFill>
                        <a:blip r:embed="rId151"/>
                        <a:stretch>
                          <a:fillRect/>
                        </a:stretch>
                      </p:blipFill>
                      <p:spPr>
                        <a:xfrm>
                          <a:off x="7609802" y="1929521"/>
                          <a:ext cx="190000" cy="288016"/>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68" name="Ink 167">
                          <a:extLst>
                            <a:ext uri="{FF2B5EF4-FFF2-40B4-BE49-F238E27FC236}">
                              <a16:creationId xmlns:a16="http://schemas.microsoft.com/office/drawing/2014/main" id="{2FDF30D6-732B-4CB2-B437-06C4EF6CCEFB}"/>
                            </a:ext>
                          </a:extLst>
                        </p14:cNvPr>
                        <p14:cNvContentPartPr/>
                        <p14:nvPr/>
                      </p14:nvContentPartPr>
                      <p14:xfrm>
                        <a:off x="7497900" y="2240100"/>
                        <a:ext cx="315360" cy="111600"/>
                      </p14:xfrm>
                    </p:contentPart>
                  </mc:Choice>
                  <mc:Fallback xmlns="">
                    <p:pic>
                      <p:nvPicPr>
                        <p:cNvPr id="136" name="Ink 135">
                          <a:extLst>
                            <a:ext uri="{FF2B5EF4-FFF2-40B4-BE49-F238E27FC236}">
                              <a16:creationId xmlns:a16="http://schemas.microsoft.com/office/drawing/2014/main" id="{92186EF4-884C-4717-B564-FB87362282D4}"/>
                            </a:ext>
                          </a:extLst>
                        </p:cNvPr>
                        <p:cNvPicPr/>
                        <p:nvPr/>
                      </p:nvPicPr>
                      <p:blipFill>
                        <a:blip r:embed="rId153"/>
                        <a:stretch>
                          <a:fillRect/>
                        </a:stretch>
                      </p:blipFill>
                      <p:spPr>
                        <a:xfrm>
                          <a:off x="7470041" y="2211188"/>
                          <a:ext cx="370520" cy="168846"/>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69" name="Ink 168">
                          <a:extLst>
                            <a:ext uri="{FF2B5EF4-FFF2-40B4-BE49-F238E27FC236}">
                              <a16:creationId xmlns:a16="http://schemas.microsoft.com/office/drawing/2014/main" id="{5451EFD1-A2E3-47B3-AFDE-9E595B3F7542}"/>
                            </a:ext>
                          </a:extLst>
                        </p14:cNvPr>
                        <p14:cNvContentPartPr/>
                        <p14:nvPr/>
                      </p14:nvContentPartPr>
                      <p14:xfrm>
                        <a:off x="7421580" y="2613060"/>
                        <a:ext cx="38520" cy="243360"/>
                      </p14:xfrm>
                    </p:contentPart>
                  </mc:Choice>
                  <mc:Fallback xmlns="">
                    <p:pic>
                      <p:nvPicPr>
                        <p:cNvPr id="137" name="Ink 136">
                          <a:extLst>
                            <a:ext uri="{FF2B5EF4-FFF2-40B4-BE49-F238E27FC236}">
                              <a16:creationId xmlns:a16="http://schemas.microsoft.com/office/drawing/2014/main" id="{3354083F-33D2-4CF4-AE49-ED27BEB3C2BB}"/>
                            </a:ext>
                          </a:extLst>
                        </p:cNvPr>
                        <p:cNvPicPr/>
                        <p:nvPr/>
                      </p:nvPicPr>
                      <p:blipFill>
                        <a:blip r:embed="rId155"/>
                        <a:stretch>
                          <a:fillRect/>
                        </a:stretch>
                      </p:blipFill>
                      <p:spPr>
                        <a:xfrm>
                          <a:off x="7393667" y="2584735"/>
                          <a:ext cx="93788" cy="300587"/>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70" name="Ink 169">
                          <a:extLst>
                            <a:ext uri="{FF2B5EF4-FFF2-40B4-BE49-F238E27FC236}">
                              <a16:creationId xmlns:a16="http://schemas.microsoft.com/office/drawing/2014/main" id="{AF0E3DA4-8683-49F6-8CEF-FBADC7DC9CAD}"/>
                            </a:ext>
                          </a:extLst>
                        </p14:cNvPr>
                        <p14:cNvContentPartPr/>
                        <p14:nvPr/>
                      </p14:nvContentPartPr>
                      <p14:xfrm>
                        <a:off x="7338060" y="2956140"/>
                        <a:ext cx="180360" cy="70920"/>
                      </p14:xfrm>
                    </p:contentPart>
                  </mc:Choice>
                  <mc:Fallback xmlns="">
                    <p:pic>
                      <p:nvPicPr>
                        <p:cNvPr id="138" name="Ink 137">
                          <a:extLst>
                            <a:ext uri="{FF2B5EF4-FFF2-40B4-BE49-F238E27FC236}">
                              <a16:creationId xmlns:a16="http://schemas.microsoft.com/office/drawing/2014/main" id="{515E3D27-12ED-40A6-BB0F-70323628050F}"/>
                            </a:ext>
                          </a:extLst>
                        </p:cNvPr>
                        <p:cNvPicPr/>
                        <p:nvPr/>
                      </p:nvPicPr>
                      <p:blipFill>
                        <a:blip r:embed="rId157"/>
                        <a:stretch>
                          <a:fillRect/>
                        </a:stretch>
                      </p:blipFill>
                      <p:spPr>
                        <a:xfrm>
                          <a:off x="7310227" y="2927311"/>
                          <a:ext cx="235470" cy="128002"/>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71" name="Ink 170">
                          <a:extLst>
                            <a:ext uri="{FF2B5EF4-FFF2-40B4-BE49-F238E27FC236}">
                              <a16:creationId xmlns:a16="http://schemas.microsoft.com/office/drawing/2014/main" id="{E1834185-1F7D-44C3-A7CE-C5DB2D43EA42}"/>
                            </a:ext>
                          </a:extLst>
                        </p14:cNvPr>
                        <p14:cNvContentPartPr/>
                        <p14:nvPr/>
                      </p14:nvContentPartPr>
                      <p14:xfrm>
                        <a:off x="7131420" y="2049300"/>
                        <a:ext cx="16560" cy="373320"/>
                      </p14:xfrm>
                    </p:contentPart>
                  </mc:Choice>
                  <mc:Fallback xmlns="">
                    <p:pic>
                      <p:nvPicPr>
                        <p:cNvPr id="139" name="Ink 138">
                          <a:extLst>
                            <a:ext uri="{FF2B5EF4-FFF2-40B4-BE49-F238E27FC236}">
                              <a16:creationId xmlns:a16="http://schemas.microsoft.com/office/drawing/2014/main" id="{FEA94D6C-AE6B-4F2A-AD49-823D98AF1594}"/>
                            </a:ext>
                          </a:extLst>
                        </p:cNvPr>
                        <p:cNvPicPr/>
                        <p:nvPr/>
                      </p:nvPicPr>
                      <p:blipFill>
                        <a:blip r:embed="rId159"/>
                        <a:stretch>
                          <a:fillRect/>
                        </a:stretch>
                      </p:blipFill>
                      <p:spPr>
                        <a:xfrm>
                          <a:off x="7103820" y="2020360"/>
                          <a:ext cx="71208" cy="43062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72" name="Ink 171">
                          <a:extLst>
                            <a:ext uri="{FF2B5EF4-FFF2-40B4-BE49-F238E27FC236}">
                              <a16:creationId xmlns:a16="http://schemas.microsoft.com/office/drawing/2014/main" id="{4B9A88CC-CCDC-4644-906B-CB5F274EA8FC}"/>
                            </a:ext>
                          </a:extLst>
                        </p14:cNvPr>
                        <p14:cNvContentPartPr/>
                        <p14:nvPr/>
                      </p14:nvContentPartPr>
                      <p14:xfrm>
                        <a:off x="6713100" y="2186460"/>
                        <a:ext cx="251640" cy="61560"/>
                      </p14:xfrm>
                    </p:contentPart>
                  </mc:Choice>
                  <mc:Fallback xmlns="">
                    <p:pic>
                      <p:nvPicPr>
                        <p:cNvPr id="140" name="Ink 139">
                          <a:extLst>
                            <a:ext uri="{FF2B5EF4-FFF2-40B4-BE49-F238E27FC236}">
                              <a16:creationId xmlns:a16="http://schemas.microsoft.com/office/drawing/2014/main" id="{8DFC7255-E8D9-4DE0-A652-B8DAFE926C26}"/>
                            </a:ext>
                          </a:extLst>
                        </p:cNvPr>
                        <p:cNvPicPr/>
                        <p:nvPr/>
                      </p:nvPicPr>
                      <p:blipFill>
                        <a:blip r:embed="rId161"/>
                        <a:stretch>
                          <a:fillRect/>
                        </a:stretch>
                      </p:blipFill>
                      <p:spPr>
                        <a:xfrm>
                          <a:off x="6685264" y="2157694"/>
                          <a:ext cx="306756" cy="118517"/>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73" name="Ink 172">
                          <a:extLst>
                            <a:ext uri="{FF2B5EF4-FFF2-40B4-BE49-F238E27FC236}">
                              <a16:creationId xmlns:a16="http://schemas.microsoft.com/office/drawing/2014/main" id="{25ACB2FD-181C-4F8E-87CB-64E7ABC8A3CB}"/>
                            </a:ext>
                          </a:extLst>
                        </p14:cNvPr>
                        <p14:cNvContentPartPr/>
                        <p14:nvPr/>
                      </p14:nvContentPartPr>
                      <p14:xfrm>
                        <a:off x="6659820" y="2636100"/>
                        <a:ext cx="69480" cy="197640"/>
                      </p14:xfrm>
                    </p:contentPart>
                  </mc:Choice>
                  <mc:Fallback xmlns="">
                    <p:pic>
                      <p:nvPicPr>
                        <p:cNvPr id="141" name="Ink 140">
                          <a:extLst>
                            <a:ext uri="{FF2B5EF4-FFF2-40B4-BE49-F238E27FC236}">
                              <a16:creationId xmlns:a16="http://schemas.microsoft.com/office/drawing/2014/main" id="{7525C054-9C0F-4AE4-BE41-00B7DE355785}"/>
                            </a:ext>
                          </a:extLst>
                        </p:cNvPr>
                        <p:cNvPicPr/>
                        <p:nvPr/>
                      </p:nvPicPr>
                      <p:blipFill>
                        <a:blip r:embed="rId163"/>
                        <a:stretch>
                          <a:fillRect/>
                        </a:stretch>
                      </p:blipFill>
                      <p:spPr>
                        <a:xfrm>
                          <a:off x="6632028" y="2607783"/>
                          <a:ext cx="124508" cy="254852"/>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74" name="Ink 173">
                          <a:extLst>
                            <a:ext uri="{FF2B5EF4-FFF2-40B4-BE49-F238E27FC236}">
                              <a16:creationId xmlns:a16="http://schemas.microsoft.com/office/drawing/2014/main" id="{6A8B61D5-4950-479F-8431-0C90F8E8F4A3}"/>
                            </a:ext>
                          </a:extLst>
                        </p14:cNvPr>
                        <p14:cNvContentPartPr/>
                        <p14:nvPr/>
                      </p14:nvContentPartPr>
                      <p14:xfrm>
                        <a:off x="6659820" y="2871900"/>
                        <a:ext cx="281520" cy="54360"/>
                      </p14:xfrm>
                    </p:contentPart>
                  </mc:Choice>
                  <mc:Fallback xmlns="">
                    <p:pic>
                      <p:nvPicPr>
                        <p:cNvPr id="142" name="Ink 141">
                          <a:extLst>
                            <a:ext uri="{FF2B5EF4-FFF2-40B4-BE49-F238E27FC236}">
                              <a16:creationId xmlns:a16="http://schemas.microsoft.com/office/drawing/2014/main" id="{436D2898-DC85-446C-8414-9393F9D506BE}"/>
                            </a:ext>
                          </a:extLst>
                        </p:cNvPr>
                        <p:cNvPicPr/>
                        <p:nvPr/>
                      </p:nvPicPr>
                      <p:blipFill>
                        <a:blip r:embed="rId165"/>
                        <a:stretch>
                          <a:fillRect/>
                        </a:stretch>
                      </p:blipFill>
                      <p:spPr>
                        <a:xfrm>
                          <a:off x="6632002" y="2842985"/>
                          <a:ext cx="336600" cy="111611"/>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75" name="Ink 174">
                          <a:extLst>
                            <a:ext uri="{FF2B5EF4-FFF2-40B4-BE49-F238E27FC236}">
                              <a16:creationId xmlns:a16="http://schemas.microsoft.com/office/drawing/2014/main" id="{5133393B-1232-46F6-86BE-F0CCD6E53FF4}"/>
                            </a:ext>
                          </a:extLst>
                        </p14:cNvPr>
                        <p14:cNvContentPartPr/>
                        <p14:nvPr/>
                      </p14:nvContentPartPr>
                      <p14:xfrm>
                        <a:off x="7017660" y="3040020"/>
                        <a:ext cx="360" cy="250200"/>
                      </p14:xfrm>
                    </p:contentPart>
                  </mc:Choice>
                  <mc:Fallback xmlns="">
                    <p:pic>
                      <p:nvPicPr>
                        <p:cNvPr id="143" name="Ink 142">
                          <a:extLst>
                            <a:ext uri="{FF2B5EF4-FFF2-40B4-BE49-F238E27FC236}">
                              <a16:creationId xmlns:a16="http://schemas.microsoft.com/office/drawing/2014/main" id="{3D8B17C4-B9DE-408D-BC8C-09691E033A60}"/>
                            </a:ext>
                          </a:extLst>
                        </p:cNvPr>
                        <p:cNvPicPr/>
                        <p:nvPr/>
                      </p:nvPicPr>
                      <p:blipFill>
                        <a:blip r:embed="rId167"/>
                        <a:stretch>
                          <a:fillRect/>
                        </a:stretch>
                      </p:blipFill>
                      <p:spPr>
                        <a:xfrm>
                          <a:off x="6999660" y="3011129"/>
                          <a:ext cx="36000" cy="307405"/>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76" name="Ink 175">
                          <a:extLst>
                            <a:ext uri="{FF2B5EF4-FFF2-40B4-BE49-F238E27FC236}">
                              <a16:creationId xmlns:a16="http://schemas.microsoft.com/office/drawing/2014/main" id="{7F39E9F0-E428-4D59-949F-DE14F99B14A9}"/>
                            </a:ext>
                          </a:extLst>
                        </p14:cNvPr>
                        <p14:cNvContentPartPr/>
                        <p14:nvPr/>
                      </p14:nvContentPartPr>
                      <p14:xfrm>
                        <a:off x="6872940" y="3244860"/>
                        <a:ext cx="190440" cy="61200"/>
                      </p14:xfrm>
                    </p:contentPart>
                  </mc:Choice>
                  <mc:Fallback xmlns="">
                    <p:pic>
                      <p:nvPicPr>
                        <p:cNvPr id="144" name="Ink 143">
                          <a:extLst>
                            <a:ext uri="{FF2B5EF4-FFF2-40B4-BE49-F238E27FC236}">
                              <a16:creationId xmlns:a16="http://schemas.microsoft.com/office/drawing/2014/main" id="{952BFF14-A1EB-45F6-9A38-D11770333C31}"/>
                            </a:ext>
                          </a:extLst>
                        </p:cNvPr>
                        <p:cNvPicPr/>
                        <p:nvPr/>
                      </p:nvPicPr>
                      <p:blipFill>
                        <a:blip r:embed="rId169"/>
                        <a:stretch>
                          <a:fillRect/>
                        </a:stretch>
                      </p:blipFill>
                      <p:spPr>
                        <a:xfrm>
                          <a:off x="6845655" y="3215992"/>
                          <a:ext cx="245567" cy="118358"/>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77" name="Ink 176">
                          <a:extLst>
                            <a:ext uri="{FF2B5EF4-FFF2-40B4-BE49-F238E27FC236}">
                              <a16:creationId xmlns:a16="http://schemas.microsoft.com/office/drawing/2014/main" id="{6AEBDDAA-AD7D-4BFE-9351-7139865B092A}"/>
                            </a:ext>
                          </a:extLst>
                        </p14:cNvPr>
                        <p14:cNvContentPartPr/>
                        <p14:nvPr/>
                      </p14:nvContentPartPr>
                      <p14:xfrm>
                        <a:off x="6880500" y="3352500"/>
                        <a:ext cx="61560" cy="159840"/>
                      </p14:xfrm>
                    </p:contentPart>
                  </mc:Choice>
                  <mc:Fallback xmlns="">
                    <p:pic>
                      <p:nvPicPr>
                        <p:cNvPr id="145" name="Ink 144">
                          <a:extLst>
                            <a:ext uri="{FF2B5EF4-FFF2-40B4-BE49-F238E27FC236}">
                              <a16:creationId xmlns:a16="http://schemas.microsoft.com/office/drawing/2014/main" id="{342961F4-F177-456A-B412-EEE62E83114F}"/>
                            </a:ext>
                          </a:extLst>
                        </p:cNvPr>
                        <p:cNvPicPr/>
                        <p:nvPr/>
                      </p:nvPicPr>
                      <p:blipFill>
                        <a:blip r:embed="rId171"/>
                        <a:stretch>
                          <a:fillRect/>
                        </a:stretch>
                      </p:blipFill>
                      <p:spPr>
                        <a:xfrm>
                          <a:off x="6852770" y="3323648"/>
                          <a:ext cx="116465" cy="216967"/>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78" name="Ink 177">
                          <a:extLst>
                            <a:ext uri="{FF2B5EF4-FFF2-40B4-BE49-F238E27FC236}">
                              <a16:creationId xmlns:a16="http://schemas.microsoft.com/office/drawing/2014/main" id="{44010BE3-AB21-4161-A04C-379D661DF189}"/>
                            </a:ext>
                          </a:extLst>
                        </p14:cNvPr>
                        <p14:cNvContentPartPr/>
                        <p14:nvPr/>
                      </p14:nvContentPartPr>
                      <p14:xfrm>
                        <a:off x="6370020" y="3177180"/>
                        <a:ext cx="184320" cy="151560"/>
                      </p14:xfrm>
                    </p:contentPart>
                  </mc:Choice>
                  <mc:Fallback xmlns="">
                    <p:pic>
                      <p:nvPicPr>
                        <p:cNvPr id="146" name="Ink 145">
                          <a:extLst>
                            <a:ext uri="{FF2B5EF4-FFF2-40B4-BE49-F238E27FC236}">
                              <a16:creationId xmlns:a16="http://schemas.microsoft.com/office/drawing/2014/main" id="{0F104CC7-7F24-4406-B243-AE3ECE1A7D29}"/>
                            </a:ext>
                          </a:extLst>
                        </p:cNvPr>
                        <p:cNvPicPr/>
                        <p:nvPr/>
                      </p:nvPicPr>
                      <p:blipFill>
                        <a:blip r:embed="rId173"/>
                        <a:stretch>
                          <a:fillRect/>
                        </a:stretch>
                      </p:blipFill>
                      <p:spPr>
                        <a:xfrm>
                          <a:off x="6342177" y="3148256"/>
                          <a:ext cx="239449" cy="208829"/>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79" name="Ink 178">
                          <a:extLst>
                            <a:ext uri="{FF2B5EF4-FFF2-40B4-BE49-F238E27FC236}">
                              <a16:creationId xmlns:a16="http://schemas.microsoft.com/office/drawing/2014/main" id="{09F6EB53-ED12-4815-B703-B901D7FA3770}"/>
                            </a:ext>
                          </a:extLst>
                        </p14:cNvPr>
                        <p14:cNvContentPartPr/>
                        <p14:nvPr/>
                      </p14:nvContentPartPr>
                      <p14:xfrm>
                        <a:off x="6309180" y="3359700"/>
                        <a:ext cx="273240" cy="62280"/>
                      </p14:xfrm>
                    </p:contentPart>
                  </mc:Choice>
                  <mc:Fallback xmlns="">
                    <p:pic>
                      <p:nvPicPr>
                        <p:cNvPr id="147" name="Ink 146">
                          <a:extLst>
                            <a:ext uri="{FF2B5EF4-FFF2-40B4-BE49-F238E27FC236}">
                              <a16:creationId xmlns:a16="http://schemas.microsoft.com/office/drawing/2014/main" id="{EF0DD600-EB53-475B-8DE3-6878F13F649B}"/>
                            </a:ext>
                          </a:extLst>
                        </p:cNvPr>
                        <p:cNvPicPr/>
                        <p:nvPr/>
                      </p:nvPicPr>
                      <p:blipFill>
                        <a:blip r:embed="rId175"/>
                        <a:stretch>
                          <a:fillRect/>
                        </a:stretch>
                      </p:blipFill>
                      <p:spPr>
                        <a:xfrm>
                          <a:off x="6281355" y="3330867"/>
                          <a:ext cx="328333" cy="11937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80" name="Ink 179">
                          <a:extLst>
                            <a:ext uri="{FF2B5EF4-FFF2-40B4-BE49-F238E27FC236}">
                              <a16:creationId xmlns:a16="http://schemas.microsoft.com/office/drawing/2014/main" id="{379988CF-C0E3-4EBB-B805-5F663E092E93}"/>
                            </a:ext>
                          </a:extLst>
                        </p14:cNvPr>
                        <p14:cNvContentPartPr/>
                        <p14:nvPr/>
                      </p14:nvContentPartPr>
                      <p14:xfrm>
                        <a:off x="6034500" y="2316420"/>
                        <a:ext cx="168840" cy="170640"/>
                      </p14:xfrm>
                    </p:contentPart>
                  </mc:Choice>
                  <mc:Fallback xmlns="">
                    <p:pic>
                      <p:nvPicPr>
                        <p:cNvPr id="148" name="Ink 147">
                          <a:extLst>
                            <a:ext uri="{FF2B5EF4-FFF2-40B4-BE49-F238E27FC236}">
                              <a16:creationId xmlns:a16="http://schemas.microsoft.com/office/drawing/2014/main" id="{02025616-EF2C-4C44-B984-2AA37B9BB5FC}"/>
                            </a:ext>
                          </a:extLst>
                        </p:cNvPr>
                        <p:cNvPicPr/>
                        <p:nvPr/>
                      </p:nvPicPr>
                      <p:blipFill>
                        <a:blip r:embed="rId177"/>
                        <a:stretch>
                          <a:fillRect/>
                        </a:stretch>
                      </p:blipFill>
                      <p:spPr>
                        <a:xfrm>
                          <a:off x="6007196" y="2287596"/>
                          <a:ext cx="224006" cy="227712"/>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81" name="Ink 180">
                          <a:extLst>
                            <a:ext uri="{FF2B5EF4-FFF2-40B4-BE49-F238E27FC236}">
                              <a16:creationId xmlns:a16="http://schemas.microsoft.com/office/drawing/2014/main" id="{1FFC2F8E-4C4F-427E-B53E-A97367921BF4}"/>
                            </a:ext>
                          </a:extLst>
                        </p14:cNvPr>
                        <p14:cNvContentPartPr/>
                        <p14:nvPr/>
                      </p14:nvContentPartPr>
                      <p14:xfrm>
                        <a:off x="6080580" y="2574900"/>
                        <a:ext cx="227880" cy="54000"/>
                      </p14:xfrm>
                    </p:contentPart>
                  </mc:Choice>
                  <mc:Fallback xmlns="">
                    <p:pic>
                      <p:nvPicPr>
                        <p:cNvPr id="149" name="Ink 148">
                          <a:extLst>
                            <a:ext uri="{FF2B5EF4-FFF2-40B4-BE49-F238E27FC236}">
                              <a16:creationId xmlns:a16="http://schemas.microsoft.com/office/drawing/2014/main" id="{258CF575-6CC1-44F7-892E-3D8FEF299EE3}"/>
                            </a:ext>
                          </a:extLst>
                        </p:cNvPr>
                        <p:cNvPicPr/>
                        <p:nvPr/>
                      </p:nvPicPr>
                      <p:blipFill>
                        <a:blip r:embed="rId179"/>
                        <a:stretch>
                          <a:fillRect/>
                        </a:stretch>
                      </p:blipFill>
                      <p:spPr>
                        <a:xfrm>
                          <a:off x="6052790" y="2546177"/>
                          <a:ext cx="282905" cy="110872"/>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82" name="Ink 181">
                          <a:extLst>
                            <a:ext uri="{FF2B5EF4-FFF2-40B4-BE49-F238E27FC236}">
                              <a16:creationId xmlns:a16="http://schemas.microsoft.com/office/drawing/2014/main" id="{15FD0B04-251E-4682-8007-CD02B17A3D9E}"/>
                            </a:ext>
                          </a:extLst>
                        </p14:cNvPr>
                        <p14:cNvContentPartPr/>
                        <p14:nvPr/>
                      </p14:nvContentPartPr>
                      <p14:xfrm>
                        <a:off x="6294060" y="1828260"/>
                        <a:ext cx="360" cy="182520"/>
                      </p14:xfrm>
                    </p:contentPart>
                  </mc:Choice>
                  <mc:Fallback xmlns="">
                    <p:pic>
                      <p:nvPicPr>
                        <p:cNvPr id="150" name="Ink 149">
                          <a:extLst>
                            <a:ext uri="{FF2B5EF4-FFF2-40B4-BE49-F238E27FC236}">
                              <a16:creationId xmlns:a16="http://schemas.microsoft.com/office/drawing/2014/main" id="{A96BB226-CB5C-449F-8CED-82BD3B003DC3}"/>
                            </a:ext>
                          </a:extLst>
                        </p:cNvPr>
                        <p:cNvPicPr/>
                        <p:nvPr/>
                      </p:nvPicPr>
                      <p:blipFill>
                        <a:blip r:embed="rId181"/>
                        <a:stretch>
                          <a:fillRect/>
                        </a:stretch>
                      </p:blipFill>
                      <p:spPr>
                        <a:xfrm>
                          <a:off x="6276060" y="1799958"/>
                          <a:ext cx="36000" cy="239702"/>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83" name="Ink 182">
                          <a:extLst>
                            <a:ext uri="{FF2B5EF4-FFF2-40B4-BE49-F238E27FC236}">
                              <a16:creationId xmlns:a16="http://schemas.microsoft.com/office/drawing/2014/main" id="{43FA8D0B-7FDD-4194-B3BF-7E58CF551BB0}"/>
                            </a:ext>
                          </a:extLst>
                        </p14:cNvPr>
                        <p14:cNvContentPartPr/>
                        <p14:nvPr/>
                      </p14:nvContentPartPr>
                      <p14:xfrm>
                        <a:off x="6277860" y="2102940"/>
                        <a:ext cx="153360" cy="189360"/>
                      </p14:xfrm>
                    </p:contentPart>
                  </mc:Choice>
                  <mc:Fallback xmlns="">
                    <p:pic>
                      <p:nvPicPr>
                        <p:cNvPr id="151" name="Ink 150">
                          <a:extLst>
                            <a:ext uri="{FF2B5EF4-FFF2-40B4-BE49-F238E27FC236}">
                              <a16:creationId xmlns:a16="http://schemas.microsoft.com/office/drawing/2014/main" id="{31381B5A-F95D-4085-AEBD-ECEA2AA68EBC}"/>
                            </a:ext>
                          </a:extLst>
                        </p:cNvPr>
                        <p:cNvPicPr/>
                        <p:nvPr/>
                      </p:nvPicPr>
                      <p:blipFill>
                        <a:blip r:embed="rId183"/>
                        <a:stretch>
                          <a:fillRect/>
                        </a:stretch>
                      </p:blipFill>
                      <p:spPr>
                        <a:xfrm>
                          <a:off x="6250077" y="2073986"/>
                          <a:ext cx="208370" cy="24668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4">
                    <p14:nvContentPartPr>
                      <p14:cNvPr id="120" name="Ink 119">
                        <a:extLst>
                          <a:ext uri="{FF2B5EF4-FFF2-40B4-BE49-F238E27FC236}">
                            <a16:creationId xmlns:a16="http://schemas.microsoft.com/office/drawing/2014/main" id="{2A9F9BCB-99B7-408B-B41E-D594110BF890}"/>
                          </a:ext>
                        </a:extLst>
                      </p14:cNvPr>
                      <p14:cNvContentPartPr/>
                      <p14:nvPr/>
                    </p14:nvContentPartPr>
                    <p14:xfrm>
                      <a:off x="5538780" y="2569140"/>
                      <a:ext cx="1486800" cy="1629720"/>
                    </p14:xfrm>
                  </p:contentPart>
                </mc:Choice>
                <mc:Fallback xmlns="">
                  <p:pic>
                    <p:nvPicPr>
                      <p:cNvPr id="88" name="Ink 87">
                        <a:extLst>
                          <a:ext uri="{FF2B5EF4-FFF2-40B4-BE49-F238E27FC236}">
                            <a16:creationId xmlns:a16="http://schemas.microsoft.com/office/drawing/2014/main" id="{9F27CEFD-AF8B-42A1-A07D-1F9C560DD500}"/>
                          </a:ext>
                        </a:extLst>
                      </p:cNvPr>
                      <p:cNvPicPr/>
                      <p:nvPr/>
                    </p:nvPicPr>
                    <p:blipFill>
                      <a:blip r:embed="rId185"/>
                      <a:stretch>
                        <a:fillRect/>
                      </a:stretch>
                    </p:blipFill>
                    <p:spPr>
                      <a:xfrm>
                        <a:off x="5483095" y="2511287"/>
                        <a:ext cx="1597614" cy="1744848"/>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21" name="Ink 120">
                        <a:extLst>
                          <a:ext uri="{FF2B5EF4-FFF2-40B4-BE49-F238E27FC236}">
                            <a16:creationId xmlns:a16="http://schemas.microsoft.com/office/drawing/2014/main" id="{D8AAD92D-4E99-408E-B83F-8FA9B2DBD189}"/>
                          </a:ext>
                        </a:extLst>
                      </p14:cNvPr>
                      <p14:cNvContentPartPr/>
                      <p14:nvPr/>
                    </p14:nvContentPartPr>
                    <p14:xfrm>
                      <a:off x="7223580" y="3884220"/>
                      <a:ext cx="495360" cy="63720"/>
                    </p14:xfrm>
                  </p:contentPart>
                </mc:Choice>
                <mc:Fallback xmlns="">
                  <p:pic>
                    <p:nvPicPr>
                      <p:cNvPr id="89" name="Ink 88">
                        <a:extLst>
                          <a:ext uri="{FF2B5EF4-FFF2-40B4-BE49-F238E27FC236}">
                            <a16:creationId xmlns:a16="http://schemas.microsoft.com/office/drawing/2014/main" id="{63BFD555-A627-4C8C-8CE7-18AB780CA9AE}"/>
                          </a:ext>
                        </a:extLst>
                      </p:cNvPr>
                      <p:cNvPicPr/>
                      <p:nvPr/>
                    </p:nvPicPr>
                    <p:blipFill>
                      <a:blip r:embed="rId187"/>
                      <a:stretch>
                        <a:fillRect/>
                      </a:stretch>
                    </p:blipFill>
                    <p:spPr>
                      <a:xfrm>
                        <a:off x="7167922" y="3826815"/>
                        <a:ext cx="606120" cy="177957"/>
                      </a:xfrm>
                      <a:prstGeom prst="rect">
                        <a:avLst/>
                      </a:prstGeom>
                    </p:spPr>
                  </p:pic>
                </mc:Fallback>
              </mc:AlternateContent>
              <p:grpSp>
                <p:nvGrpSpPr>
                  <p:cNvPr id="122" name="Group 121">
                    <a:extLst>
                      <a:ext uri="{FF2B5EF4-FFF2-40B4-BE49-F238E27FC236}">
                        <a16:creationId xmlns:a16="http://schemas.microsoft.com/office/drawing/2014/main" id="{62E5D179-5C7F-410A-9C7E-73C7995B2F18}"/>
                      </a:ext>
                    </a:extLst>
                  </p:cNvPr>
                  <p:cNvGrpSpPr/>
                  <p:nvPr/>
                </p:nvGrpSpPr>
                <p:grpSpPr>
                  <a:xfrm>
                    <a:off x="5775660" y="2308500"/>
                    <a:ext cx="906480" cy="1572225"/>
                    <a:chOff x="5775660" y="2308500"/>
                    <a:chExt cx="906480" cy="1572225"/>
                  </a:xfrm>
                </p:grpSpPr>
                <mc:AlternateContent xmlns:mc="http://schemas.openxmlformats.org/markup-compatibility/2006" xmlns:p14="http://schemas.microsoft.com/office/powerpoint/2010/main">
                  <mc:Choice Requires="p14">
                    <p:contentPart p14:bwMode="auto" r:id="rId188">
                      <p14:nvContentPartPr>
                        <p14:cNvPr id="143" name="Ink 142">
                          <a:extLst>
                            <a:ext uri="{FF2B5EF4-FFF2-40B4-BE49-F238E27FC236}">
                              <a16:creationId xmlns:a16="http://schemas.microsoft.com/office/drawing/2014/main" id="{3B82222D-E48E-4FF0-812E-7F45128E97AD}"/>
                            </a:ext>
                          </a:extLst>
                        </p14:cNvPr>
                        <p14:cNvContentPartPr/>
                        <p14:nvPr/>
                      </p14:nvContentPartPr>
                      <p14:xfrm>
                        <a:off x="6004260" y="2308500"/>
                        <a:ext cx="360" cy="495000"/>
                      </p14:xfrm>
                    </p:contentPart>
                  </mc:Choice>
                  <mc:Fallback xmlns="">
                    <p:pic>
                      <p:nvPicPr>
                        <p:cNvPr id="111" name="Ink 110">
                          <a:extLst>
                            <a:ext uri="{FF2B5EF4-FFF2-40B4-BE49-F238E27FC236}">
                              <a16:creationId xmlns:a16="http://schemas.microsoft.com/office/drawing/2014/main" id="{3AA3C0DC-6BE2-4FBF-A048-77DA9E8AD031}"/>
                            </a:ext>
                          </a:extLst>
                        </p:cNvPr>
                        <p:cNvPicPr/>
                        <p:nvPr/>
                      </p:nvPicPr>
                      <p:blipFill>
                        <a:blip r:embed="rId189"/>
                        <a:stretch>
                          <a:fillRect/>
                        </a:stretch>
                      </p:blipFill>
                      <p:spPr>
                        <a:xfrm>
                          <a:off x="5968260" y="2250673"/>
                          <a:ext cx="72000" cy="610076"/>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44" name="Ink 143">
                          <a:extLst>
                            <a:ext uri="{FF2B5EF4-FFF2-40B4-BE49-F238E27FC236}">
                              <a16:creationId xmlns:a16="http://schemas.microsoft.com/office/drawing/2014/main" id="{2C2AC551-BFE4-4231-890F-E532A3F47AF8}"/>
                            </a:ext>
                          </a:extLst>
                        </p14:cNvPr>
                        <p14:cNvContentPartPr/>
                        <p14:nvPr/>
                      </p14:nvContentPartPr>
                      <p14:xfrm>
                        <a:off x="5775660" y="3085020"/>
                        <a:ext cx="442800" cy="45720"/>
                      </p14:xfrm>
                    </p:contentPart>
                  </mc:Choice>
                  <mc:Fallback xmlns="">
                    <p:pic>
                      <p:nvPicPr>
                        <p:cNvPr id="112" name="Ink 111">
                          <a:extLst>
                            <a:ext uri="{FF2B5EF4-FFF2-40B4-BE49-F238E27FC236}">
                              <a16:creationId xmlns:a16="http://schemas.microsoft.com/office/drawing/2014/main" id="{FD5ADFAB-D7E2-48F3-B6AD-ED20AC6B4C18}"/>
                            </a:ext>
                          </a:extLst>
                        </p:cNvPr>
                        <p:cNvPicPr/>
                        <p:nvPr/>
                      </p:nvPicPr>
                      <p:blipFill>
                        <a:blip r:embed="rId191"/>
                        <a:stretch>
                          <a:fillRect/>
                        </a:stretch>
                      </p:blipFill>
                      <p:spPr>
                        <a:xfrm>
                          <a:off x="5720519" y="3027870"/>
                          <a:ext cx="553639" cy="159449"/>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45" name="Ink 144">
                          <a:extLst>
                            <a:ext uri="{FF2B5EF4-FFF2-40B4-BE49-F238E27FC236}">
                              <a16:creationId xmlns:a16="http://schemas.microsoft.com/office/drawing/2014/main" id="{A6ED2604-A7AA-4214-8905-57CA329D5655}"/>
                            </a:ext>
                          </a:extLst>
                        </p14:cNvPr>
                        <p14:cNvContentPartPr/>
                        <p14:nvPr/>
                      </p14:nvContentPartPr>
                      <p14:xfrm>
                        <a:off x="6469020" y="3032460"/>
                        <a:ext cx="84240" cy="464760"/>
                      </p14:xfrm>
                    </p:contentPart>
                  </mc:Choice>
                  <mc:Fallback xmlns="">
                    <p:pic>
                      <p:nvPicPr>
                        <p:cNvPr id="113" name="Ink 112">
                          <a:extLst>
                            <a:ext uri="{FF2B5EF4-FFF2-40B4-BE49-F238E27FC236}">
                              <a16:creationId xmlns:a16="http://schemas.microsoft.com/office/drawing/2014/main" id="{14159AC5-54E6-41CC-9BE5-B8ED83F8AB7C}"/>
                            </a:ext>
                          </a:extLst>
                        </p:cNvPr>
                        <p:cNvPicPr/>
                        <p:nvPr/>
                      </p:nvPicPr>
                      <p:blipFill>
                        <a:blip r:embed="rId193"/>
                        <a:stretch>
                          <a:fillRect/>
                        </a:stretch>
                      </p:blipFill>
                      <p:spPr>
                        <a:xfrm>
                          <a:off x="6413232" y="2974654"/>
                          <a:ext cx="195258" cy="579794"/>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46" name="Ink 145">
                          <a:extLst>
                            <a:ext uri="{FF2B5EF4-FFF2-40B4-BE49-F238E27FC236}">
                              <a16:creationId xmlns:a16="http://schemas.microsoft.com/office/drawing/2014/main" id="{71F849FE-17D4-4F58-9BFD-A2E46136CA3C}"/>
                            </a:ext>
                          </a:extLst>
                        </p14:cNvPr>
                        <p14:cNvContentPartPr/>
                        <p14:nvPr/>
                      </p14:nvContentPartPr>
                      <p14:xfrm>
                        <a:off x="6247980" y="3657060"/>
                        <a:ext cx="434160" cy="46080"/>
                      </p14:xfrm>
                    </p:contentPart>
                  </mc:Choice>
                  <mc:Fallback xmlns="">
                    <p:pic>
                      <p:nvPicPr>
                        <p:cNvPr id="114" name="Ink 113">
                          <a:extLst>
                            <a:ext uri="{FF2B5EF4-FFF2-40B4-BE49-F238E27FC236}">
                              <a16:creationId xmlns:a16="http://schemas.microsoft.com/office/drawing/2014/main" id="{57BFA9B0-805F-419A-A0A4-DD0F6A750302}"/>
                            </a:ext>
                          </a:extLst>
                        </p:cNvPr>
                        <p:cNvPicPr/>
                        <p:nvPr/>
                      </p:nvPicPr>
                      <p:blipFill>
                        <a:blip r:embed="rId195"/>
                        <a:stretch>
                          <a:fillRect/>
                        </a:stretch>
                      </p:blipFill>
                      <p:spPr>
                        <a:xfrm>
                          <a:off x="6192804" y="3600036"/>
                          <a:ext cx="545069" cy="160704"/>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47" name="Ink 146">
                          <a:extLst>
                            <a:ext uri="{FF2B5EF4-FFF2-40B4-BE49-F238E27FC236}">
                              <a16:creationId xmlns:a16="http://schemas.microsoft.com/office/drawing/2014/main" id="{B21C0B7D-C174-41E6-8E36-919CEFDF13D1}"/>
                            </a:ext>
                          </a:extLst>
                        </p14:cNvPr>
                        <p14:cNvContentPartPr/>
                        <p14:nvPr/>
                      </p14:nvContentPartPr>
                      <p14:xfrm>
                        <a:off x="6004260" y="2797020"/>
                        <a:ext cx="8640" cy="45360"/>
                      </p14:xfrm>
                    </p:contentPart>
                  </mc:Choice>
                  <mc:Fallback xmlns="">
                    <p:pic>
                      <p:nvPicPr>
                        <p:cNvPr id="115" name="Ink 114">
                          <a:extLst>
                            <a:ext uri="{FF2B5EF4-FFF2-40B4-BE49-F238E27FC236}">
                              <a16:creationId xmlns:a16="http://schemas.microsoft.com/office/drawing/2014/main" id="{46091370-8B89-48EC-8620-57E87952D716}"/>
                            </a:ext>
                          </a:extLst>
                        </p:cNvPr>
                        <p:cNvPicPr/>
                        <p:nvPr/>
                      </p:nvPicPr>
                      <p:blipFill>
                        <a:blip r:embed="rId197"/>
                        <a:stretch>
                          <a:fillRect/>
                        </a:stretch>
                      </p:blipFill>
                      <p:spPr>
                        <a:xfrm>
                          <a:off x="5950260" y="2739602"/>
                          <a:ext cx="116100" cy="159621"/>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48" name="Ink 147">
                          <a:extLst>
                            <a:ext uri="{FF2B5EF4-FFF2-40B4-BE49-F238E27FC236}">
                              <a16:creationId xmlns:a16="http://schemas.microsoft.com/office/drawing/2014/main" id="{03F1B89A-37EC-44D4-9658-D244C6652522}"/>
                            </a:ext>
                          </a:extLst>
                        </p14:cNvPr>
                        <p14:cNvContentPartPr/>
                        <p14:nvPr/>
                      </p14:nvContentPartPr>
                      <p14:xfrm>
                        <a:off x="6011820" y="2788740"/>
                        <a:ext cx="360" cy="360"/>
                      </p14:xfrm>
                    </p:contentPart>
                  </mc:Choice>
                  <mc:Fallback xmlns="">
                    <p:pic>
                      <p:nvPicPr>
                        <p:cNvPr id="116" name="Ink 115">
                          <a:extLst>
                            <a:ext uri="{FF2B5EF4-FFF2-40B4-BE49-F238E27FC236}">
                              <a16:creationId xmlns:a16="http://schemas.microsoft.com/office/drawing/2014/main" id="{66FC86F4-47EA-4B99-BF9A-918792DAA262}"/>
                            </a:ext>
                          </a:extLst>
                        </p:cNvPr>
                        <p:cNvPicPr/>
                        <p:nvPr/>
                      </p:nvPicPr>
                      <p:blipFill>
                        <a:blip r:embed="rId199"/>
                        <a:stretch>
                          <a:fillRect/>
                        </a:stretch>
                      </p:blipFill>
                      <p:spPr>
                        <a:xfrm>
                          <a:off x="5976180" y="275274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49" name="Ink 148">
                          <a:extLst>
                            <a:ext uri="{FF2B5EF4-FFF2-40B4-BE49-F238E27FC236}">
                              <a16:creationId xmlns:a16="http://schemas.microsoft.com/office/drawing/2014/main" id="{478DB385-78A6-458B-99A2-F51A511E1F9F}"/>
                            </a:ext>
                          </a:extLst>
                        </p14:cNvPr>
                        <p14:cNvContentPartPr/>
                        <p14:nvPr/>
                      </p14:nvContentPartPr>
                      <p14:xfrm>
                        <a:off x="5843603" y="2376285"/>
                        <a:ext cx="171720" cy="291960"/>
                      </p14:xfrm>
                    </p:contentPart>
                  </mc:Choice>
                  <mc:Fallback xmlns="">
                    <p:pic>
                      <p:nvPicPr>
                        <p:cNvPr id="117" name="Ink 116">
                          <a:extLst>
                            <a:ext uri="{FF2B5EF4-FFF2-40B4-BE49-F238E27FC236}">
                              <a16:creationId xmlns:a16="http://schemas.microsoft.com/office/drawing/2014/main" id="{3C72B3A6-531A-4D81-ACC6-0733532FEE43}"/>
                            </a:ext>
                          </a:extLst>
                        </p:cNvPr>
                        <p:cNvPicPr/>
                        <p:nvPr/>
                      </p:nvPicPr>
                      <p:blipFill>
                        <a:blip r:embed="rId201"/>
                        <a:stretch>
                          <a:fillRect/>
                        </a:stretch>
                      </p:blipFill>
                      <p:spPr>
                        <a:xfrm>
                          <a:off x="5815817" y="2347956"/>
                          <a:ext cx="226737" cy="349196"/>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50" name="Ink 149">
                          <a:extLst>
                            <a:ext uri="{FF2B5EF4-FFF2-40B4-BE49-F238E27FC236}">
                              <a16:creationId xmlns:a16="http://schemas.microsoft.com/office/drawing/2014/main" id="{6DFB45AF-BDED-4419-9EC7-BE34BAFFD05A}"/>
                            </a:ext>
                          </a:extLst>
                        </p14:cNvPr>
                        <p14:cNvContentPartPr/>
                        <p14:nvPr/>
                      </p14:nvContentPartPr>
                      <p14:xfrm>
                        <a:off x="6036203" y="2424165"/>
                        <a:ext cx="275760" cy="225000"/>
                      </p14:xfrm>
                    </p:contentPart>
                  </mc:Choice>
                  <mc:Fallback xmlns="">
                    <p:pic>
                      <p:nvPicPr>
                        <p:cNvPr id="118" name="Ink 117">
                          <a:extLst>
                            <a:ext uri="{FF2B5EF4-FFF2-40B4-BE49-F238E27FC236}">
                              <a16:creationId xmlns:a16="http://schemas.microsoft.com/office/drawing/2014/main" id="{F9B7BDAB-00C6-4C1A-B412-CE517F2B23D6}"/>
                            </a:ext>
                          </a:extLst>
                        </p:cNvPr>
                        <p:cNvPicPr/>
                        <p:nvPr/>
                      </p:nvPicPr>
                      <p:blipFill>
                        <a:blip r:embed="rId203"/>
                        <a:stretch>
                          <a:fillRect/>
                        </a:stretch>
                      </p:blipFill>
                      <p:spPr>
                        <a:xfrm>
                          <a:off x="6008906" y="2395823"/>
                          <a:ext cx="330912" cy="282262"/>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51" name="Ink 150">
                          <a:extLst>
                            <a:ext uri="{FF2B5EF4-FFF2-40B4-BE49-F238E27FC236}">
                              <a16:creationId xmlns:a16="http://schemas.microsoft.com/office/drawing/2014/main" id="{1F19E790-63F9-4B7A-AEBC-D09F952D6924}"/>
                            </a:ext>
                          </a:extLst>
                        </p14:cNvPr>
                        <p14:cNvContentPartPr/>
                        <p14:nvPr/>
                      </p14:nvContentPartPr>
                      <p14:xfrm>
                        <a:off x="5802203" y="2875605"/>
                        <a:ext cx="162720" cy="217080"/>
                      </p14:xfrm>
                    </p:contentPart>
                  </mc:Choice>
                  <mc:Fallback xmlns="">
                    <p:pic>
                      <p:nvPicPr>
                        <p:cNvPr id="119" name="Ink 118">
                          <a:extLst>
                            <a:ext uri="{FF2B5EF4-FFF2-40B4-BE49-F238E27FC236}">
                              <a16:creationId xmlns:a16="http://schemas.microsoft.com/office/drawing/2014/main" id="{ECE4F8DF-EA09-492E-80CD-2C47B71322DE}"/>
                            </a:ext>
                          </a:extLst>
                        </p:cNvPr>
                        <p:cNvPicPr/>
                        <p:nvPr/>
                      </p:nvPicPr>
                      <p:blipFill>
                        <a:blip r:embed="rId205"/>
                        <a:stretch>
                          <a:fillRect/>
                        </a:stretch>
                      </p:blipFill>
                      <p:spPr>
                        <a:xfrm>
                          <a:off x="5774435" y="2846738"/>
                          <a:ext cx="217700" cy="274237"/>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52" name="Ink 151">
                          <a:extLst>
                            <a:ext uri="{FF2B5EF4-FFF2-40B4-BE49-F238E27FC236}">
                              <a16:creationId xmlns:a16="http://schemas.microsoft.com/office/drawing/2014/main" id="{7956F0A2-6815-437F-8183-D0A8F2F23AD2}"/>
                            </a:ext>
                          </a:extLst>
                        </p14:cNvPr>
                        <p14:cNvContentPartPr/>
                        <p14:nvPr/>
                      </p14:nvContentPartPr>
                      <p14:xfrm>
                        <a:off x="5850443" y="3148125"/>
                        <a:ext cx="230760" cy="140040"/>
                      </p14:xfrm>
                    </p:contentPart>
                  </mc:Choice>
                  <mc:Fallback xmlns="">
                    <p:pic>
                      <p:nvPicPr>
                        <p:cNvPr id="120" name="Ink 119">
                          <a:extLst>
                            <a:ext uri="{FF2B5EF4-FFF2-40B4-BE49-F238E27FC236}">
                              <a16:creationId xmlns:a16="http://schemas.microsoft.com/office/drawing/2014/main" id="{FE9988FE-5F32-4A7A-A182-10D0C01D8A04}"/>
                            </a:ext>
                          </a:extLst>
                        </p:cNvPr>
                        <p:cNvPicPr/>
                        <p:nvPr/>
                      </p:nvPicPr>
                      <p:blipFill>
                        <a:blip r:embed="rId207"/>
                        <a:stretch>
                          <a:fillRect/>
                        </a:stretch>
                      </p:blipFill>
                      <p:spPr>
                        <a:xfrm>
                          <a:off x="5822641" y="3119770"/>
                          <a:ext cx="285809" cy="197329"/>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53" name="Ink 152">
                          <a:extLst>
                            <a:ext uri="{FF2B5EF4-FFF2-40B4-BE49-F238E27FC236}">
                              <a16:creationId xmlns:a16="http://schemas.microsoft.com/office/drawing/2014/main" id="{E07F4096-1F6B-46E0-98F2-8DC3199DBB5C}"/>
                            </a:ext>
                          </a:extLst>
                        </p14:cNvPr>
                        <p14:cNvContentPartPr/>
                        <p14:nvPr/>
                      </p14:nvContentPartPr>
                      <p14:xfrm>
                        <a:off x="6054923" y="3130845"/>
                        <a:ext cx="158400" cy="23040"/>
                      </p14:xfrm>
                    </p:contentPart>
                  </mc:Choice>
                  <mc:Fallback xmlns="">
                    <p:pic>
                      <p:nvPicPr>
                        <p:cNvPr id="121" name="Ink 120">
                          <a:extLst>
                            <a:ext uri="{FF2B5EF4-FFF2-40B4-BE49-F238E27FC236}">
                              <a16:creationId xmlns:a16="http://schemas.microsoft.com/office/drawing/2014/main" id="{5CEA78DE-415F-46FA-B3C7-CBD4654C7F42}"/>
                            </a:ext>
                          </a:extLst>
                        </p:cNvPr>
                        <p:cNvPicPr/>
                        <p:nvPr/>
                      </p:nvPicPr>
                      <p:blipFill>
                        <a:blip r:embed="rId209"/>
                        <a:stretch>
                          <a:fillRect/>
                        </a:stretch>
                      </p:blipFill>
                      <p:spPr>
                        <a:xfrm>
                          <a:off x="6027134" y="3102045"/>
                          <a:ext cx="213423" cy="80064"/>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54" name="Ink 153">
                          <a:extLst>
                            <a:ext uri="{FF2B5EF4-FFF2-40B4-BE49-F238E27FC236}">
                              <a16:creationId xmlns:a16="http://schemas.microsoft.com/office/drawing/2014/main" id="{29308A2A-1AB5-4256-B67A-49CBE8D8C0FB}"/>
                            </a:ext>
                          </a:extLst>
                        </p14:cNvPr>
                        <p14:cNvContentPartPr/>
                        <p14:nvPr/>
                      </p14:nvContentPartPr>
                      <p14:xfrm>
                        <a:off x="6327803" y="2941485"/>
                        <a:ext cx="150120" cy="264600"/>
                      </p14:xfrm>
                    </p:contentPart>
                  </mc:Choice>
                  <mc:Fallback xmlns="">
                    <p:pic>
                      <p:nvPicPr>
                        <p:cNvPr id="122" name="Ink 121">
                          <a:extLst>
                            <a:ext uri="{FF2B5EF4-FFF2-40B4-BE49-F238E27FC236}">
                              <a16:creationId xmlns:a16="http://schemas.microsoft.com/office/drawing/2014/main" id="{A24A2014-D696-443E-A50F-836645BC5EFD}"/>
                            </a:ext>
                          </a:extLst>
                        </p:cNvPr>
                        <p:cNvPicPr/>
                        <p:nvPr/>
                      </p:nvPicPr>
                      <p:blipFill>
                        <a:blip r:embed="rId211"/>
                        <a:stretch>
                          <a:fillRect/>
                        </a:stretch>
                      </p:blipFill>
                      <p:spPr>
                        <a:xfrm>
                          <a:off x="6300003" y="2912599"/>
                          <a:ext cx="205164" cy="321795"/>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55" name="Ink 154">
                          <a:extLst>
                            <a:ext uri="{FF2B5EF4-FFF2-40B4-BE49-F238E27FC236}">
                              <a16:creationId xmlns:a16="http://schemas.microsoft.com/office/drawing/2014/main" id="{CE7BACA9-C1BE-4062-A9DC-26AB209DA532}"/>
                            </a:ext>
                          </a:extLst>
                        </p14:cNvPr>
                        <p14:cNvContentPartPr/>
                        <p14:nvPr/>
                      </p14:nvContentPartPr>
                      <p14:xfrm>
                        <a:off x="6261203" y="3681285"/>
                        <a:ext cx="299160" cy="199440"/>
                      </p14:xfrm>
                    </p:contentPart>
                  </mc:Choice>
                  <mc:Fallback xmlns="">
                    <p:pic>
                      <p:nvPicPr>
                        <p:cNvPr id="123" name="Ink 122">
                          <a:extLst>
                            <a:ext uri="{FF2B5EF4-FFF2-40B4-BE49-F238E27FC236}">
                              <a16:creationId xmlns:a16="http://schemas.microsoft.com/office/drawing/2014/main" id="{FEF35F8F-1C2D-4973-A2F5-1E1B6AA3C8EF}"/>
                            </a:ext>
                          </a:extLst>
                        </p:cNvPr>
                        <p:cNvPicPr/>
                        <p:nvPr/>
                      </p:nvPicPr>
                      <p:blipFill>
                        <a:blip r:embed="rId213"/>
                        <a:stretch>
                          <a:fillRect/>
                        </a:stretch>
                      </p:blipFill>
                      <p:spPr>
                        <a:xfrm>
                          <a:off x="6233905" y="3652959"/>
                          <a:ext cx="354312" cy="256671"/>
                        </a:xfrm>
                        <a:prstGeom prst="rect">
                          <a:avLst/>
                        </a:prstGeom>
                      </p:spPr>
                    </p:pic>
                  </mc:Fallback>
                </mc:AlternateContent>
              </p:grpSp>
              <p:grpSp>
                <p:nvGrpSpPr>
                  <p:cNvPr id="123" name="Group 122">
                    <a:extLst>
                      <a:ext uri="{FF2B5EF4-FFF2-40B4-BE49-F238E27FC236}">
                        <a16:creationId xmlns:a16="http://schemas.microsoft.com/office/drawing/2014/main" id="{8F0257D3-C80D-482A-B4F3-E23D9476C6A5}"/>
                      </a:ext>
                    </a:extLst>
                  </p:cNvPr>
                  <p:cNvGrpSpPr/>
                  <p:nvPr/>
                </p:nvGrpSpPr>
                <p:grpSpPr>
                  <a:xfrm>
                    <a:off x="7153643" y="1924845"/>
                    <a:ext cx="1480320" cy="2252520"/>
                    <a:chOff x="7153643" y="1924845"/>
                    <a:chExt cx="1480320" cy="2252520"/>
                  </a:xfrm>
                </p:grpSpPr>
                <mc:AlternateContent xmlns:mc="http://schemas.openxmlformats.org/markup-compatibility/2006" xmlns:p14="http://schemas.microsoft.com/office/powerpoint/2010/main">
                  <mc:Choice Requires="p14">
                    <p:contentPart p14:bwMode="auto" r:id="rId214">
                      <p14:nvContentPartPr>
                        <p14:cNvPr id="124" name="Ink 123">
                          <a:extLst>
                            <a:ext uri="{FF2B5EF4-FFF2-40B4-BE49-F238E27FC236}">
                              <a16:creationId xmlns:a16="http://schemas.microsoft.com/office/drawing/2014/main" id="{F84B3DA1-11CC-46A8-AC0E-2FE2BD89FAE5}"/>
                            </a:ext>
                          </a:extLst>
                        </p14:cNvPr>
                        <p14:cNvContentPartPr/>
                        <p14:nvPr/>
                      </p14:nvContentPartPr>
                      <p14:xfrm>
                        <a:off x="7924500" y="3138300"/>
                        <a:ext cx="154800" cy="5760"/>
                      </p14:xfrm>
                    </p:contentPart>
                  </mc:Choice>
                  <mc:Fallback xmlns="">
                    <p:pic>
                      <p:nvPicPr>
                        <p:cNvPr id="92" name="Ink 91">
                          <a:extLst>
                            <a:ext uri="{FF2B5EF4-FFF2-40B4-BE49-F238E27FC236}">
                              <a16:creationId xmlns:a16="http://schemas.microsoft.com/office/drawing/2014/main" id="{684AFF08-8D1D-4A58-BFF7-885D33D77F15}"/>
                            </a:ext>
                          </a:extLst>
                        </p:cNvPr>
                        <p:cNvPicPr/>
                        <p:nvPr/>
                      </p:nvPicPr>
                      <p:blipFill>
                        <a:blip r:embed="rId215"/>
                        <a:stretch>
                          <a:fillRect/>
                        </a:stretch>
                      </p:blipFill>
                      <p:spPr>
                        <a:xfrm>
                          <a:off x="7868817" y="3080700"/>
                          <a:ext cx="265610" cy="120384"/>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25" name="Ink 124">
                          <a:extLst>
                            <a:ext uri="{FF2B5EF4-FFF2-40B4-BE49-F238E27FC236}">
                              <a16:creationId xmlns:a16="http://schemas.microsoft.com/office/drawing/2014/main" id="{CE6B3877-72A5-4F5D-9137-17578115E740}"/>
                            </a:ext>
                          </a:extLst>
                        </p14:cNvPr>
                        <p14:cNvContentPartPr/>
                        <p14:nvPr/>
                      </p14:nvContentPartPr>
                      <p14:xfrm>
                        <a:off x="7703820" y="2323620"/>
                        <a:ext cx="76680" cy="243360"/>
                      </p14:xfrm>
                    </p:contentPart>
                  </mc:Choice>
                  <mc:Fallback xmlns="">
                    <p:pic>
                      <p:nvPicPr>
                        <p:cNvPr id="93" name="Ink 92">
                          <a:extLst>
                            <a:ext uri="{FF2B5EF4-FFF2-40B4-BE49-F238E27FC236}">
                              <a16:creationId xmlns:a16="http://schemas.microsoft.com/office/drawing/2014/main" id="{E076848F-2E59-48E5-AB8A-8C5C0D414872}"/>
                            </a:ext>
                          </a:extLst>
                        </p:cNvPr>
                        <p:cNvPicPr/>
                        <p:nvPr/>
                      </p:nvPicPr>
                      <p:blipFill>
                        <a:blip r:embed="rId217"/>
                        <a:stretch>
                          <a:fillRect/>
                        </a:stretch>
                      </p:blipFill>
                      <p:spPr>
                        <a:xfrm>
                          <a:off x="7648255" y="2266393"/>
                          <a:ext cx="187255" cy="358392"/>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26" name="Ink 125">
                          <a:extLst>
                            <a:ext uri="{FF2B5EF4-FFF2-40B4-BE49-F238E27FC236}">
                              <a16:creationId xmlns:a16="http://schemas.microsoft.com/office/drawing/2014/main" id="{531B715C-D150-4DBE-9921-7AC77C35858E}"/>
                            </a:ext>
                          </a:extLst>
                        </p14:cNvPr>
                        <p14:cNvContentPartPr/>
                        <p14:nvPr/>
                      </p14:nvContentPartPr>
                      <p14:xfrm>
                        <a:off x="7192980" y="3123900"/>
                        <a:ext cx="173880" cy="398880"/>
                      </p14:xfrm>
                    </p:contentPart>
                  </mc:Choice>
                  <mc:Fallback xmlns="">
                    <p:pic>
                      <p:nvPicPr>
                        <p:cNvPr id="94" name="Ink 93">
                          <a:extLst>
                            <a:ext uri="{FF2B5EF4-FFF2-40B4-BE49-F238E27FC236}">
                              <a16:creationId xmlns:a16="http://schemas.microsoft.com/office/drawing/2014/main" id="{D854A1B3-BF9B-4C51-A96D-C517A912EEEA}"/>
                            </a:ext>
                          </a:extLst>
                        </p:cNvPr>
                        <p:cNvPicPr/>
                        <p:nvPr/>
                      </p:nvPicPr>
                      <p:blipFill>
                        <a:blip r:embed="rId219"/>
                        <a:stretch>
                          <a:fillRect/>
                        </a:stretch>
                      </p:blipFill>
                      <p:spPr>
                        <a:xfrm>
                          <a:off x="7137249" y="3066091"/>
                          <a:ext cx="284784" cy="513919"/>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27" name="Ink 126">
                          <a:extLst>
                            <a:ext uri="{FF2B5EF4-FFF2-40B4-BE49-F238E27FC236}">
                              <a16:creationId xmlns:a16="http://schemas.microsoft.com/office/drawing/2014/main" id="{D34ACC36-27BE-4932-9058-E333FE1D4785}"/>
                            </a:ext>
                          </a:extLst>
                        </p14:cNvPr>
                        <p14:cNvContentPartPr/>
                        <p14:nvPr/>
                      </p14:nvContentPartPr>
                      <p14:xfrm>
                        <a:off x="7535700" y="3146220"/>
                        <a:ext cx="395640" cy="84960"/>
                      </p14:xfrm>
                    </p:contentPart>
                  </mc:Choice>
                  <mc:Fallback xmlns="">
                    <p:pic>
                      <p:nvPicPr>
                        <p:cNvPr id="95" name="Ink 94">
                          <a:extLst>
                            <a:ext uri="{FF2B5EF4-FFF2-40B4-BE49-F238E27FC236}">
                              <a16:creationId xmlns:a16="http://schemas.microsoft.com/office/drawing/2014/main" id="{3219E030-84DA-4864-AD48-D916BE734748}"/>
                            </a:ext>
                          </a:extLst>
                        </p:cNvPr>
                        <p:cNvPicPr/>
                        <p:nvPr/>
                      </p:nvPicPr>
                      <p:blipFill>
                        <a:blip r:embed="rId221"/>
                        <a:stretch>
                          <a:fillRect/>
                        </a:stretch>
                      </p:blipFill>
                      <p:spPr>
                        <a:xfrm>
                          <a:off x="7480054" y="3088424"/>
                          <a:ext cx="506375" cy="199974"/>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28" name="Ink 127">
                          <a:extLst>
                            <a:ext uri="{FF2B5EF4-FFF2-40B4-BE49-F238E27FC236}">
                              <a16:creationId xmlns:a16="http://schemas.microsoft.com/office/drawing/2014/main" id="{8336DE2E-74B0-44CA-AA2E-770A10F640F8}"/>
                            </a:ext>
                          </a:extLst>
                        </p14:cNvPr>
                        <p14:cNvContentPartPr/>
                        <p14:nvPr/>
                      </p14:nvContentPartPr>
                      <p14:xfrm>
                        <a:off x="7343723" y="2902605"/>
                        <a:ext cx="16920" cy="348480"/>
                      </p14:xfrm>
                    </p:contentPart>
                  </mc:Choice>
                  <mc:Fallback xmlns="">
                    <p:pic>
                      <p:nvPicPr>
                        <p:cNvPr id="96" name="Ink 95">
                          <a:extLst>
                            <a:ext uri="{FF2B5EF4-FFF2-40B4-BE49-F238E27FC236}">
                              <a16:creationId xmlns:a16="http://schemas.microsoft.com/office/drawing/2014/main" id="{7DBAF9DB-194A-4246-93D8-B845A5427848}"/>
                            </a:ext>
                          </a:extLst>
                        </p:cNvPr>
                        <p:cNvPicPr/>
                        <p:nvPr/>
                      </p:nvPicPr>
                      <p:blipFill>
                        <a:blip r:embed="rId223"/>
                        <a:stretch>
                          <a:fillRect/>
                        </a:stretch>
                      </p:blipFill>
                      <p:spPr>
                        <a:xfrm>
                          <a:off x="7316433" y="2873709"/>
                          <a:ext cx="70955" cy="405693"/>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29" name="Ink 128">
                          <a:extLst>
                            <a:ext uri="{FF2B5EF4-FFF2-40B4-BE49-F238E27FC236}">
                              <a16:creationId xmlns:a16="http://schemas.microsoft.com/office/drawing/2014/main" id="{32A0B255-B846-4B97-83E3-0635742DCB69}"/>
                            </a:ext>
                          </a:extLst>
                        </p14:cNvPr>
                        <p14:cNvContentPartPr/>
                        <p14:nvPr/>
                      </p14:nvContentPartPr>
                      <p14:xfrm>
                        <a:off x="7326083" y="3249285"/>
                        <a:ext cx="25920" cy="129960"/>
                      </p14:xfrm>
                    </p:contentPart>
                  </mc:Choice>
                  <mc:Fallback xmlns="">
                    <p:pic>
                      <p:nvPicPr>
                        <p:cNvPr id="97" name="Ink 96">
                          <a:extLst>
                            <a:ext uri="{FF2B5EF4-FFF2-40B4-BE49-F238E27FC236}">
                              <a16:creationId xmlns:a16="http://schemas.microsoft.com/office/drawing/2014/main" id="{0A193EED-3BB7-4ACD-90E7-D4968A6FC0BC}"/>
                            </a:ext>
                          </a:extLst>
                        </p:cNvPr>
                        <p:cNvPicPr/>
                        <p:nvPr/>
                      </p:nvPicPr>
                      <p:blipFill>
                        <a:blip r:embed="rId225"/>
                        <a:stretch>
                          <a:fillRect/>
                        </a:stretch>
                      </p:blipFill>
                      <p:spPr>
                        <a:xfrm>
                          <a:off x="7298509" y="3220405"/>
                          <a:ext cx="80517" cy="187142"/>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30" name="Ink 129">
                          <a:extLst>
                            <a:ext uri="{FF2B5EF4-FFF2-40B4-BE49-F238E27FC236}">
                              <a16:creationId xmlns:a16="http://schemas.microsoft.com/office/drawing/2014/main" id="{4F2D400D-ABFD-436C-8D05-2409AD3AE2E0}"/>
                            </a:ext>
                          </a:extLst>
                        </p14:cNvPr>
                        <p14:cNvContentPartPr/>
                        <p14:nvPr/>
                      </p14:nvContentPartPr>
                      <p14:xfrm>
                        <a:off x="7706603" y="2893605"/>
                        <a:ext cx="315000" cy="307440"/>
                      </p14:xfrm>
                    </p:contentPart>
                  </mc:Choice>
                  <mc:Fallback xmlns="">
                    <p:pic>
                      <p:nvPicPr>
                        <p:cNvPr id="98" name="Ink 97">
                          <a:extLst>
                            <a:ext uri="{FF2B5EF4-FFF2-40B4-BE49-F238E27FC236}">
                              <a16:creationId xmlns:a16="http://schemas.microsoft.com/office/drawing/2014/main" id="{F111D6B7-C0A9-4B97-BFCA-0FBAF1AEA08B}"/>
                            </a:ext>
                          </a:extLst>
                        </p:cNvPr>
                        <p:cNvPicPr/>
                        <p:nvPr/>
                      </p:nvPicPr>
                      <p:blipFill>
                        <a:blip r:embed="rId227"/>
                        <a:stretch>
                          <a:fillRect/>
                        </a:stretch>
                      </p:blipFill>
                      <p:spPr>
                        <a:xfrm>
                          <a:off x="7679333" y="2864710"/>
                          <a:ext cx="370097" cy="364652"/>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31" name="Ink 130">
                          <a:extLst>
                            <a:ext uri="{FF2B5EF4-FFF2-40B4-BE49-F238E27FC236}">
                              <a16:creationId xmlns:a16="http://schemas.microsoft.com/office/drawing/2014/main" id="{0148EF94-7F1E-4188-BFB2-8E565486CDD1}"/>
                            </a:ext>
                          </a:extLst>
                        </p14:cNvPr>
                        <p14:cNvContentPartPr/>
                        <p14:nvPr/>
                      </p14:nvContentPartPr>
                      <p14:xfrm>
                        <a:off x="7651883" y="3224085"/>
                        <a:ext cx="413280" cy="259200"/>
                      </p14:xfrm>
                    </p:contentPart>
                  </mc:Choice>
                  <mc:Fallback xmlns="">
                    <p:pic>
                      <p:nvPicPr>
                        <p:cNvPr id="99" name="Ink 98">
                          <a:extLst>
                            <a:ext uri="{FF2B5EF4-FFF2-40B4-BE49-F238E27FC236}">
                              <a16:creationId xmlns:a16="http://schemas.microsoft.com/office/drawing/2014/main" id="{E1B62A40-0D5B-41CE-9FD7-465C6599F520}"/>
                            </a:ext>
                          </a:extLst>
                        </p:cNvPr>
                        <p:cNvPicPr/>
                        <p:nvPr/>
                      </p:nvPicPr>
                      <p:blipFill>
                        <a:blip r:embed="rId229"/>
                        <a:stretch>
                          <a:fillRect/>
                        </a:stretch>
                      </p:blipFill>
                      <p:spPr>
                        <a:xfrm>
                          <a:off x="7624034" y="3195156"/>
                          <a:ext cx="468421" cy="316479"/>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32" name="Ink 131">
                          <a:extLst>
                            <a:ext uri="{FF2B5EF4-FFF2-40B4-BE49-F238E27FC236}">
                              <a16:creationId xmlns:a16="http://schemas.microsoft.com/office/drawing/2014/main" id="{1D004ECB-BB59-4BCB-B81B-C6AE2EED4F4B}"/>
                            </a:ext>
                          </a:extLst>
                        </p14:cNvPr>
                        <p14:cNvContentPartPr/>
                        <p14:nvPr/>
                      </p14:nvContentPartPr>
                      <p14:xfrm>
                        <a:off x="7734060" y="2438100"/>
                        <a:ext cx="46800" cy="289080"/>
                      </p14:xfrm>
                    </p:contentPart>
                  </mc:Choice>
                  <mc:Fallback xmlns="">
                    <p:pic>
                      <p:nvPicPr>
                        <p:cNvPr id="100" name="Ink 99">
                          <a:extLst>
                            <a:ext uri="{FF2B5EF4-FFF2-40B4-BE49-F238E27FC236}">
                              <a16:creationId xmlns:a16="http://schemas.microsoft.com/office/drawing/2014/main" id="{A2FC5075-13C6-41DB-9E92-879003731955}"/>
                            </a:ext>
                          </a:extLst>
                        </p:cNvPr>
                        <p:cNvPicPr/>
                        <p:nvPr/>
                      </p:nvPicPr>
                      <p:blipFill>
                        <a:blip r:embed="rId231"/>
                        <a:stretch>
                          <a:fillRect/>
                        </a:stretch>
                      </p:blipFill>
                      <p:spPr>
                        <a:xfrm>
                          <a:off x="7679001" y="2380284"/>
                          <a:ext cx="156367" cy="404134"/>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33" name="Ink 132">
                          <a:extLst>
                            <a:ext uri="{FF2B5EF4-FFF2-40B4-BE49-F238E27FC236}">
                              <a16:creationId xmlns:a16="http://schemas.microsoft.com/office/drawing/2014/main" id="{8643C0A3-C125-4034-9D5E-53FF8AC05A5C}"/>
                            </a:ext>
                          </a:extLst>
                        </p14:cNvPr>
                        <p14:cNvContentPartPr/>
                        <p14:nvPr/>
                      </p14:nvContentPartPr>
                      <p14:xfrm>
                        <a:off x="8076780" y="2476260"/>
                        <a:ext cx="419400" cy="61200"/>
                      </p14:xfrm>
                    </p:contentPart>
                  </mc:Choice>
                  <mc:Fallback xmlns="">
                    <p:pic>
                      <p:nvPicPr>
                        <p:cNvPr id="101" name="Ink 100">
                          <a:extLst>
                            <a:ext uri="{FF2B5EF4-FFF2-40B4-BE49-F238E27FC236}">
                              <a16:creationId xmlns:a16="http://schemas.microsoft.com/office/drawing/2014/main" id="{85A26D5B-89B1-4E3C-ADE0-96B4EC01AF7A}"/>
                            </a:ext>
                          </a:extLst>
                        </p:cNvPr>
                        <p:cNvPicPr/>
                        <p:nvPr/>
                      </p:nvPicPr>
                      <p:blipFill>
                        <a:blip r:embed="rId233"/>
                        <a:stretch>
                          <a:fillRect/>
                        </a:stretch>
                      </p:blipFill>
                      <p:spPr>
                        <a:xfrm>
                          <a:off x="8021640" y="2418524"/>
                          <a:ext cx="530237" cy="176094"/>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34" name="Ink 133">
                          <a:extLst>
                            <a:ext uri="{FF2B5EF4-FFF2-40B4-BE49-F238E27FC236}">
                              <a16:creationId xmlns:a16="http://schemas.microsoft.com/office/drawing/2014/main" id="{F62194D1-33AB-431B-B5AD-16D8BDFEDFE8}"/>
                            </a:ext>
                          </a:extLst>
                        </p14:cNvPr>
                        <p14:cNvContentPartPr/>
                        <p14:nvPr/>
                      </p14:nvContentPartPr>
                      <p14:xfrm>
                        <a:off x="8297460" y="2034180"/>
                        <a:ext cx="47160" cy="273600"/>
                      </p14:xfrm>
                    </p:contentPart>
                  </mc:Choice>
                  <mc:Fallback xmlns="">
                    <p:pic>
                      <p:nvPicPr>
                        <p:cNvPr id="102" name="Ink 101">
                          <a:extLst>
                            <a:ext uri="{FF2B5EF4-FFF2-40B4-BE49-F238E27FC236}">
                              <a16:creationId xmlns:a16="http://schemas.microsoft.com/office/drawing/2014/main" id="{BD472C07-C54C-40EB-A011-832086A30887}"/>
                            </a:ext>
                          </a:extLst>
                        </p:cNvPr>
                        <p:cNvPicPr/>
                        <p:nvPr/>
                      </p:nvPicPr>
                      <p:blipFill>
                        <a:blip r:embed="rId235"/>
                        <a:stretch>
                          <a:fillRect/>
                        </a:stretch>
                      </p:blipFill>
                      <p:spPr>
                        <a:xfrm>
                          <a:off x="8241978" y="1977036"/>
                          <a:ext cx="157570" cy="388466"/>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35" name="Ink 134">
                          <a:extLst>
                            <a:ext uri="{FF2B5EF4-FFF2-40B4-BE49-F238E27FC236}">
                              <a16:creationId xmlns:a16="http://schemas.microsoft.com/office/drawing/2014/main" id="{06794460-9899-49DD-BF46-9A852B1DFC65}"/>
                            </a:ext>
                          </a:extLst>
                        </p14:cNvPr>
                        <p14:cNvContentPartPr/>
                        <p14:nvPr/>
                      </p14:nvContentPartPr>
                      <p14:xfrm>
                        <a:off x="7530203" y="2376285"/>
                        <a:ext cx="212760" cy="170640"/>
                      </p14:xfrm>
                    </p:contentPart>
                  </mc:Choice>
                  <mc:Fallback xmlns="">
                    <p:pic>
                      <p:nvPicPr>
                        <p:cNvPr id="103" name="Ink 102">
                          <a:extLst>
                            <a:ext uri="{FF2B5EF4-FFF2-40B4-BE49-F238E27FC236}">
                              <a16:creationId xmlns:a16="http://schemas.microsoft.com/office/drawing/2014/main" id="{77C295AA-0146-4248-B794-CF4F46678C7C}"/>
                            </a:ext>
                          </a:extLst>
                        </p:cNvPr>
                        <p:cNvPicPr/>
                        <p:nvPr/>
                      </p:nvPicPr>
                      <p:blipFill>
                        <a:blip r:embed="rId237"/>
                        <a:stretch>
                          <a:fillRect/>
                        </a:stretch>
                      </p:blipFill>
                      <p:spPr>
                        <a:xfrm>
                          <a:off x="7502355" y="2347941"/>
                          <a:ext cx="267899" cy="227906"/>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36" name="Ink 135">
                          <a:extLst>
                            <a:ext uri="{FF2B5EF4-FFF2-40B4-BE49-F238E27FC236}">
                              <a16:creationId xmlns:a16="http://schemas.microsoft.com/office/drawing/2014/main" id="{2DA74EC0-EC2F-413A-AE6D-F3EED1DC8AA6}"/>
                            </a:ext>
                          </a:extLst>
                        </p14:cNvPr>
                        <p14:cNvContentPartPr/>
                        <p14:nvPr/>
                      </p14:nvContentPartPr>
                      <p14:xfrm>
                        <a:off x="7744763" y="2187285"/>
                        <a:ext cx="212760" cy="237960"/>
                      </p14:xfrm>
                    </p:contentPart>
                  </mc:Choice>
                  <mc:Fallback xmlns="">
                    <p:pic>
                      <p:nvPicPr>
                        <p:cNvPr id="104" name="Ink 103">
                          <a:extLst>
                            <a:ext uri="{FF2B5EF4-FFF2-40B4-BE49-F238E27FC236}">
                              <a16:creationId xmlns:a16="http://schemas.microsoft.com/office/drawing/2014/main" id="{FF201481-FFBC-4104-B8A5-3D1BF2B9B914}"/>
                            </a:ext>
                          </a:extLst>
                        </p:cNvPr>
                        <p:cNvPicPr/>
                        <p:nvPr/>
                      </p:nvPicPr>
                      <p:blipFill>
                        <a:blip r:embed="rId239"/>
                        <a:stretch>
                          <a:fillRect/>
                        </a:stretch>
                      </p:blipFill>
                      <p:spPr>
                        <a:xfrm>
                          <a:off x="7716915" y="2158336"/>
                          <a:ext cx="267899" cy="295279"/>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37" name="Ink 136">
                          <a:extLst>
                            <a:ext uri="{FF2B5EF4-FFF2-40B4-BE49-F238E27FC236}">
                              <a16:creationId xmlns:a16="http://schemas.microsoft.com/office/drawing/2014/main" id="{3C7864E5-FDDC-4217-88D8-DA159FB7039A}"/>
                            </a:ext>
                          </a:extLst>
                        </p14:cNvPr>
                        <p14:cNvContentPartPr/>
                        <p14:nvPr/>
                      </p14:nvContentPartPr>
                      <p14:xfrm>
                        <a:off x="8374043" y="2303205"/>
                        <a:ext cx="259920" cy="156600"/>
                      </p14:xfrm>
                    </p:contentPart>
                  </mc:Choice>
                  <mc:Fallback xmlns="">
                    <p:pic>
                      <p:nvPicPr>
                        <p:cNvPr id="105" name="Ink 104">
                          <a:extLst>
                            <a:ext uri="{FF2B5EF4-FFF2-40B4-BE49-F238E27FC236}">
                              <a16:creationId xmlns:a16="http://schemas.microsoft.com/office/drawing/2014/main" id="{B5F8AA6A-8C7D-468F-83E6-E358C2B9108F}"/>
                            </a:ext>
                          </a:extLst>
                        </p:cNvPr>
                        <p:cNvPicPr/>
                        <p:nvPr/>
                      </p:nvPicPr>
                      <p:blipFill>
                        <a:blip r:embed="rId241"/>
                        <a:stretch>
                          <a:fillRect/>
                        </a:stretch>
                      </p:blipFill>
                      <p:spPr>
                        <a:xfrm>
                          <a:off x="8346771" y="2274890"/>
                          <a:ext cx="315021" cy="213808"/>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38" name="Ink 137">
                          <a:extLst>
                            <a:ext uri="{FF2B5EF4-FFF2-40B4-BE49-F238E27FC236}">
                              <a16:creationId xmlns:a16="http://schemas.microsoft.com/office/drawing/2014/main" id="{4DF335B7-C345-47BC-8E87-D4D0218EE335}"/>
                            </a:ext>
                          </a:extLst>
                        </p14:cNvPr>
                        <p14:cNvContentPartPr/>
                        <p14:nvPr/>
                      </p14:nvContentPartPr>
                      <p14:xfrm>
                        <a:off x="8264243" y="2533605"/>
                        <a:ext cx="120600" cy="240120"/>
                      </p14:xfrm>
                    </p:contentPart>
                  </mc:Choice>
                  <mc:Fallback xmlns="">
                    <p:pic>
                      <p:nvPicPr>
                        <p:cNvPr id="106" name="Ink 105">
                          <a:extLst>
                            <a:ext uri="{FF2B5EF4-FFF2-40B4-BE49-F238E27FC236}">
                              <a16:creationId xmlns:a16="http://schemas.microsoft.com/office/drawing/2014/main" id="{1CCE42CF-5F9E-41DB-80D7-DC234FAE903F}"/>
                            </a:ext>
                          </a:extLst>
                        </p:cNvPr>
                        <p:cNvPicPr/>
                        <p:nvPr/>
                      </p:nvPicPr>
                      <p:blipFill>
                        <a:blip r:embed="rId243"/>
                        <a:stretch>
                          <a:fillRect/>
                        </a:stretch>
                      </p:blipFill>
                      <p:spPr>
                        <a:xfrm>
                          <a:off x="8237011" y="2504675"/>
                          <a:ext cx="175620" cy="297402"/>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39" name="Ink 138">
                          <a:extLst>
                            <a:ext uri="{FF2B5EF4-FFF2-40B4-BE49-F238E27FC236}">
                              <a16:creationId xmlns:a16="http://schemas.microsoft.com/office/drawing/2014/main" id="{86FABC27-750E-4A22-9C70-3DDF11BB4CA3}"/>
                            </a:ext>
                          </a:extLst>
                        </p14:cNvPr>
                        <p14:cNvContentPartPr/>
                        <p14:nvPr/>
                      </p14:nvContentPartPr>
                      <p14:xfrm>
                        <a:off x="8344883" y="1924845"/>
                        <a:ext cx="211320" cy="230760"/>
                      </p14:xfrm>
                    </p:contentPart>
                  </mc:Choice>
                  <mc:Fallback xmlns="">
                    <p:pic>
                      <p:nvPicPr>
                        <p:cNvPr id="107" name="Ink 106">
                          <a:extLst>
                            <a:ext uri="{FF2B5EF4-FFF2-40B4-BE49-F238E27FC236}">
                              <a16:creationId xmlns:a16="http://schemas.microsoft.com/office/drawing/2014/main" id="{C82A9B0C-524F-4DF6-80A7-F9AB5AD9A405}"/>
                            </a:ext>
                          </a:extLst>
                        </p:cNvPr>
                        <p:cNvPicPr/>
                        <p:nvPr/>
                      </p:nvPicPr>
                      <p:blipFill>
                        <a:blip r:embed="rId245"/>
                        <a:stretch>
                          <a:fillRect/>
                        </a:stretch>
                      </p:blipFill>
                      <p:spPr>
                        <a:xfrm>
                          <a:off x="8317078" y="1895928"/>
                          <a:ext cx="266374" cy="288016"/>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40" name="Ink 139">
                          <a:extLst>
                            <a:ext uri="{FF2B5EF4-FFF2-40B4-BE49-F238E27FC236}">
                              <a16:creationId xmlns:a16="http://schemas.microsoft.com/office/drawing/2014/main" id="{84AE6DB7-C496-4663-978A-286341FB0FB0}"/>
                            </a:ext>
                          </a:extLst>
                        </p14:cNvPr>
                        <p14:cNvContentPartPr/>
                        <p14:nvPr/>
                      </p14:nvContentPartPr>
                      <p14:xfrm>
                        <a:off x="7483403" y="3629805"/>
                        <a:ext cx="271800" cy="252720"/>
                      </p14:xfrm>
                    </p:contentPart>
                  </mc:Choice>
                  <mc:Fallback xmlns="">
                    <p:pic>
                      <p:nvPicPr>
                        <p:cNvPr id="108" name="Ink 107">
                          <a:extLst>
                            <a:ext uri="{FF2B5EF4-FFF2-40B4-BE49-F238E27FC236}">
                              <a16:creationId xmlns:a16="http://schemas.microsoft.com/office/drawing/2014/main" id="{3766E626-9B56-4EDC-B42E-869AD238C27F}"/>
                            </a:ext>
                          </a:extLst>
                        </p:cNvPr>
                        <p:cNvPicPr/>
                        <p:nvPr/>
                      </p:nvPicPr>
                      <p:blipFill>
                        <a:blip r:embed="rId247"/>
                        <a:stretch>
                          <a:fillRect/>
                        </a:stretch>
                      </p:blipFill>
                      <p:spPr>
                        <a:xfrm>
                          <a:off x="7456167" y="3600890"/>
                          <a:ext cx="326827" cy="309972"/>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41" name="Ink 140">
                          <a:extLst>
                            <a:ext uri="{FF2B5EF4-FFF2-40B4-BE49-F238E27FC236}">
                              <a16:creationId xmlns:a16="http://schemas.microsoft.com/office/drawing/2014/main" id="{891D20DF-E8C0-4D7C-8AF6-7FA65C53E8C9}"/>
                            </a:ext>
                          </a:extLst>
                        </p14:cNvPr>
                        <p14:cNvContentPartPr/>
                        <p14:nvPr/>
                      </p14:nvContentPartPr>
                      <p14:xfrm>
                        <a:off x="7392323" y="3921405"/>
                        <a:ext cx="189000" cy="255960"/>
                      </p14:xfrm>
                    </p:contentPart>
                  </mc:Choice>
                  <mc:Fallback xmlns="">
                    <p:pic>
                      <p:nvPicPr>
                        <p:cNvPr id="109" name="Ink 108">
                          <a:extLst>
                            <a:ext uri="{FF2B5EF4-FFF2-40B4-BE49-F238E27FC236}">
                              <a16:creationId xmlns:a16="http://schemas.microsoft.com/office/drawing/2014/main" id="{564613B6-67F6-44B5-80E1-54A51EE1AC74}"/>
                            </a:ext>
                          </a:extLst>
                        </p:cNvPr>
                        <p:cNvPicPr/>
                        <p:nvPr/>
                      </p:nvPicPr>
                      <p:blipFill>
                        <a:blip r:embed="rId249"/>
                        <a:stretch>
                          <a:fillRect/>
                        </a:stretch>
                      </p:blipFill>
                      <p:spPr>
                        <a:xfrm>
                          <a:off x="7365004" y="3893093"/>
                          <a:ext cx="244195" cy="313161"/>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42" name="Ink 141">
                          <a:extLst>
                            <a:ext uri="{FF2B5EF4-FFF2-40B4-BE49-F238E27FC236}">
                              <a16:creationId xmlns:a16="http://schemas.microsoft.com/office/drawing/2014/main" id="{254DE1F0-1C6B-4319-9892-656A9CB77E7B}"/>
                            </a:ext>
                          </a:extLst>
                        </p14:cNvPr>
                        <p14:cNvContentPartPr/>
                        <p14:nvPr/>
                      </p14:nvContentPartPr>
                      <p14:xfrm>
                        <a:off x="7153643" y="3292485"/>
                        <a:ext cx="143640" cy="111240"/>
                      </p14:xfrm>
                    </p:contentPart>
                  </mc:Choice>
                  <mc:Fallback xmlns="">
                    <p:pic>
                      <p:nvPicPr>
                        <p:cNvPr id="110" name="Ink 109">
                          <a:extLst>
                            <a:ext uri="{FF2B5EF4-FFF2-40B4-BE49-F238E27FC236}">
                              <a16:creationId xmlns:a16="http://schemas.microsoft.com/office/drawing/2014/main" id="{702E899B-C5DF-4577-B449-CF2218673A1C}"/>
                            </a:ext>
                          </a:extLst>
                        </p:cNvPr>
                        <p:cNvPicPr/>
                        <p:nvPr/>
                      </p:nvPicPr>
                      <p:blipFill>
                        <a:blip r:embed="rId251"/>
                        <a:stretch>
                          <a:fillRect/>
                        </a:stretch>
                      </p:blipFill>
                      <p:spPr>
                        <a:xfrm>
                          <a:off x="7126363" y="3263516"/>
                          <a:ext cx="198758" cy="168598"/>
                        </a:xfrm>
                        <a:prstGeom prst="rect">
                          <a:avLst/>
                        </a:prstGeom>
                      </p:spPr>
                    </p:pic>
                  </mc:Fallback>
                </mc:AlternateContent>
              </p:grpSp>
            </p:grpSp>
            <p:grpSp>
              <p:nvGrpSpPr>
                <p:cNvPr id="57" name="Group 56">
                  <a:extLst>
                    <a:ext uri="{FF2B5EF4-FFF2-40B4-BE49-F238E27FC236}">
                      <a16:creationId xmlns:a16="http://schemas.microsoft.com/office/drawing/2014/main" id="{6D49FEE0-A963-4E78-88D3-8A9351822385}"/>
                    </a:ext>
                  </a:extLst>
                </p:cNvPr>
                <p:cNvGrpSpPr/>
                <p:nvPr/>
              </p:nvGrpSpPr>
              <p:grpSpPr>
                <a:xfrm>
                  <a:off x="8063181" y="4238856"/>
                  <a:ext cx="3695564" cy="2640334"/>
                  <a:chOff x="7148770" y="2315107"/>
                  <a:chExt cx="4993560" cy="3427133"/>
                </a:xfrm>
              </p:grpSpPr>
              <mc:AlternateContent xmlns:mc="http://schemas.openxmlformats.org/markup-compatibility/2006" xmlns:p14="http://schemas.microsoft.com/office/powerpoint/2010/main">
                <mc:Choice Requires="p14">
                  <p:contentPart p14:bwMode="auto" r:id="rId252">
                    <p14:nvContentPartPr>
                      <p14:cNvPr id="62" name="Ink 61">
                        <a:extLst>
                          <a:ext uri="{FF2B5EF4-FFF2-40B4-BE49-F238E27FC236}">
                            <a16:creationId xmlns:a16="http://schemas.microsoft.com/office/drawing/2014/main" id="{FF884C5F-58CD-4E00-A8D6-C39545659C00}"/>
                          </a:ext>
                        </a:extLst>
                      </p14:cNvPr>
                      <p14:cNvContentPartPr/>
                      <p14:nvPr/>
                    </p14:nvContentPartPr>
                    <p14:xfrm>
                      <a:off x="9587864" y="4361280"/>
                      <a:ext cx="15480" cy="1380960"/>
                    </p14:xfrm>
                  </p:contentPart>
                </mc:Choice>
                <mc:Fallback xmlns="">
                  <p:pic>
                    <p:nvPicPr>
                      <p:cNvPr id="153" name="Ink 152">
                        <a:extLst>
                          <a:ext uri="{FF2B5EF4-FFF2-40B4-BE49-F238E27FC236}">
                            <a16:creationId xmlns:a16="http://schemas.microsoft.com/office/drawing/2014/main" id="{425D5E4D-2C78-4A76-BE93-96F4EF727D4C}"/>
                          </a:ext>
                        </a:extLst>
                      </p:cNvPr>
                      <p:cNvPicPr/>
                      <p:nvPr/>
                    </p:nvPicPr>
                    <p:blipFill>
                      <a:blip r:embed="rId253"/>
                      <a:stretch>
                        <a:fillRect/>
                      </a:stretch>
                    </p:blipFill>
                    <p:spPr>
                      <a:xfrm>
                        <a:off x="9539489" y="4314547"/>
                        <a:ext cx="111746" cy="1473959"/>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65" name="Ink 64">
                        <a:extLst>
                          <a:ext uri="{FF2B5EF4-FFF2-40B4-BE49-F238E27FC236}">
                            <a16:creationId xmlns:a16="http://schemas.microsoft.com/office/drawing/2014/main" id="{DD7771C9-5576-4F2E-B912-4744C6D72ACD}"/>
                          </a:ext>
                        </a:extLst>
                      </p14:cNvPr>
                      <p14:cNvContentPartPr/>
                      <p14:nvPr/>
                    </p14:nvContentPartPr>
                    <p14:xfrm>
                      <a:off x="7608280" y="4025107"/>
                      <a:ext cx="1988640" cy="345600"/>
                    </p14:xfrm>
                  </p:contentPart>
                </mc:Choice>
                <mc:Fallback xmlns="">
                  <p:pic>
                    <p:nvPicPr>
                      <p:cNvPr id="154" name="Ink 153">
                        <a:extLst>
                          <a:ext uri="{FF2B5EF4-FFF2-40B4-BE49-F238E27FC236}">
                            <a16:creationId xmlns:a16="http://schemas.microsoft.com/office/drawing/2014/main" id="{9E5CF086-12BC-401D-B1CB-9F4EF08A283E}"/>
                          </a:ext>
                        </a:extLst>
                      </p:cNvPr>
                      <p:cNvPicPr/>
                      <p:nvPr/>
                    </p:nvPicPr>
                    <p:blipFill>
                      <a:blip r:embed="rId255"/>
                      <a:stretch>
                        <a:fillRect/>
                      </a:stretch>
                    </p:blipFill>
                    <p:spPr>
                      <a:xfrm>
                        <a:off x="7559634" y="3978871"/>
                        <a:ext cx="2085445" cy="438538"/>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67" name="Ink 66">
                        <a:extLst>
                          <a:ext uri="{FF2B5EF4-FFF2-40B4-BE49-F238E27FC236}">
                            <a16:creationId xmlns:a16="http://schemas.microsoft.com/office/drawing/2014/main" id="{9B0CD083-9E4E-422D-AE2D-DDDC592457C8}"/>
                          </a:ext>
                        </a:extLst>
                      </p14:cNvPr>
                      <p14:cNvContentPartPr/>
                      <p14:nvPr/>
                    </p14:nvContentPartPr>
                    <p14:xfrm>
                      <a:off x="7374640" y="4025467"/>
                      <a:ext cx="217440" cy="24840"/>
                    </p14:xfrm>
                  </p:contentPart>
                </mc:Choice>
                <mc:Fallback xmlns="">
                  <p:pic>
                    <p:nvPicPr>
                      <p:cNvPr id="155" name="Ink 154">
                        <a:extLst>
                          <a:ext uri="{FF2B5EF4-FFF2-40B4-BE49-F238E27FC236}">
                            <a16:creationId xmlns:a16="http://schemas.microsoft.com/office/drawing/2014/main" id="{30759BE5-491F-4005-B74D-BE3B0DB28497}"/>
                          </a:ext>
                        </a:extLst>
                      </p:cNvPr>
                      <p:cNvPicPr/>
                      <p:nvPr/>
                    </p:nvPicPr>
                    <p:blipFill>
                      <a:blip r:embed="rId257"/>
                      <a:stretch>
                        <a:fillRect/>
                      </a:stretch>
                    </p:blipFill>
                    <p:spPr>
                      <a:xfrm>
                        <a:off x="7325996" y="3979467"/>
                        <a:ext cx="314242" cy="11638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70" name="Ink 69">
                        <a:extLst>
                          <a:ext uri="{FF2B5EF4-FFF2-40B4-BE49-F238E27FC236}">
                            <a16:creationId xmlns:a16="http://schemas.microsoft.com/office/drawing/2014/main" id="{113AD92E-9F02-42E6-8548-D9BD5BD5198D}"/>
                          </a:ext>
                        </a:extLst>
                      </p14:cNvPr>
                      <p14:cNvContentPartPr/>
                      <p14:nvPr/>
                    </p14:nvContentPartPr>
                    <p14:xfrm>
                      <a:off x="7356640" y="2986147"/>
                      <a:ext cx="46080" cy="1069920"/>
                    </p14:xfrm>
                  </p:contentPart>
                </mc:Choice>
                <mc:Fallback xmlns="">
                  <p:pic>
                    <p:nvPicPr>
                      <p:cNvPr id="156" name="Ink 155">
                        <a:extLst>
                          <a:ext uri="{FF2B5EF4-FFF2-40B4-BE49-F238E27FC236}">
                            <a16:creationId xmlns:a16="http://schemas.microsoft.com/office/drawing/2014/main" id="{6206FC67-100D-4767-9CEB-8AAB45FC0271}"/>
                          </a:ext>
                        </a:extLst>
                      </p:cNvPr>
                      <p:cNvPicPr/>
                      <p:nvPr/>
                    </p:nvPicPr>
                    <p:blipFill>
                      <a:blip r:embed="rId259"/>
                      <a:stretch>
                        <a:fillRect/>
                      </a:stretch>
                    </p:blipFill>
                    <p:spPr>
                      <a:xfrm>
                        <a:off x="7308620" y="2939426"/>
                        <a:ext cx="142605" cy="1162896"/>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71" name="Ink 70">
                        <a:extLst>
                          <a:ext uri="{FF2B5EF4-FFF2-40B4-BE49-F238E27FC236}">
                            <a16:creationId xmlns:a16="http://schemas.microsoft.com/office/drawing/2014/main" id="{17103E3C-152F-477F-8369-1359DEA3F6FE}"/>
                          </a:ext>
                        </a:extLst>
                      </p14:cNvPr>
                      <p14:cNvContentPartPr/>
                      <p14:nvPr/>
                    </p14:nvContentPartPr>
                    <p14:xfrm>
                      <a:off x="7851640" y="2591947"/>
                      <a:ext cx="15480" cy="1418760"/>
                    </p14:xfrm>
                  </p:contentPart>
                </mc:Choice>
                <mc:Fallback xmlns="">
                  <p:pic>
                    <p:nvPicPr>
                      <p:cNvPr id="157" name="Ink 156">
                        <a:extLst>
                          <a:ext uri="{FF2B5EF4-FFF2-40B4-BE49-F238E27FC236}">
                            <a16:creationId xmlns:a16="http://schemas.microsoft.com/office/drawing/2014/main" id="{54CE717F-6A19-4F6F-B58F-579B8B19CCF8}"/>
                          </a:ext>
                        </a:extLst>
                      </p:cNvPr>
                      <p:cNvPicPr/>
                      <p:nvPr/>
                    </p:nvPicPr>
                    <p:blipFill>
                      <a:blip r:embed="rId261"/>
                      <a:stretch>
                        <a:fillRect/>
                      </a:stretch>
                    </p:blipFill>
                    <p:spPr>
                      <a:xfrm>
                        <a:off x="7803265" y="2545231"/>
                        <a:ext cx="111746" cy="1511725"/>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72" name="Ink 71">
                        <a:extLst>
                          <a:ext uri="{FF2B5EF4-FFF2-40B4-BE49-F238E27FC236}">
                            <a16:creationId xmlns:a16="http://schemas.microsoft.com/office/drawing/2014/main" id="{9BDFA107-7712-4594-8B7B-2E20A2F341E6}"/>
                          </a:ext>
                        </a:extLst>
                      </p14:cNvPr>
                      <p14:cNvContentPartPr/>
                      <p14:nvPr/>
                    </p14:nvContentPartPr>
                    <p14:xfrm>
                      <a:off x="8883040" y="2508067"/>
                      <a:ext cx="52200" cy="1556640"/>
                    </p14:xfrm>
                  </p:contentPart>
                </mc:Choice>
                <mc:Fallback xmlns="">
                  <p:pic>
                    <p:nvPicPr>
                      <p:cNvPr id="158" name="Ink 157">
                        <a:extLst>
                          <a:ext uri="{FF2B5EF4-FFF2-40B4-BE49-F238E27FC236}">
                            <a16:creationId xmlns:a16="http://schemas.microsoft.com/office/drawing/2014/main" id="{841A1951-BBFD-4C0C-A6B0-C11F8A75310E}"/>
                          </a:ext>
                        </a:extLst>
                      </p:cNvPr>
                      <p:cNvPicPr/>
                      <p:nvPr/>
                    </p:nvPicPr>
                    <p:blipFill>
                      <a:blip r:embed="rId263"/>
                      <a:stretch>
                        <a:fillRect/>
                      </a:stretch>
                    </p:blipFill>
                    <p:spPr>
                      <a:xfrm>
                        <a:off x="8834255" y="2461349"/>
                        <a:ext cx="149282" cy="1649609"/>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73" name="Ink 72">
                        <a:extLst>
                          <a:ext uri="{FF2B5EF4-FFF2-40B4-BE49-F238E27FC236}">
                            <a16:creationId xmlns:a16="http://schemas.microsoft.com/office/drawing/2014/main" id="{6E5EBC4C-142D-4741-ACDF-0EA1AB931EE5}"/>
                          </a:ext>
                        </a:extLst>
                      </p14:cNvPr>
                      <p14:cNvContentPartPr/>
                      <p14:nvPr/>
                    </p14:nvContentPartPr>
                    <p14:xfrm>
                      <a:off x="9469840" y="2315107"/>
                      <a:ext cx="60480" cy="1923120"/>
                    </p14:xfrm>
                  </p:contentPart>
                </mc:Choice>
                <mc:Fallback xmlns="">
                  <p:pic>
                    <p:nvPicPr>
                      <p:cNvPr id="159" name="Ink 158">
                        <a:extLst>
                          <a:ext uri="{FF2B5EF4-FFF2-40B4-BE49-F238E27FC236}">
                            <a16:creationId xmlns:a16="http://schemas.microsoft.com/office/drawing/2014/main" id="{D26FD821-EDE0-4C1D-94CA-6A83DEACA51B}"/>
                          </a:ext>
                        </a:extLst>
                      </p:cNvPr>
                      <p:cNvPicPr/>
                      <p:nvPr/>
                    </p:nvPicPr>
                    <p:blipFill>
                      <a:blip r:embed="rId265"/>
                      <a:stretch>
                        <a:fillRect/>
                      </a:stretch>
                    </p:blipFill>
                    <p:spPr>
                      <a:xfrm>
                        <a:off x="9421066" y="2268384"/>
                        <a:ext cx="157541" cy="2016099"/>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74" name="Ink 73">
                        <a:extLst>
                          <a:ext uri="{FF2B5EF4-FFF2-40B4-BE49-F238E27FC236}">
                            <a16:creationId xmlns:a16="http://schemas.microsoft.com/office/drawing/2014/main" id="{3ABBE771-7448-45FA-A02F-1DC35387094A}"/>
                          </a:ext>
                        </a:extLst>
                      </p14:cNvPr>
                      <p14:cNvContentPartPr/>
                      <p14:nvPr/>
                    </p14:nvContentPartPr>
                    <p14:xfrm>
                      <a:off x="9982480" y="2433547"/>
                      <a:ext cx="118080" cy="1697760"/>
                    </p14:xfrm>
                  </p:contentPart>
                </mc:Choice>
                <mc:Fallback xmlns="">
                  <p:pic>
                    <p:nvPicPr>
                      <p:cNvPr id="160" name="Ink 159">
                        <a:extLst>
                          <a:ext uri="{FF2B5EF4-FFF2-40B4-BE49-F238E27FC236}">
                            <a16:creationId xmlns:a16="http://schemas.microsoft.com/office/drawing/2014/main" id="{EDB178CE-3FDF-4313-9F78-7FA9C874B239}"/>
                          </a:ext>
                        </a:extLst>
                      </p:cNvPr>
                      <p:cNvPicPr/>
                      <p:nvPr/>
                    </p:nvPicPr>
                    <p:blipFill>
                      <a:blip r:embed="rId267"/>
                      <a:stretch>
                        <a:fillRect/>
                      </a:stretch>
                    </p:blipFill>
                    <p:spPr>
                      <a:xfrm>
                        <a:off x="9934373" y="2386815"/>
                        <a:ext cx="214779" cy="1790756"/>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75" name="Ink 74">
                        <a:extLst>
                          <a:ext uri="{FF2B5EF4-FFF2-40B4-BE49-F238E27FC236}">
                            <a16:creationId xmlns:a16="http://schemas.microsoft.com/office/drawing/2014/main" id="{3191D108-54E1-43B1-BFDF-C659101AAB56}"/>
                          </a:ext>
                        </a:extLst>
                      </p14:cNvPr>
                      <p14:cNvContentPartPr/>
                      <p14:nvPr/>
                    </p14:nvContentPartPr>
                    <p14:xfrm>
                      <a:off x="10574320" y="2491147"/>
                      <a:ext cx="88560" cy="1564560"/>
                    </p14:xfrm>
                  </p:contentPart>
                </mc:Choice>
                <mc:Fallback xmlns="">
                  <p:pic>
                    <p:nvPicPr>
                      <p:cNvPr id="161" name="Ink 160">
                        <a:extLst>
                          <a:ext uri="{FF2B5EF4-FFF2-40B4-BE49-F238E27FC236}">
                            <a16:creationId xmlns:a16="http://schemas.microsoft.com/office/drawing/2014/main" id="{94DDEAC2-503D-4635-ACC9-51A40E449F30}"/>
                          </a:ext>
                        </a:extLst>
                      </p:cNvPr>
                      <p:cNvPicPr/>
                      <p:nvPr/>
                    </p:nvPicPr>
                    <p:blipFill>
                      <a:blip r:embed="rId269"/>
                      <a:stretch>
                        <a:fillRect/>
                      </a:stretch>
                    </p:blipFill>
                    <p:spPr>
                      <a:xfrm>
                        <a:off x="10526410" y="2444430"/>
                        <a:ext cx="184863" cy="1657527"/>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76" name="Ink 75">
                        <a:extLst>
                          <a:ext uri="{FF2B5EF4-FFF2-40B4-BE49-F238E27FC236}">
                            <a16:creationId xmlns:a16="http://schemas.microsoft.com/office/drawing/2014/main" id="{1C7BF91E-66B0-47CC-92E8-8DE23FB82070}"/>
                          </a:ext>
                        </a:extLst>
                      </p14:cNvPr>
                      <p14:cNvContentPartPr/>
                      <p14:nvPr/>
                    </p14:nvContentPartPr>
                    <p14:xfrm>
                      <a:off x="11140600" y="2593027"/>
                      <a:ext cx="137880" cy="1509480"/>
                    </p14:xfrm>
                  </p:contentPart>
                </mc:Choice>
                <mc:Fallback xmlns="">
                  <p:pic>
                    <p:nvPicPr>
                      <p:cNvPr id="162" name="Ink 161">
                        <a:extLst>
                          <a:ext uri="{FF2B5EF4-FFF2-40B4-BE49-F238E27FC236}">
                            <a16:creationId xmlns:a16="http://schemas.microsoft.com/office/drawing/2014/main" id="{EC291373-8C1D-4234-BAB5-FDB64BEE92FE}"/>
                          </a:ext>
                        </a:extLst>
                      </p:cNvPr>
                      <p:cNvPicPr/>
                      <p:nvPr/>
                    </p:nvPicPr>
                    <p:blipFill>
                      <a:blip r:embed="rId271"/>
                      <a:stretch>
                        <a:fillRect/>
                      </a:stretch>
                    </p:blipFill>
                    <p:spPr>
                      <a:xfrm>
                        <a:off x="11092051" y="2546776"/>
                        <a:ext cx="234493" cy="1602450"/>
                      </a:xfrm>
                      <a:prstGeom prst="rect">
                        <a:avLst/>
                      </a:prstGeom>
                    </p:spPr>
                  </p:pic>
                </mc:Fallback>
              </mc:AlternateContent>
              <p:grpSp>
                <p:nvGrpSpPr>
                  <p:cNvPr id="77" name="Group 76">
                    <a:extLst>
                      <a:ext uri="{FF2B5EF4-FFF2-40B4-BE49-F238E27FC236}">
                        <a16:creationId xmlns:a16="http://schemas.microsoft.com/office/drawing/2014/main" id="{BB7F4E5F-E6EB-4483-9E1D-095EC5FF120F}"/>
                      </a:ext>
                    </a:extLst>
                  </p:cNvPr>
                  <p:cNvGrpSpPr/>
                  <p:nvPr/>
                </p:nvGrpSpPr>
                <p:grpSpPr>
                  <a:xfrm>
                    <a:off x="9605200" y="2649187"/>
                    <a:ext cx="2323440" cy="1746720"/>
                    <a:chOff x="9605200" y="2649187"/>
                    <a:chExt cx="2323440" cy="1746720"/>
                  </a:xfrm>
                </p:grpSpPr>
                <mc:AlternateContent xmlns:mc="http://schemas.openxmlformats.org/markup-compatibility/2006" xmlns:p14="http://schemas.microsoft.com/office/powerpoint/2010/main">
                  <mc:Choice Requires="p14">
                    <p:contentPart p14:bwMode="auto" r:id="rId272">
                      <p14:nvContentPartPr>
                        <p14:cNvPr id="111" name="Ink 110">
                          <a:extLst>
                            <a:ext uri="{FF2B5EF4-FFF2-40B4-BE49-F238E27FC236}">
                              <a16:creationId xmlns:a16="http://schemas.microsoft.com/office/drawing/2014/main" id="{EA2E5ED8-8779-4A34-9FFD-2BA273AA7832}"/>
                            </a:ext>
                          </a:extLst>
                        </p14:cNvPr>
                        <p14:cNvContentPartPr/>
                        <p14:nvPr/>
                      </p14:nvContentPartPr>
                      <p14:xfrm>
                        <a:off x="9605200" y="4084147"/>
                        <a:ext cx="2054520" cy="311760"/>
                      </p14:xfrm>
                    </p:contentPart>
                  </mc:Choice>
                  <mc:Fallback xmlns="">
                    <p:pic>
                      <p:nvPicPr>
                        <p:cNvPr id="197" name="Ink 196">
                          <a:extLst>
                            <a:ext uri="{FF2B5EF4-FFF2-40B4-BE49-F238E27FC236}">
                              <a16:creationId xmlns:a16="http://schemas.microsoft.com/office/drawing/2014/main" id="{8A0CA297-9FEA-4B60-8EB5-474EBBCB8FD5}"/>
                            </a:ext>
                          </a:extLst>
                        </p:cNvPr>
                        <p:cNvPicPr/>
                        <p:nvPr/>
                      </p:nvPicPr>
                      <p:blipFill>
                        <a:blip r:embed="rId273"/>
                        <a:stretch>
                          <a:fillRect/>
                        </a:stretch>
                      </p:blipFill>
                      <p:spPr>
                        <a:xfrm>
                          <a:off x="9556561" y="4037406"/>
                          <a:ext cx="2151312" cy="404774"/>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12" name="Ink 111">
                          <a:extLst>
                            <a:ext uri="{FF2B5EF4-FFF2-40B4-BE49-F238E27FC236}">
                              <a16:creationId xmlns:a16="http://schemas.microsoft.com/office/drawing/2014/main" id="{187B13CC-C918-43D6-9077-E928F422F831}"/>
                            </a:ext>
                          </a:extLst>
                        </p14:cNvPr>
                        <p14:cNvContentPartPr/>
                        <p14:nvPr/>
                      </p14:nvContentPartPr>
                      <p14:xfrm>
                        <a:off x="11668720" y="4084867"/>
                        <a:ext cx="151560" cy="360"/>
                      </p14:xfrm>
                    </p:contentPart>
                  </mc:Choice>
                  <mc:Fallback xmlns="">
                    <p:pic>
                      <p:nvPicPr>
                        <p:cNvPr id="198" name="Ink 197">
                          <a:extLst>
                            <a:ext uri="{FF2B5EF4-FFF2-40B4-BE49-F238E27FC236}">
                              <a16:creationId xmlns:a16="http://schemas.microsoft.com/office/drawing/2014/main" id="{25423F36-4F90-4FDF-ADF6-C32FA76C2788}"/>
                            </a:ext>
                          </a:extLst>
                        </p:cNvPr>
                        <p:cNvPicPr/>
                        <p:nvPr/>
                      </p:nvPicPr>
                      <p:blipFill>
                        <a:blip r:embed="rId275"/>
                        <a:stretch>
                          <a:fillRect/>
                        </a:stretch>
                      </p:blipFill>
                      <p:spPr>
                        <a:xfrm>
                          <a:off x="11620629" y="4049227"/>
                          <a:ext cx="248228"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113" name="Ink 112">
                          <a:extLst>
                            <a:ext uri="{FF2B5EF4-FFF2-40B4-BE49-F238E27FC236}">
                              <a16:creationId xmlns:a16="http://schemas.microsoft.com/office/drawing/2014/main" id="{15E69C28-8A8E-4888-82AC-2B83951BEB8A}"/>
                            </a:ext>
                          </a:extLst>
                        </p14:cNvPr>
                        <p14:cNvContentPartPr/>
                        <p14:nvPr/>
                      </p14:nvContentPartPr>
                      <p14:xfrm>
                        <a:off x="11806600" y="2649187"/>
                        <a:ext cx="122040" cy="1407600"/>
                      </p14:xfrm>
                    </p:contentPart>
                  </mc:Choice>
                  <mc:Fallback xmlns="">
                    <p:pic>
                      <p:nvPicPr>
                        <p:cNvPr id="199" name="Ink 198">
                          <a:extLst>
                            <a:ext uri="{FF2B5EF4-FFF2-40B4-BE49-F238E27FC236}">
                              <a16:creationId xmlns:a16="http://schemas.microsoft.com/office/drawing/2014/main" id="{C1C0F0CF-5F0E-445A-86BB-B1F3F06CED79}"/>
                            </a:ext>
                          </a:extLst>
                        </p:cNvPr>
                        <p:cNvPicPr/>
                        <p:nvPr/>
                      </p:nvPicPr>
                      <p:blipFill>
                        <a:blip r:embed="rId277"/>
                        <a:stretch>
                          <a:fillRect/>
                        </a:stretch>
                      </p:blipFill>
                      <p:spPr>
                        <a:xfrm>
                          <a:off x="11757978" y="2602937"/>
                          <a:ext cx="218797" cy="150056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8">
                    <p14:nvContentPartPr>
                      <p14:cNvPr id="78" name="Ink 77">
                        <a:extLst>
                          <a:ext uri="{FF2B5EF4-FFF2-40B4-BE49-F238E27FC236}">
                            <a16:creationId xmlns:a16="http://schemas.microsoft.com/office/drawing/2014/main" id="{ADF99EDB-E102-4459-BA1C-536ADDD9793B}"/>
                          </a:ext>
                        </a:extLst>
                      </p14:cNvPr>
                      <p14:cNvContentPartPr/>
                      <p14:nvPr/>
                    </p14:nvContentPartPr>
                    <p14:xfrm>
                      <a:off x="9286600" y="2650627"/>
                      <a:ext cx="209880" cy="326520"/>
                    </p14:xfrm>
                  </p:contentPart>
                </mc:Choice>
                <mc:Fallback xmlns="">
                  <p:pic>
                    <p:nvPicPr>
                      <p:cNvPr id="164" name="Ink 163">
                        <a:extLst>
                          <a:ext uri="{FF2B5EF4-FFF2-40B4-BE49-F238E27FC236}">
                            <a16:creationId xmlns:a16="http://schemas.microsoft.com/office/drawing/2014/main" id="{FE467A06-FAA5-469E-A993-0B682593A294}"/>
                          </a:ext>
                        </a:extLst>
                      </p:cNvPr>
                      <p:cNvPicPr/>
                      <p:nvPr/>
                    </p:nvPicPr>
                    <p:blipFill>
                      <a:blip r:embed="rId279"/>
                      <a:stretch>
                        <a:fillRect/>
                      </a:stretch>
                    </p:blipFill>
                    <p:spPr>
                      <a:xfrm>
                        <a:off x="9262308" y="2627271"/>
                        <a:ext cx="257978" cy="372765"/>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79" name="Ink 78">
                        <a:extLst>
                          <a:ext uri="{FF2B5EF4-FFF2-40B4-BE49-F238E27FC236}">
                            <a16:creationId xmlns:a16="http://schemas.microsoft.com/office/drawing/2014/main" id="{742FD15E-030D-42F5-9F12-80B4ED87ED9F}"/>
                          </a:ext>
                        </a:extLst>
                      </p14:cNvPr>
                      <p14:cNvContentPartPr/>
                      <p14:nvPr/>
                    </p14:nvContentPartPr>
                    <p14:xfrm>
                      <a:off x="9497050" y="3058870"/>
                      <a:ext cx="231120" cy="378000"/>
                    </p14:xfrm>
                  </p:contentPart>
                </mc:Choice>
                <mc:Fallback xmlns="">
                  <p:pic>
                    <p:nvPicPr>
                      <p:cNvPr id="165" name="Ink 164">
                        <a:extLst>
                          <a:ext uri="{FF2B5EF4-FFF2-40B4-BE49-F238E27FC236}">
                            <a16:creationId xmlns:a16="http://schemas.microsoft.com/office/drawing/2014/main" id="{F6A3C3A9-81B7-49C8-B26A-CF0216122324}"/>
                          </a:ext>
                        </a:extLst>
                      </p:cNvPr>
                      <p:cNvPicPr/>
                      <p:nvPr/>
                    </p:nvPicPr>
                    <p:blipFill>
                      <a:blip r:embed="rId281"/>
                      <a:stretch>
                        <a:fillRect/>
                      </a:stretch>
                    </p:blipFill>
                    <p:spPr>
                      <a:xfrm>
                        <a:off x="9472722" y="3035508"/>
                        <a:ext cx="279290" cy="424257"/>
                      </a:xfrm>
                      <a:prstGeom prst="rect">
                        <a:avLst/>
                      </a:prstGeom>
                    </p:spPr>
                  </p:pic>
                </mc:Fallback>
              </mc:AlternateContent>
              <p:grpSp>
                <p:nvGrpSpPr>
                  <p:cNvPr id="80" name="Group 79">
                    <a:extLst>
                      <a:ext uri="{FF2B5EF4-FFF2-40B4-BE49-F238E27FC236}">
                        <a16:creationId xmlns:a16="http://schemas.microsoft.com/office/drawing/2014/main" id="{CDD8EFD1-828E-44BC-894A-6FA3149105CC}"/>
                      </a:ext>
                    </a:extLst>
                  </p:cNvPr>
                  <p:cNvGrpSpPr/>
                  <p:nvPr/>
                </p:nvGrpSpPr>
                <p:grpSpPr>
                  <a:xfrm>
                    <a:off x="7148770" y="2321160"/>
                    <a:ext cx="4993560" cy="1717987"/>
                    <a:chOff x="7148770" y="2321160"/>
                    <a:chExt cx="4993560" cy="1717987"/>
                  </a:xfrm>
                </p:grpSpPr>
                <mc:AlternateContent xmlns:mc="http://schemas.openxmlformats.org/markup-compatibility/2006" xmlns:p14="http://schemas.microsoft.com/office/powerpoint/2010/main">
                  <mc:Choice Requires="p14">
                    <p:contentPart p14:bwMode="auto" r:id="rId282">
                      <p14:nvContentPartPr>
                        <p14:cNvPr id="81" name="Ink 80">
                          <a:extLst>
                            <a:ext uri="{FF2B5EF4-FFF2-40B4-BE49-F238E27FC236}">
                              <a16:creationId xmlns:a16="http://schemas.microsoft.com/office/drawing/2014/main" id="{FE8A403D-C443-408D-8A15-B1A347617CE3}"/>
                            </a:ext>
                          </a:extLst>
                        </p14:cNvPr>
                        <p14:cNvContentPartPr/>
                        <p14:nvPr/>
                      </p14:nvContentPartPr>
                      <p14:xfrm>
                        <a:off x="9332890" y="3633070"/>
                        <a:ext cx="155880" cy="301320"/>
                      </p14:xfrm>
                    </p:contentPart>
                  </mc:Choice>
                  <mc:Fallback xmlns="">
                    <p:pic>
                      <p:nvPicPr>
                        <p:cNvPr id="167" name="Ink 166">
                          <a:extLst>
                            <a:ext uri="{FF2B5EF4-FFF2-40B4-BE49-F238E27FC236}">
                              <a16:creationId xmlns:a16="http://schemas.microsoft.com/office/drawing/2014/main" id="{8DFA7C76-21A5-4CBA-AF7A-86E0A3136BFC}"/>
                            </a:ext>
                          </a:extLst>
                        </p:cNvPr>
                        <p:cNvPicPr/>
                        <p:nvPr/>
                      </p:nvPicPr>
                      <p:blipFill>
                        <a:blip r:embed="rId283"/>
                        <a:stretch>
                          <a:fillRect/>
                        </a:stretch>
                      </p:blipFill>
                      <p:spPr>
                        <a:xfrm>
                          <a:off x="9309095" y="3609712"/>
                          <a:ext cx="203955" cy="347569"/>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82" name="Ink 81">
                          <a:extLst>
                            <a:ext uri="{FF2B5EF4-FFF2-40B4-BE49-F238E27FC236}">
                              <a16:creationId xmlns:a16="http://schemas.microsoft.com/office/drawing/2014/main" id="{96D9B96A-9CA8-4319-8A21-8A72EF63790B}"/>
                            </a:ext>
                          </a:extLst>
                        </p14:cNvPr>
                        <p14:cNvContentPartPr/>
                        <p14:nvPr/>
                      </p14:nvContentPartPr>
                      <p14:xfrm>
                        <a:off x="8260600" y="2600227"/>
                        <a:ext cx="61200" cy="1404360"/>
                      </p14:xfrm>
                    </p:contentPart>
                  </mc:Choice>
                  <mc:Fallback xmlns="">
                    <p:pic>
                      <p:nvPicPr>
                        <p:cNvPr id="168" name="Ink 167">
                          <a:extLst>
                            <a:ext uri="{FF2B5EF4-FFF2-40B4-BE49-F238E27FC236}">
                              <a16:creationId xmlns:a16="http://schemas.microsoft.com/office/drawing/2014/main" id="{013A586C-9493-4B5D-9317-1E312B2E28BC}"/>
                            </a:ext>
                          </a:extLst>
                        </p:cNvPr>
                        <p:cNvPicPr/>
                        <p:nvPr/>
                      </p:nvPicPr>
                      <p:blipFill>
                        <a:blip r:embed="rId285"/>
                        <a:stretch>
                          <a:fillRect/>
                        </a:stretch>
                      </p:blipFill>
                      <p:spPr>
                        <a:xfrm>
                          <a:off x="8212029" y="2553508"/>
                          <a:ext cx="157857" cy="149733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83" name="Ink 82">
                          <a:extLst>
                            <a:ext uri="{FF2B5EF4-FFF2-40B4-BE49-F238E27FC236}">
                              <a16:creationId xmlns:a16="http://schemas.microsoft.com/office/drawing/2014/main" id="{03C0E0D0-3EC8-4FD6-88AC-BEFB97236463}"/>
                            </a:ext>
                          </a:extLst>
                        </p14:cNvPr>
                        <p14:cNvContentPartPr/>
                        <p14:nvPr/>
                      </p14:nvContentPartPr>
                      <p14:xfrm>
                        <a:off x="8296240" y="4009627"/>
                        <a:ext cx="80280" cy="29520"/>
                      </p14:xfrm>
                    </p:contentPart>
                  </mc:Choice>
                  <mc:Fallback xmlns="">
                    <p:pic>
                      <p:nvPicPr>
                        <p:cNvPr id="169" name="Ink 168">
                          <a:extLst>
                            <a:ext uri="{FF2B5EF4-FFF2-40B4-BE49-F238E27FC236}">
                              <a16:creationId xmlns:a16="http://schemas.microsoft.com/office/drawing/2014/main" id="{FB95C333-E704-40FC-9D39-EBD221C323F7}"/>
                            </a:ext>
                          </a:extLst>
                        </p:cNvPr>
                        <p:cNvPicPr/>
                        <p:nvPr/>
                      </p:nvPicPr>
                      <p:blipFill>
                        <a:blip r:embed="rId287"/>
                        <a:stretch>
                          <a:fillRect/>
                        </a:stretch>
                      </p:blipFill>
                      <p:spPr>
                        <a:xfrm>
                          <a:off x="8247879" y="3962770"/>
                          <a:ext cx="176519" cy="122766"/>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84" name="Ink 83">
                          <a:extLst>
                            <a:ext uri="{FF2B5EF4-FFF2-40B4-BE49-F238E27FC236}">
                              <a16:creationId xmlns:a16="http://schemas.microsoft.com/office/drawing/2014/main" id="{536F8B5B-A385-40F7-9DC8-EEEB4B2F5216}"/>
                            </a:ext>
                          </a:extLst>
                        </p14:cNvPr>
                        <p14:cNvContentPartPr/>
                        <p14:nvPr/>
                      </p14:nvContentPartPr>
                      <p14:xfrm>
                        <a:off x="8950570" y="2681230"/>
                        <a:ext cx="275400" cy="302040"/>
                      </p14:xfrm>
                    </p:contentPart>
                  </mc:Choice>
                  <mc:Fallback xmlns="">
                    <p:pic>
                      <p:nvPicPr>
                        <p:cNvPr id="170" name="Ink 169">
                          <a:extLst>
                            <a:ext uri="{FF2B5EF4-FFF2-40B4-BE49-F238E27FC236}">
                              <a16:creationId xmlns:a16="http://schemas.microsoft.com/office/drawing/2014/main" id="{47E07DA1-DAA0-4924-9B0E-F6D2AF0FA331}"/>
                            </a:ext>
                          </a:extLst>
                        </p:cNvPr>
                        <p:cNvPicPr/>
                        <p:nvPr/>
                      </p:nvPicPr>
                      <p:blipFill>
                        <a:blip r:embed="rId289"/>
                        <a:stretch>
                          <a:fillRect/>
                        </a:stretch>
                      </p:blipFill>
                      <p:spPr>
                        <a:xfrm>
                          <a:off x="8926770" y="2658320"/>
                          <a:ext cx="323486" cy="348328"/>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85" name="Ink 84">
                          <a:extLst>
                            <a:ext uri="{FF2B5EF4-FFF2-40B4-BE49-F238E27FC236}">
                              <a16:creationId xmlns:a16="http://schemas.microsoft.com/office/drawing/2014/main" id="{AC4E836A-C3CA-4496-8E1F-06771FA2148E}"/>
                            </a:ext>
                          </a:extLst>
                        </p14:cNvPr>
                        <p14:cNvContentPartPr/>
                        <p14:nvPr/>
                      </p14:nvContentPartPr>
                      <p14:xfrm>
                        <a:off x="8651050" y="3028630"/>
                        <a:ext cx="253080" cy="322200"/>
                      </p14:xfrm>
                    </p:contentPart>
                  </mc:Choice>
                  <mc:Fallback xmlns="">
                    <p:pic>
                      <p:nvPicPr>
                        <p:cNvPr id="171" name="Ink 170">
                          <a:extLst>
                            <a:ext uri="{FF2B5EF4-FFF2-40B4-BE49-F238E27FC236}">
                              <a16:creationId xmlns:a16="http://schemas.microsoft.com/office/drawing/2014/main" id="{009A0AF4-E300-4A28-8DCE-CE66DFA692EC}"/>
                            </a:ext>
                          </a:extLst>
                        </p:cNvPr>
                        <p:cNvPicPr/>
                        <p:nvPr/>
                      </p:nvPicPr>
                      <p:blipFill>
                        <a:blip r:embed="rId291"/>
                        <a:stretch>
                          <a:fillRect/>
                        </a:stretch>
                      </p:blipFill>
                      <p:spPr>
                        <a:xfrm>
                          <a:off x="8626762" y="3005282"/>
                          <a:ext cx="301170" cy="368429"/>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86" name="Ink 85">
                          <a:extLst>
                            <a:ext uri="{FF2B5EF4-FFF2-40B4-BE49-F238E27FC236}">
                              <a16:creationId xmlns:a16="http://schemas.microsoft.com/office/drawing/2014/main" id="{A20C3CD1-44F3-4C6F-BC14-36E3525A40F3}"/>
                            </a:ext>
                          </a:extLst>
                        </p14:cNvPr>
                        <p14:cNvContentPartPr/>
                        <p14:nvPr/>
                      </p14:nvContentPartPr>
                      <p14:xfrm>
                        <a:off x="8923210" y="3268750"/>
                        <a:ext cx="339840" cy="377280"/>
                      </p14:xfrm>
                    </p:contentPart>
                  </mc:Choice>
                  <mc:Fallback xmlns="">
                    <p:pic>
                      <p:nvPicPr>
                        <p:cNvPr id="172" name="Ink 171">
                          <a:extLst>
                            <a:ext uri="{FF2B5EF4-FFF2-40B4-BE49-F238E27FC236}">
                              <a16:creationId xmlns:a16="http://schemas.microsoft.com/office/drawing/2014/main" id="{79ED9680-2FE5-441A-B08D-096F44305875}"/>
                            </a:ext>
                          </a:extLst>
                        </p:cNvPr>
                        <p:cNvPicPr/>
                        <p:nvPr/>
                      </p:nvPicPr>
                      <p:blipFill>
                        <a:blip r:embed="rId293"/>
                        <a:stretch>
                          <a:fillRect/>
                        </a:stretch>
                      </p:blipFill>
                      <p:spPr>
                        <a:xfrm>
                          <a:off x="8898901" y="3245403"/>
                          <a:ext cx="387972" cy="423506"/>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87" name="Ink 86">
                          <a:extLst>
                            <a:ext uri="{FF2B5EF4-FFF2-40B4-BE49-F238E27FC236}">
                              <a16:creationId xmlns:a16="http://schemas.microsoft.com/office/drawing/2014/main" id="{0DC9B255-E09B-40EB-BA2D-5E033BA5D5F9}"/>
                            </a:ext>
                          </a:extLst>
                        </p14:cNvPr>
                        <p14:cNvContentPartPr/>
                        <p14:nvPr/>
                      </p14:nvContentPartPr>
                      <p14:xfrm>
                        <a:off x="8614330" y="3663670"/>
                        <a:ext cx="306720" cy="312480"/>
                      </p14:xfrm>
                    </p:contentPart>
                  </mc:Choice>
                  <mc:Fallback xmlns="">
                    <p:pic>
                      <p:nvPicPr>
                        <p:cNvPr id="173" name="Ink 172">
                          <a:extLst>
                            <a:ext uri="{FF2B5EF4-FFF2-40B4-BE49-F238E27FC236}">
                              <a16:creationId xmlns:a16="http://schemas.microsoft.com/office/drawing/2014/main" id="{9456D0A2-7276-4419-A8AA-C794E832B4E6}"/>
                            </a:ext>
                          </a:extLst>
                        </p:cNvPr>
                        <p:cNvPicPr/>
                        <p:nvPr/>
                      </p:nvPicPr>
                      <p:blipFill>
                        <a:blip r:embed="rId295"/>
                        <a:stretch>
                          <a:fillRect/>
                        </a:stretch>
                      </p:blipFill>
                      <p:spPr>
                        <a:xfrm>
                          <a:off x="8590026" y="3640316"/>
                          <a:ext cx="354842" cy="358721"/>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88" name="Ink 87">
                          <a:extLst>
                            <a:ext uri="{FF2B5EF4-FFF2-40B4-BE49-F238E27FC236}">
                              <a16:creationId xmlns:a16="http://schemas.microsoft.com/office/drawing/2014/main" id="{54C48193-B99C-4B73-A38D-14C0F422D3E2}"/>
                            </a:ext>
                          </a:extLst>
                        </p14:cNvPr>
                        <p14:cNvContentPartPr/>
                        <p14:nvPr/>
                      </p14:nvContentPartPr>
                      <p14:xfrm>
                        <a:off x="8268730" y="3494110"/>
                        <a:ext cx="289440" cy="336960"/>
                      </p14:xfrm>
                    </p:contentPart>
                  </mc:Choice>
                  <mc:Fallback xmlns="">
                    <p:pic>
                      <p:nvPicPr>
                        <p:cNvPr id="174" name="Ink 173">
                          <a:extLst>
                            <a:ext uri="{FF2B5EF4-FFF2-40B4-BE49-F238E27FC236}">
                              <a16:creationId xmlns:a16="http://schemas.microsoft.com/office/drawing/2014/main" id="{BF1BC683-054E-4360-BEC7-42AF149DE6BE}"/>
                            </a:ext>
                          </a:extLst>
                        </p:cNvPr>
                        <p:cNvPicPr/>
                        <p:nvPr/>
                      </p:nvPicPr>
                      <p:blipFill>
                        <a:blip r:embed="rId297"/>
                        <a:stretch>
                          <a:fillRect/>
                        </a:stretch>
                      </p:blipFill>
                      <p:spPr>
                        <a:xfrm>
                          <a:off x="8244407" y="3470742"/>
                          <a:ext cx="337599" cy="383228"/>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89" name="Ink 88">
                          <a:extLst>
                            <a:ext uri="{FF2B5EF4-FFF2-40B4-BE49-F238E27FC236}">
                              <a16:creationId xmlns:a16="http://schemas.microsoft.com/office/drawing/2014/main" id="{5F16B0D5-C00B-454C-8395-CC51377417FF}"/>
                            </a:ext>
                          </a:extLst>
                        </p14:cNvPr>
                        <p14:cNvContentPartPr/>
                        <p14:nvPr/>
                      </p14:nvContentPartPr>
                      <p14:xfrm>
                        <a:off x="8035810" y="3244270"/>
                        <a:ext cx="272520" cy="230400"/>
                      </p14:xfrm>
                    </p:contentPart>
                  </mc:Choice>
                  <mc:Fallback xmlns="">
                    <p:pic>
                      <p:nvPicPr>
                        <p:cNvPr id="175" name="Ink 174">
                          <a:extLst>
                            <a:ext uri="{FF2B5EF4-FFF2-40B4-BE49-F238E27FC236}">
                              <a16:creationId xmlns:a16="http://schemas.microsoft.com/office/drawing/2014/main" id="{4E6C9216-7222-4D76-A4CB-3E6A9D500588}"/>
                            </a:ext>
                          </a:extLst>
                        </p:cNvPr>
                        <p:cNvPicPr/>
                        <p:nvPr/>
                      </p:nvPicPr>
                      <p:blipFill>
                        <a:blip r:embed="rId299"/>
                        <a:stretch>
                          <a:fillRect/>
                        </a:stretch>
                      </p:blipFill>
                      <p:spPr>
                        <a:xfrm>
                          <a:off x="8011964" y="3220903"/>
                          <a:ext cx="320698" cy="276667"/>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90" name="Ink 89">
                          <a:extLst>
                            <a:ext uri="{FF2B5EF4-FFF2-40B4-BE49-F238E27FC236}">
                              <a16:creationId xmlns:a16="http://schemas.microsoft.com/office/drawing/2014/main" id="{9E3D636F-9017-483A-B1F0-160D92AA86F2}"/>
                            </a:ext>
                          </a:extLst>
                        </p14:cNvPr>
                        <p14:cNvContentPartPr/>
                        <p14:nvPr/>
                      </p14:nvContentPartPr>
                      <p14:xfrm>
                        <a:off x="8311210" y="2917030"/>
                        <a:ext cx="287640" cy="236520"/>
                      </p14:xfrm>
                    </p:contentPart>
                  </mc:Choice>
                  <mc:Fallback xmlns="">
                    <p:pic>
                      <p:nvPicPr>
                        <p:cNvPr id="176" name="Ink 175">
                          <a:extLst>
                            <a:ext uri="{FF2B5EF4-FFF2-40B4-BE49-F238E27FC236}">
                              <a16:creationId xmlns:a16="http://schemas.microsoft.com/office/drawing/2014/main" id="{92AA56B0-E4AC-4A22-945F-87CAD64178EF}"/>
                            </a:ext>
                          </a:extLst>
                        </p:cNvPr>
                        <p:cNvPicPr/>
                        <p:nvPr/>
                      </p:nvPicPr>
                      <p:blipFill>
                        <a:blip r:embed="rId301"/>
                        <a:stretch>
                          <a:fillRect/>
                        </a:stretch>
                      </p:blipFill>
                      <p:spPr>
                        <a:xfrm>
                          <a:off x="8286916" y="2893658"/>
                          <a:ext cx="335742" cy="282796"/>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91" name="Ink 90">
                          <a:extLst>
                            <a:ext uri="{FF2B5EF4-FFF2-40B4-BE49-F238E27FC236}">
                              <a16:creationId xmlns:a16="http://schemas.microsoft.com/office/drawing/2014/main" id="{A1BA6240-C119-4E3F-8199-F2603569EE73}"/>
                            </a:ext>
                          </a:extLst>
                        </p14:cNvPr>
                        <p14:cNvContentPartPr/>
                        <p14:nvPr/>
                      </p14:nvContentPartPr>
                      <p14:xfrm>
                        <a:off x="8118610" y="2773390"/>
                        <a:ext cx="167400" cy="162720"/>
                      </p14:xfrm>
                    </p:contentPart>
                  </mc:Choice>
                  <mc:Fallback xmlns="">
                    <p:pic>
                      <p:nvPicPr>
                        <p:cNvPr id="177" name="Ink 176">
                          <a:extLst>
                            <a:ext uri="{FF2B5EF4-FFF2-40B4-BE49-F238E27FC236}">
                              <a16:creationId xmlns:a16="http://schemas.microsoft.com/office/drawing/2014/main" id="{229350D5-91EF-4DB4-9FD5-C4CF3AEA01C6}"/>
                            </a:ext>
                          </a:extLst>
                        </p:cNvPr>
                        <p:cNvPicPr/>
                        <p:nvPr/>
                      </p:nvPicPr>
                      <p:blipFill>
                        <a:blip r:embed="rId303"/>
                        <a:stretch>
                          <a:fillRect/>
                        </a:stretch>
                      </p:blipFill>
                      <p:spPr>
                        <a:xfrm>
                          <a:off x="8094279" y="2750078"/>
                          <a:ext cx="215576" cy="208878"/>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92" name="Ink 91">
                          <a:extLst>
                            <a:ext uri="{FF2B5EF4-FFF2-40B4-BE49-F238E27FC236}">
                              <a16:creationId xmlns:a16="http://schemas.microsoft.com/office/drawing/2014/main" id="{5FDCBA73-180C-4591-9788-6C3C1218496B}"/>
                            </a:ext>
                          </a:extLst>
                        </p14:cNvPr>
                        <p14:cNvContentPartPr/>
                        <p14:nvPr/>
                      </p14:nvContentPartPr>
                      <p14:xfrm>
                        <a:off x="7834210" y="2959150"/>
                        <a:ext cx="259560" cy="282600"/>
                      </p14:xfrm>
                    </p:contentPart>
                  </mc:Choice>
                  <mc:Fallback xmlns="">
                    <p:pic>
                      <p:nvPicPr>
                        <p:cNvPr id="178" name="Ink 177">
                          <a:extLst>
                            <a:ext uri="{FF2B5EF4-FFF2-40B4-BE49-F238E27FC236}">
                              <a16:creationId xmlns:a16="http://schemas.microsoft.com/office/drawing/2014/main" id="{4F5CAA2C-AED0-4286-B6D1-772B827125D6}"/>
                            </a:ext>
                          </a:extLst>
                        </p:cNvPr>
                        <p:cNvPicPr/>
                        <p:nvPr/>
                      </p:nvPicPr>
                      <p:blipFill>
                        <a:blip r:embed="rId305"/>
                        <a:stretch>
                          <a:fillRect/>
                        </a:stretch>
                      </p:blipFill>
                      <p:spPr>
                        <a:xfrm>
                          <a:off x="7809907" y="2935795"/>
                          <a:ext cx="307681" cy="328844"/>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93" name="Ink 92">
                          <a:extLst>
                            <a:ext uri="{FF2B5EF4-FFF2-40B4-BE49-F238E27FC236}">
                              <a16:creationId xmlns:a16="http://schemas.microsoft.com/office/drawing/2014/main" id="{80B208AA-BBA5-4D6A-BF87-A1802BF89101}"/>
                            </a:ext>
                          </a:extLst>
                        </p14:cNvPr>
                        <p14:cNvContentPartPr/>
                        <p14:nvPr/>
                      </p14:nvContentPartPr>
                      <p14:xfrm>
                        <a:off x="7581130" y="3113590"/>
                        <a:ext cx="333360" cy="555120"/>
                      </p14:xfrm>
                    </p:contentPart>
                  </mc:Choice>
                  <mc:Fallback xmlns="">
                    <p:pic>
                      <p:nvPicPr>
                        <p:cNvPr id="179" name="Ink 178">
                          <a:extLst>
                            <a:ext uri="{FF2B5EF4-FFF2-40B4-BE49-F238E27FC236}">
                              <a16:creationId xmlns:a16="http://schemas.microsoft.com/office/drawing/2014/main" id="{C8C9ABAE-6E23-4641-B9A8-D355A4B4F04D}"/>
                            </a:ext>
                          </a:extLst>
                        </p:cNvPr>
                        <p:cNvPicPr/>
                        <p:nvPr/>
                      </p:nvPicPr>
                      <p:blipFill>
                        <a:blip r:embed="rId307"/>
                        <a:stretch>
                          <a:fillRect/>
                        </a:stretch>
                      </p:blipFill>
                      <p:spPr>
                        <a:xfrm>
                          <a:off x="7557284" y="3090694"/>
                          <a:ext cx="381539" cy="60138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94" name="Ink 93">
                          <a:extLst>
                            <a:ext uri="{FF2B5EF4-FFF2-40B4-BE49-F238E27FC236}">
                              <a16:creationId xmlns:a16="http://schemas.microsoft.com/office/drawing/2014/main" id="{DE3A0C50-D2FF-4692-99B7-12E000D7F36D}"/>
                            </a:ext>
                          </a:extLst>
                        </p14:cNvPr>
                        <p14:cNvContentPartPr/>
                        <p14:nvPr/>
                      </p14:nvContentPartPr>
                      <p14:xfrm>
                        <a:off x="7760410" y="2661070"/>
                        <a:ext cx="114480" cy="277920"/>
                      </p14:xfrm>
                    </p:contentPart>
                  </mc:Choice>
                  <mc:Fallback xmlns="">
                    <p:pic>
                      <p:nvPicPr>
                        <p:cNvPr id="180" name="Ink 179">
                          <a:extLst>
                            <a:ext uri="{FF2B5EF4-FFF2-40B4-BE49-F238E27FC236}">
                              <a16:creationId xmlns:a16="http://schemas.microsoft.com/office/drawing/2014/main" id="{3FAA5F49-C6C2-4801-BEB8-004DB1A0A5CA}"/>
                            </a:ext>
                          </a:extLst>
                        </p:cNvPr>
                        <p:cNvPicPr/>
                        <p:nvPr/>
                      </p:nvPicPr>
                      <p:blipFill>
                        <a:blip r:embed="rId309"/>
                        <a:stretch>
                          <a:fillRect/>
                        </a:stretch>
                      </p:blipFill>
                      <p:spPr>
                        <a:xfrm>
                          <a:off x="7736641" y="2637715"/>
                          <a:ext cx="162503" cy="324162"/>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95" name="Ink 94">
                          <a:extLst>
                            <a:ext uri="{FF2B5EF4-FFF2-40B4-BE49-F238E27FC236}">
                              <a16:creationId xmlns:a16="http://schemas.microsoft.com/office/drawing/2014/main" id="{6981650E-B280-4736-8D38-AF63B2FE35D3}"/>
                            </a:ext>
                          </a:extLst>
                        </p14:cNvPr>
                        <p14:cNvContentPartPr/>
                        <p14:nvPr/>
                      </p14:nvContentPartPr>
                      <p14:xfrm>
                        <a:off x="7341370" y="3255070"/>
                        <a:ext cx="183960" cy="366480"/>
                      </p14:xfrm>
                    </p:contentPart>
                  </mc:Choice>
                  <mc:Fallback xmlns="">
                    <p:pic>
                      <p:nvPicPr>
                        <p:cNvPr id="181" name="Ink 180">
                          <a:extLst>
                            <a:ext uri="{FF2B5EF4-FFF2-40B4-BE49-F238E27FC236}">
                              <a16:creationId xmlns:a16="http://schemas.microsoft.com/office/drawing/2014/main" id="{D5549285-613B-42D8-A9A1-127D5A9C86AD}"/>
                            </a:ext>
                          </a:extLst>
                        </p:cNvPr>
                        <p:cNvPicPr/>
                        <p:nvPr/>
                      </p:nvPicPr>
                      <p:blipFill>
                        <a:blip r:embed="rId311"/>
                        <a:stretch>
                          <a:fillRect/>
                        </a:stretch>
                      </p:blipFill>
                      <p:spPr>
                        <a:xfrm>
                          <a:off x="7317037" y="3231698"/>
                          <a:ext cx="232140" cy="412757"/>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96" name="Ink 95">
                          <a:extLst>
                            <a:ext uri="{FF2B5EF4-FFF2-40B4-BE49-F238E27FC236}">
                              <a16:creationId xmlns:a16="http://schemas.microsoft.com/office/drawing/2014/main" id="{D9144CAB-3158-45EE-8A3E-8DF5E5A7FEDD}"/>
                            </a:ext>
                          </a:extLst>
                        </p14:cNvPr>
                        <p14:cNvContentPartPr/>
                        <p14:nvPr/>
                      </p14:nvContentPartPr>
                      <p14:xfrm>
                        <a:off x="7148770" y="3475390"/>
                        <a:ext cx="231840" cy="399960"/>
                      </p14:xfrm>
                    </p:contentPart>
                  </mc:Choice>
                  <mc:Fallback xmlns="">
                    <p:pic>
                      <p:nvPicPr>
                        <p:cNvPr id="182" name="Ink 181">
                          <a:extLst>
                            <a:ext uri="{FF2B5EF4-FFF2-40B4-BE49-F238E27FC236}">
                              <a16:creationId xmlns:a16="http://schemas.microsoft.com/office/drawing/2014/main" id="{8EE1EA2B-5793-4BC4-88E3-F2C1638D2288}"/>
                            </a:ext>
                          </a:extLst>
                        </p:cNvPr>
                        <p:cNvPicPr/>
                        <p:nvPr/>
                      </p:nvPicPr>
                      <p:blipFill>
                        <a:blip r:embed="rId313"/>
                        <a:stretch>
                          <a:fillRect/>
                        </a:stretch>
                      </p:blipFill>
                      <p:spPr>
                        <a:xfrm>
                          <a:off x="7124468" y="3452028"/>
                          <a:ext cx="279958" cy="446217"/>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97" name="Ink 96">
                          <a:extLst>
                            <a:ext uri="{FF2B5EF4-FFF2-40B4-BE49-F238E27FC236}">
                              <a16:creationId xmlns:a16="http://schemas.microsoft.com/office/drawing/2014/main" id="{A63B9C52-C079-4566-8929-3DF57991407E}"/>
                            </a:ext>
                          </a:extLst>
                        </p14:cNvPr>
                        <p14:cNvContentPartPr/>
                        <p14:nvPr/>
                      </p14:nvContentPartPr>
                      <p14:xfrm>
                        <a:off x="10401010" y="2639830"/>
                        <a:ext cx="227880" cy="393480"/>
                      </p14:xfrm>
                    </p:contentPart>
                  </mc:Choice>
                  <mc:Fallback xmlns="">
                    <p:pic>
                      <p:nvPicPr>
                        <p:cNvPr id="183" name="Ink 182">
                          <a:extLst>
                            <a:ext uri="{FF2B5EF4-FFF2-40B4-BE49-F238E27FC236}">
                              <a16:creationId xmlns:a16="http://schemas.microsoft.com/office/drawing/2014/main" id="{9337DD2C-080E-4C5F-834E-971783D554E1}"/>
                            </a:ext>
                          </a:extLst>
                        </p:cNvPr>
                        <p:cNvPicPr/>
                        <p:nvPr/>
                      </p:nvPicPr>
                      <p:blipFill>
                        <a:blip r:embed="rId315"/>
                        <a:stretch>
                          <a:fillRect/>
                        </a:stretch>
                      </p:blipFill>
                      <p:spPr>
                        <a:xfrm>
                          <a:off x="10376716" y="2616464"/>
                          <a:ext cx="275983" cy="439744"/>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98" name="Ink 97">
                          <a:extLst>
                            <a:ext uri="{FF2B5EF4-FFF2-40B4-BE49-F238E27FC236}">
                              <a16:creationId xmlns:a16="http://schemas.microsoft.com/office/drawing/2014/main" id="{9BB409E8-E615-4AB6-922C-128093A19596}"/>
                            </a:ext>
                          </a:extLst>
                        </p14:cNvPr>
                        <p14:cNvContentPartPr/>
                        <p14:nvPr/>
                      </p14:nvContentPartPr>
                      <p14:xfrm>
                        <a:off x="9813490" y="3450910"/>
                        <a:ext cx="275760" cy="401040"/>
                      </p14:xfrm>
                    </p:contentPart>
                  </mc:Choice>
                  <mc:Fallback xmlns="">
                    <p:pic>
                      <p:nvPicPr>
                        <p:cNvPr id="184" name="Ink 183">
                          <a:extLst>
                            <a:ext uri="{FF2B5EF4-FFF2-40B4-BE49-F238E27FC236}">
                              <a16:creationId xmlns:a16="http://schemas.microsoft.com/office/drawing/2014/main" id="{5608765D-6923-4B7D-BFFA-A76E1F00FBA5}"/>
                            </a:ext>
                          </a:extLst>
                        </p:cNvPr>
                        <p:cNvPicPr/>
                        <p:nvPr/>
                      </p:nvPicPr>
                      <p:blipFill>
                        <a:blip r:embed="rId317"/>
                        <a:stretch>
                          <a:fillRect/>
                        </a:stretch>
                      </p:blipFill>
                      <p:spPr>
                        <a:xfrm>
                          <a:off x="9789173" y="3427567"/>
                          <a:ext cx="323909" cy="44726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99" name="Ink 98">
                          <a:extLst>
                            <a:ext uri="{FF2B5EF4-FFF2-40B4-BE49-F238E27FC236}">
                              <a16:creationId xmlns:a16="http://schemas.microsoft.com/office/drawing/2014/main" id="{B98628BA-4283-466E-9934-D437C54D02B8}"/>
                            </a:ext>
                          </a:extLst>
                        </p14:cNvPr>
                        <p14:cNvContentPartPr/>
                        <p14:nvPr/>
                      </p14:nvContentPartPr>
                      <p14:xfrm>
                        <a:off x="10153690" y="3046630"/>
                        <a:ext cx="247680" cy="350640"/>
                      </p14:xfrm>
                    </p:contentPart>
                  </mc:Choice>
                  <mc:Fallback xmlns="">
                    <p:pic>
                      <p:nvPicPr>
                        <p:cNvPr id="185" name="Ink 184">
                          <a:extLst>
                            <a:ext uri="{FF2B5EF4-FFF2-40B4-BE49-F238E27FC236}">
                              <a16:creationId xmlns:a16="http://schemas.microsoft.com/office/drawing/2014/main" id="{FF42837A-8A06-4406-A458-C7D2AA4E0F4E}"/>
                            </a:ext>
                          </a:extLst>
                        </p:cNvPr>
                        <p:cNvPicPr/>
                        <p:nvPr/>
                      </p:nvPicPr>
                      <p:blipFill>
                        <a:blip r:embed="rId319"/>
                        <a:stretch>
                          <a:fillRect/>
                        </a:stretch>
                      </p:blipFill>
                      <p:spPr>
                        <a:xfrm>
                          <a:off x="10129360" y="3023752"/>
                          <a:ext cx="295854" cy="396863"/>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100" name="Ink 99">
                          <a:extLst>
                            <a:ext uri="{FF2B5EF4-FFF2-40B4-BE49-F238E27FC236}">
                              <a16:creationId xmlns:a16="http://schemas.microsoft.com/office/drawing/2014/main" id="{E531AC58-F59F-4043-B5E4-E04C832085B0}"/>
                            </a:ext>
                          </a:extLst>
                        </p14:cNvPr>
                        <p14:cNvContentPartPr/>
                        <p14:nvPr/>
                      </p14:nvContentPartPr>
                      <p14:xfrm>
                        <a:off x="9969730" y="2776270"/>
                        <a:ext cx="115560" cy="235080"/>
                      </p14:xfrm>
                    </p:contentPart>
                  </mc:Choice>
                  <mc:Fallback xmlns="">
                    <p:pic>
                      <p:nvPicPr>
                        <p:cNvPr id="186" name="Ink 185">
                          <a:extLst>
                            <a:ext uri="{FF2B5EF4-FFF2-40B4-BE49-F238E27FC236}">
                              <a16:creationId xmlns:a16="http://schemas.microsoft.com/office/drawing/2014/main" id="{FB3078DC-0C6F-4C29-BF6E-42F8080E4AFA}"/>
                            </a:ext>
                          </a:extLst>
                        </p:cNvPr>
                        <p:cNvPicPr/>
                        <p:nvPr/>
                      </p:nvPicPr>
                      <p:blipFill>
                        <a:blip r:embed="rId321"/>
                        <a:stretch>
                          <a:fillRect/>
                        </a:stretch>
                      </p:blipFill>
                      <p:spPr>
                        <a:xfrm>
                          <a:off x="9945453" y="2752902"/>
                          <a:ext cx="163629" cy="281348"/>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101" name="Ink 100">
                          <a:extLst>
                            <a:ext uri="{FF2B5EF4-FFF2-40B4-BE49-F238E27FC236}">
                              <a16:creationId xmlns:a16="http://schemas.microsoft.com/office/drawing/2014/main" id="{944C0969-7105-4DDB-BDA1-102EA3B8C9D0}"/>
                            </a:ext>
                          </a:extLst>
                        </p14:cNvPr>
                        <p14:cNvContentPartPr/>
                        <p14:nvPr/>
                      </p14:nvContentPartPr>
                      <p14:xfrm>
                        <a:off x="10087090" y="2460190"/>
                        <a:ext cx="341640" cy="222480"/>
                      </p14:xfrm>
                    </p:contentPart>
                  </mc:Choice>
                  <mc:Fallback xmlns="">
                    <p:pic>
                      <p:nvPicPr>
                        <p:cNvPr id="187" name="Ink 186">
                          <a:extLst>
                            <a:ext uri="{FF2B5EF4-FFF2-40B4-BE49-F238E27FC236}">
                              <a16:creationId xmlns:a16="http://schemas.microsoft.com/office/drawing/2014/main" id="{9B39F6D8-33CE-41E7-B3C2-0A4233673933}"/>
                            </a:ext>
                          </a:extLst>
                        </p:cNvPr>
                        <p:cNvPicPr/>
                        <p:nvPr/>
                      </p:nvPicPr>
                      <p:blipFill>
                        <a:blip r:embed="rId323"/>
                        <a:stretch>
                          <a:fillRect/>
                        </a:stretch>
                      </p:blipFill>
                      <p:spPr>
                        <a:xfrm>
                          <a:off x="10062791" y="2437288"/>
                          <a:ext cx="389751" cy="268752"/>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102" name="Ink 101">
                          <a:extLst>
                            <a:ext uri="{FF2B5EF4-FFF2-40B4-BE49-F238E27FC236}">
                              <a16:creationId xmlns:a16="http://schemas.microsoft.com/office/drawing/2014/main" id="{D33549B5-D193-4F2F-B61D-8217834EEB1E}"/>
                            </a:ext>
                          </a:extLst>
                        </p14:cNvPr>
                        <p14:cNvContentPartPr/>
                        <p14:nvPr/>
                      </p14:nvContentPartPr>
                      <p14:xfrm>
                        <a:off x="10694770" y="2994790"/>
                        <a:ext cx="367200" cy="341280"/>
                      </p14:xfrm>
                    </p:contentPart>
                  </mc:Choice>
                  <mc:Fallback xmlns="">
                    <p:pic>
                      <p:nvPicPr>
                        <p:cNvPr id="188" name="Ink 187">
                          <a:extLst>
                            <a:ext uri="{FF2B5EF4-FFF2-40B4-BE49-F238E27FC236}">
                              <a16:creationId xmlns:a16="http://schemas.microsoft.com/office/drawing/2014/main" id="{2EDD11F3-4287-413F-8A6F-DECC684D5B4A}"/>
                            </a:ext>
                          </a:extLst>
                        </p:cNvPr>
                        <p:cNvPicPr/>
                        <p:nvPr/>
                      </p:nvPicPr>
                      <p:blipFill>
                        <a:blip r:embed="rId325"/>
                        <a:stretch>
                          <a:fillRect/>
                        </a:stretch>
                      </p:blipFill>
                      <p:spPr>
                        <a:xfrm>
                          <a:off x="10670938" y="2971914"/>
                          <a:ext cx="415349" cy="38750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103" name="Ink 102">
                          <a:extLst>
                            <a:ext uri="{FF2B5EF4-FFF2-40B4-BE49-F238E27FC236}">
                              <a16:creationId xmlns:a16="http://schemas.microsoft.com/office/drawing/2014/main" id="{354D74FD-3F86-4059-84D2-795EE2F16CB8}"/>
                            </a:ext>
                          </a:extLst>
                        </p14:cNvPr>
                        <p14:cNvContentPartPr/>
                        <p14:nvPr/>
                      </p14:nvContentPartPr>
                      <p14:xfrm>
                        <a:off x="10407130" y="3496630"/>
                        <a:ext cx="216360" cy="368280"/>
                      </p14:xfrm>
                    </p:contentPart>
                  </mc:Choice>
                  <mc:Fallback xmlns="">
                    <p:pic>
                      <p:nvPicPr>
                        <p:cNvPr id="189" name="Ink 188">
                          <a:extLst>
                            <a:ext uri="{FF2B5EF4-FFF2-40B4-BE49-F238E27FC236}">
                              <a16:creationId xmlns:a16="http://schemas.microsoft.com/office/drawing/2014/main" id="{B6A77403-6934-41D2-A2D9-48155508FDBC}"/>
                            </a:ext>
                          </a:extLst>
                        </p:cNvPr>
                        <p:cNvPicPr/>
                        <p:nvPr/>
                      </p:nvPicPr>
                      <p:blipFill>
                        <a:blip r:embed="rId327"/>
                        <a:stretch>
                          <a:fillRect/>
                        </a:stretch>
                      </p:blipFill>
                      <p:spPr>
                        <a:xfrm>
                          <a:off x="10382820" y="3473262"/>
                          <a:ext cx="264494" cy="414549"/>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104" name="Ink 103">
                          <a:extLst>
                            <a:ext uri="{FF2B5EF4-FFF2-40B4-BE49-F238E27FC236}">
                              <a16:creationId xmlns:a16="http://schemas.microsoft.com/office/drawing/2014/main" id="{A8B68649-8CE8-4506-959F-E8566D8B2707}"/>
                            </a:ext>
                          </a:extLst>
                        </p14:cNvPr>
                        <p14:cNvContentPartPr/>
                        <p14:nvPr/>
                      </p14:nvContentPartPr>
                      <p14:xfrm>
                        <a:off x="10933090" y="2475670"/>
                        <a:ext cx="309960" cy="675000"/>
                      </p14:xfrm>
                    </p:contentPart>
                  </mc:Choice>
                  <mc:Fallback xmlns="">
                    <p:pic>
                      <p:nvPicPr>
                        <p:cNvPr id="190" name="Ink 189">
                          <a:extLst>
                            <a:ext uri="{FF2B5EF4-FFF2-40B4-BE49-F238E27FC236}">
                              <a16:creationId xmlns:a16="http://schemas.microsoft.com/office/drawing/2014/main" id="{DFF7ACF4-9779-4075-9A04-C23CE85422B6}"/>
                            </a:ext>
                          </a:extLst>
                        </p:cNvPr>
                        <p:cNvPicPr/>
                        <p:nvPr/>
                      </p:nvPicPr>
                      <p:blipFill>
                        <a:blip r:embed="rId329"/>
                        <a:stretch>
                          <a:fillRect/>
                        </a:stretch>
                      </p:blipFill>
                      <p:spPr>
                        <a:xfrm>
                          <a:off x="10909284" y="2452297"/>
                          <a:ext cx="358057" cy="721278"/>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105" name="Ink 104">
                          <a:extLst>
                            <a:ext uri="{FF2B5EF4-FFF2-40B4-BE49-F238E27FC236}">
                              <a16:creationId xmlns:a16="http://schemas.microsoft.com/office/drawing/2014/main" id="{DE1C9A01-FF70-423C-B084-1866C26924A5}"/>
                            </a:ext>
                          </a:extLst>
                        </p14:cNvPr>
                        <p14:cNvContentPartPr/>
                        <p14:nvPr/>
                      </p14:nvContentPartPr>
                      <p14:xfrm>
                        <a:off x="11299210" y="2888950"/>
                        <a:ext cx="396000" cy="525600"/>
                      </p14:xfrm>
                    </p:contentPart>
                  </mc:Choice>
                  <mc:Fallback xmlns="">
                    <p:pic>
                      <p:nvPicPr>
                        <p:cNvPr id="191" name="Ink 190">
                          <a:extLst>
                            <a:ext uri="{FF2B5EF4-FFF2-40B4-BE49-F238E27FC236}">
                              <a16:creationId xmlns:a16="http://schemas.microsoft.com/office/drawing/2014/main" id="{BC11E995-83DE-4ABD-A2AF-4C2303A2FE2E}"/>
                            </a:ext>
                          </a:extLst>
                        </p:cNvPr>
                        <p:cNvPicPr/>
                        <p:nvPr/>
                      </p:nvPicPr>
                      <p:blipFill>
                        <a:blip r:embed="rId331"/>
                        <a:stretch>
                          <a:fillRect/>
                        </a:stretch>
                      </p:blipFill>
                      <p:spPr>
                        <a:xfrm>
                          <a:off x="11275372" y="2865590"/>
                          <a:ext cx="444162" cy="571853"/>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106" name="Ink 105">
                          <a:extLst>
                            <a:ext uri="{FF2B5EF4-FFF2-40B4-BE49-F238E27FC236}">
                              <a16:creationId xmlns:a16="http://schemas.microsoft.com/office/drawing/2014/main" id="{7FC17F57-FB7B-4B4D-9832-EAC37C1FD37A}"/>
                            </a:ext>
                          </a:extLst>
                        </p14:cNvPr>
                        <p14:cNvContentPartPr/>
                        <p14:nvPr/>
                      </p14:nvContentPartPr>
                      <p14:xfrm>
                        <a:off x="11031370" y="3548110"/>
                        <a:ext cx="198000" cy="288000"/>
                      </p14:xfrm>
                    </p:contentPart>
                  </mc:Choice>
                  <mc:Fallback xmlns="">
                    <p:pic>
                      <p:nvPicPr>
                        <p:cNvPr id="192" name="Ink 191">
                          <a:extLst>
                            <a:ext uri="{FF2B5EF4-FFF2-40B4-BE49-F238E27FC236}">
                              <a16:creationId xmlns:a16="http://schemas.microsoft.com/office/drawing/2014/main" id="{9D68A0FA-E9BC-4851-AF51-A6D3522B46AB}"/>
                            </a:ext>
                          </a:extLst>
                        </p:cNvPr>
                        <p:cNvPicPr/>
                        <p:nvPr/>
                      </p:nvPicPr>
                      <p:blipFill>
                        <a:blip r:embed="rId333"/>
                        <a:stretch>
                          <a:fillRect/>
                        </a:stretch>
                      </p:blipFill>
                      <p:spPr>
                        <a:xfrm>
                          <a:off x="11007046" y="3524733"/>
                          <a:ext cx="246162" cy="334286"/>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107" name="Ink 106">
                          <a:extLst>
                            <a:ext uri="{FF2B5EF4-FFF2-40B4-BE49-F238E27FC236}">
                              <a16:creationId xmlns:a16="http://schemas.microsoft.com/office/drawing/2014/main" id="{F2A82AF6-2159-446D-861F-3BACD76648AC}"/>
                            </a:ext>
                          </a:extLst>
                        </p14:cNvPr>
                        <p14:cNvContentPartPr/>
                        <p14:nvPr/>
                      </p14:nvContentPartPr>
                      <p14:xfrm>
                        <a:off x="12141970" y="2800750"/>
                        <a:ext cx="360" cy="360"/>
                      </p14:xfrm>
                    </p:contentPart>
                  </mc:Choice>
                  <mc:Fallback xmlns="">
                    <p:pic>
                      <p:nvPicPr>
                        <p:cNvPr id="193" name="Ink 192">
                          <a:extLst>
                            <a:ext uri="{FF2B5EF4-FFF2-40B4-BE49-F238E27FC236}">
                              <a16:creationId xmlns:a16="http://schemas.microsoft.com/office/drawing/2014/main" id="{D62C13E6-C2F3-494A-A635-1F8A8CD503FD}"/>
                            </a:ext>
                          </a:extLst>
                        </p:cNvPr>
                        <p:cNvPicPr/>
                        <p:nvPr/>
                      </p:nvPicPr>
                      <p:blipFill>
                        <a:blip r:embed="rId335"/>
                        <a:stretch>
                          <a:fillRect/>
                        </a:stretch>
                      </p:blipFill>
                      <p:spPr>
                        <a:xfrm>
                          <a:off x="12123970" y="278275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108" name="Ink 107">
                          <a:extLst>
                            <a:ext uri="{FF2B5EF4-FFF2-40B4-BE49-F238E27FC236}">
                              <a16:creationId xmlns:a16="http://schemas.microsoft.com/office/drawing/2014/main" id="{F1DD1280-BB9E-4935-8C27-1C048945D074}"/>
                            </a:ext>
                          </a:extLst>
                        </p14:cNvPr>
                        <p14:cNvContentPartPr/>
                        <p14:nvPr/>
                      </p14:nvContentPartPr>
                      <p14:xfrm>
                        <a:off x="11920570" y="2785270"/>
                        <a:ext cx="215280" cy="426600"/>
                      </p14:xfrm>
                    </p:contentPart>
                  </mc:Choice>
                  <mc:Fallback xmlns="">
                    <p:pic>
                      <p:nvPicPr>
                        <p:cNvPr id="194" name="Ink 193">
                          <a:extLst>
                            <a:ext uri="{FF2B5EF4-FFF2-40B4-BE49-F238E27FC236}">
                              <a16:creationId xmlns:a16="http://schemas.microsoft.com/office/drawing/2014/main" id="{F99FD321-0604-4D81-AF0F-BD1FC323E792}"/>
                            </a:ext>
                          </a:extLst>
                        </p:cNvPr>
                        <p:cNvPicPr/>
                        <p:nvPr/>
                      </p:nvPicPr>
                      <p:blipFill>
                        <a:blip r:embed="rId337"/>
                        <a:stretch>
                          <a:fillRect/>
                        </a:stretch>
                      </p:blipFill>
                      <p:spPr>
                        <a:xfrm>
                          <a:off x="11896272" y="2762375"/>
                          <a:ext cx="263390" cy="472858"/>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109" name="Ink 108">
                          <a:extLst>
                            <a:ext uri="{FF2B5EF4-FFF2-40B4-BE49-F238E27FC236}">
                              <a16:creationId xmlns:a16="http://schemas.microsoft.com/office/drawing/2014/main" id="{1EB116E6-E69D-4EC3-B32C-09C7F973D9DA}"/>
                            </a:ext>
                          </a:extLst>
                        </p14:cNvPr>
                        <p14:cNvContentPartPr/>
                        <p14:nvPr/>
                      </p14:nvContentPartPr>
                      <p14:xfrm>
                        <a:off x="11664250" y="3329230"/>
                        <a:ext cx="261720" cy="371160"/>
                      </p14:xfrm>
                    </p:contentPart>
                  </mc:Choice>
                  <mc:Fallback xmlns="">
                    <p:pic>
                      <p:nvPicPr>
                        <p:cNvPr id="195" name="Ink 194">
                          <a:extLst>
                            <a:ext uri="{FF2B5EF4-FFF2-40B4-BE49-F238E27FC236}">
                              <a16:creationId xmlns:a16="http://schemas.microsoft.com/office/drawing/2014/main" id="{8E309080-0B6B-4F3D-A8D7-CEAFCD0C0CE4}"/>
                            </a:ext>
                          </a:extLst>
                        </p:cNvPr>
                        <p:cNvPicPr/>
                        <p:nvPr/>
                      </p:nvPicPr>
                      <p:blipFill>
                        <a:blip r:embed="rId339"/>
                        <a:stretch>
                          <a:fillRect/>
                        </a:stretch>
                      </p:blipFill>
                      <p:spPr>
                        <a:xfrm>
                          <a:off x="11640413" y="3305887"/>
                          <a:ext cx="309880" cy="41738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110" name="Ink 109">
                          <a:extLst>
                            <a:ext uri="{FF2B5EF4-FFF2-40B4-BE49-F238E27FC236}">
                              <a16:creationId xmlns:a16="http://schemas.microsoft.com/office/drawing/2014/main" id="{5378705C-25E7-4BAB-90E7-66516E95A868}"/>
                            </a:ext>
                          </a:extLst>
                        </p14:cNvPr>
                        <p14:cNvContentPartPr/>
                        <p14:nvPr/>
                      </p14:nvContentPartPr>
                      <p14:xfrm>
                        <a:off x="9529080" y="2321160"/>
                        <a:ext cx="290160" cy="207720"/>
                      </p14:xfrm>
                    </p:contentPart>
                  </mc:Choice>
                  <mc:Fallback xmlns="">
                    <p:pic>
                      <p:nvPicPr>
                        <p:cNvPr id="196" name="Ink 195">
                          <a:extLst>
                            <a:ext uri="{FF2B5EF4-FFF2-40B4-BE49-F238E27FC236}">
                              <a16:creationId xmlns:a16="http://schemas.microsoft.com/office/drawing/2014/main" id="{5B89B256-85BE-40CE-890A-86EE85947D5D}"/>
                            </a:ext>
                          </a:extLst>
                        </p:cNvPr>
                        <p:cNvPicPr/>
                        <p:nvPr/>
                      </p:nvPicPr>
                      <p:blipFill>
                        <a:blip r:embed="rId341"/>
                        <a:stretch>
                          <a:fillRect/>
                        </a:stretch>
                      </p:blipFill>
                      <p:spPr>
                        <a:xfrm>
                          <a:off x="9505265" y="2297821"/>
                          <a:ext cx="338277" cy="253932"/>
                        </a:xfrm>
                        <a:prstGeom prst="rect">
                          <a:avLst/>
                        </a:prstGeom>
                      </p:spPr>
                    </p:pic>
                  </mc:Fallback>
                </mc:AlternateContent>
              </p:grpSp>
            </p:grpSp>
            <p:sp>
              <p:nvSpPr>
                <p:cNvPr id="58" name="Rectangle 57">
                  <a:extLst>
                    <a:ext uri="{FF2B5EF4-FFF2-40B4-BE49-F238E27FC236}">
                      <a16:creationId xmlns:a16="http://schemas.microsoft.com/office/drawing/2014/main" id="{8225E8AA-BA01-4A66-A3C4-8CCB2C49BBE5}"/>
                    </a:ext>
                  </a:extLst>
                </p:cNvPr>
                <p:cNvSpPr/>
                <p:nvPr/>
              </p:nvSpPr>
              <p:spPr>
                <a:xfrm>
                  <a:off x="22301" y="596782"/>
                  <a:ext cx="2518554" cy="343371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9" name="Rectangle 58">
                  <a:extLst>
                    <a:ext uri="{FF2B5EF4-FFF2-40B4-BE49-F238E27FC236}">
                      <a16:creationId xmlns:a16="http://schemas.microsoft.com/office/drawing/2014/main" id="{41A5A027-7000-4B9A-9239-A4C790876B77}"/>
                    </a:ext>
                  </a:extLst>
                </p:cNvPr>
                <p:cNvSpPr/>
                <p:nvPr/>
              </p:nvSpPr>
              <p:spPr>
                <a:xfrm>
                  <a:off x="2531431" y="598720"/>
                  <a:ext cx="2514244" cy="342983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60" name="Rectangle 59">
                  <a:extLst>
                    <a:ext uri="{FF2B5EF4-FFF2-40B4-BE49-F238E27FC236}">
                      <a16:creationId xmlns:a16="http://schemas.microsoft.com/office/drawing/2014/main" id="{E15CA3EE-AF1F-4369-AF6E-3B66765C61AE}"/>
                    </a:ext>
                  </a:extLst>
                </p:cNvPr>
                <p:cNvSpPr/>
                <p:nvPr/>
              </p:nvSpPr>
              <p:spPr>
                <a:xfrm>
                  <a:off x="5065062" y="596781"/>
                  <a:ext cx="2657672" cy="343706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61" name="Rectangle 60">
                  <a:extLst>
                    <a:ext uri="{FF2B5EF4-FFF2-40B4-BE49-F238E27FC236}">
                      <a16:creationId xmlns:a16="http://schemas.microsoft.com/office/drawing/2014/main" id="{51B813BE-BC9A-4BF2-8C9C-2AAF9D2FCFE5}"/>
                    </a:ext>
                  </a:extLst>
                </p:cNvPr>
                <p:cNvSpPr/>
                <p:nvPr/>
              </p:nvSpPr>
              <p:spPr>
                <a:xfrm>
                  <a:off x="7690227" y="596204"/>
                  <a:ext cx="4479008" cy="343741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grpSp>
      </p:grpSp>
      <p:sp>
        <p:nvSpPr>
          <p:cNvPr id="265" name="TextBox 264">
            <a:extLst>
              <a:ext uri="{FF2B5EF4-FFF2-40B4-BE49-F238E27FC236}">
                <a16:creationId xmlns:a16="http://schemas.microsoft.com/office/drawing/2014/main" id="{064E378D-1F39-4227-BEF4-8753098BB7D6}"/>
              </a:ext>
            </a:extLst>
          </p:cNvPr>
          <p:cNvSpPr txBox="1"/>
          <p:nvPr/>
        </p:nvSpPr>
        <p:spPr>
          <a:xfrm>
            <a:off x="12700000" y="16421374"/>
            <a:ext cx="23218637" cy="1720727"/>
          </a:xfrm>
          <a:prstGeom prst="rect">
            <a:avLst/>
          </a:prstGeom>
          <a:noFill/>
        </p:spPr>
        <p:txBody>
          <a:bodyPr wrap="square" rtlCol="0">
            <a:spAutoFit/>
          </a:bodyPr>
          <a:lstStyle/>
          <a:p>
            <a:pPr marL="238115" indent="-238115">
              <a:spcAft>
                <a:spcPts val="500"/>
              </a:spcAft>
              <a:buFont typeface="Wingdings" panose="05000000000000000000" pitchFamily="2" charset="2"/>
              <a:buChar char="v"/>
            </a:pPr>
            <a:r>
              <a:rPr lang="en-US" sz="2333" dirty="0"/>
              <a:t>While variety significantly impacted fruit weight and cheek diameter, training style did not (Fig. 5A and 5B)</a:t>
            </a:r>
          </a:p>
          <a:p>
            <a:pPr marL="238115" indent="-238115">
              <a:spcAft>
                <a:spcPts val="500"/>
              </a:spcAft>
              <a:buFont typeface="Wingdings" panose="05000000000000000000" pitchFamily="2" charset="2"/>
              <a:buChar char="v"/>
            </a:pPr>
            <a:r>
              <a:rPr lang="en-US" sz="2333" dirty="0"/>
              <a:t>Percent dry weight and ⁰Brix were very slightly higher for Bounty in QSSA than in SSA, but not significantly different for any other training style comparisons (Fig. 5A).</a:t>
            </a:r>
          </a:p>
          <a:p>
            <a:pPr marL="238115" indent="-238115">
              <a:spcAft>
                <a:spcPts val="500"/>
              </a:spcAft>
              <a:buFont typeface="Wingdings" panose="05000000000000000000" pitchFamily="2" charset="2"/>
              <a:buChar char="v"/>
            </a:pPr>
            <a:r>
              <a:rPr lang="en-US" sz="2333" dirty="0"/>
              <a:t>For Bounty, fruit firmness varied significantly by training style for the first pick, but not the last (Fig. 5A). </a:t>
            </a:r>
          </a:p>
          <a:p>
            <a:pPr marL="238115" indent="-238115">
              <a:spcAft>
                <a:spcPts val="500"/>
              </a:spcAft>
              <a:buFont typeface="Wingdings" panose="05000000000000000000" pitchFamily="2" charset="2"/>
              <a:buChar char="v"/>
            </a:pPr>
            <a:r>
              <a:rPr lang="en-US" sz="2333" dirty="0"/>
              <a:t>Together, these data suggest that the increased 4</a:t>
            </a:r>
            <a:r>
              <a:rPr lang="en-US" sz="2333" baseline="30000" dirty="0"/>
              <a:t>th</a:t>
            </a:r>
            <a:r>
              <a:rPr lang="en-US" sz="2333" dirty="0"/>
              <a:t> leaf yield with UFO and SSA training did not result in decreased fruit quality. </a:t>
            </a:r>
          </a:p>
        </p:txBody>
      </p:sp>
      <p:sp>
        <p:nvSpPr>
          <p:cNvPr id="17" name="Rectangle 16">
            <a:extLst>
              <a:ext uri="{FF2B5EF4-FFF2-40B4-BE49-F238E27FC236}">
                <a16:creationId xmlns:a16="http://schemas.microsoft.com/office/drawing/2014/main" id="{CB619EF4-95D5-415A-8A60-A91013D50003}"/>
              </a:ext>
            </a:extLst>
          </p:cNvPr>
          <p:cNvSpPr/>
          <p:nvPr/>
        </p:nvSpPr>
        <p:spPr>
          <a:xfrm>
            <a:off x="1366737" y="26630472"/>
            <a:ext cx="8686466" cy="294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6" name="TextBox 265">
            <a:extLst>
              <a:ext uri="{FF2B5EF4-FFF2-40B4-BE49-F238E27FC236}">
                <a16:creationId xmlns:a16="http://schemas.microsoft.com/office/drawing/2014/main" id="{09E5A824-E24E-4287-AA5B-63D24A44F012}"/>
              </a:ext>
            </a:extLst>
          </p:cNvPr>
          <p:cNvSpPr txBox="1"/>
          <p:nvPr/>
        </p:nvSpPr>
        <p:spPr>
          <a:xfrm>
            <a:off x="12790328" y="26137420"/>
            <a:ext cx="23535855" cy="553998"/>
          </a:xfrm>
          <a:prstGeom prst="rect">
            <a:avLst/>
          </a:prstGeom>
          <a:noFill/>
        </p:spPr>
        <p:txBody>
          <a:bodyPr wrap="square" rtlCol="0">
            <a:spAutoFit/>
          </a:bodyPr>
          <a:lstStyle/>
          <a:p>
            <a:pPr>
              <a:spcAft>
                <a:spcPts val="500"/>
              </a:spcAft>
            </a:pPr>
            <a:r>
              <a:rPr lang="en-US" sz="3000" b="1" dirty="0"/>
              <a:t>Figure 5: Fruit Quality Measures in Bounty across training styles (A), and Fruit Quality Measures for Crimson Rocket, Sweet-N-UP and Bounty (B) </a:t>
            </a:r>
          </a:p>
        </p:txBody>
      </p:sp>
      <p:sp>
        <p:nvSpPr>
          <p:cNvPr id="267" name="TextBox 266">
            <a:extLst>
              <a:ext uri="{FF2B5EF4-FFF2-40B4-BE49-F238E27FC236}">
                <a16:creationId xmlns:a16="http://schemas.microsoft.com/office/drawing/2014/main" id="{C456A6B1-6756-4670-8D83-6B12CDF7FE90}"/>
              </a:ext>
            </a:extLst>
          </p:cNvPr>
          <p:cNvSpPr txBox="1"/>
          <p:nvPr/>
        </p:nvSpPr>
        <p:spPr>
          <a:xfrm>
            <a:off x="25229969" y="4334569"/>
            <a:ext cx="10122445" cy="707886"/>
          </a:xfrm>
          <a:prstGeom prst="rect">
            <a:avLst/>
          </a:prstGeom>
          <a:noFill/>
        </p:spPr>
        <p:txBody>
          <a:bodyPr wrap="square" rtlCol="0">
            <a:spAutoFit/>
          </a:bodyPr>
          <a:lstStyle/>
          <a:p>
            <a:pPr algn="ctr"/>
            <a:r>
              <a:rPr lang="en-US" sz="4000" u="sng" dirty="0">
                <a:latin typeface="Bookman Old Style" panose="02050604050505020204" pitchFamily="18" charset="0"/>
              </a:rPr>
              <a:t>Conclusions and Future Work</a:t>
            </a:r>
          </a:p>
        </p:txBody>
      </p:sp>
      <p:pic>
        <p:nvPicPr>
          <p:cNvPr id="272" name="Picture 271" descr="An example of a UFO peach tree.">
            <a:extLst>
              <a:ext uri="{FF2B5EF4-FFF2-40B4-BE49-F238E27FC236}">
                <a16:creationId xmlns:a16="http://schemas.microsoft.com/office/drawing/2014/main" id="{37014091-CCAE-425C-AA0D-C64787AF28DA}"/>
              </a:ext>
            </a:extLst>
          </p:cNvPr>
          <p:cNvPicPr>
            <a:picLocks noChangeAspect="1"/>
          </p:cNvPicPr>
          <p:nvPr/>
        </p:nvPicPr>
        <p:blipFill rotWithShape="1">
          <a:blip r:embed="rId342">
            <a:extLst>
              <a:ext uri="{28A0092B-C50C-407E-A947-70E740481C1C}">
                <a14:useLocalDpi xmlns:a14="http://schemas.microsoft.com/office/drawing/2010/main" val="0"/>
              </a:ext>
            </a:extLst>
          </a:blip>
          <a:srcRect l="15022" r="13097"/>
          <a:stretch/>
        </p:blipFill>
        <p:spPr>
          <a:xfrm>
            <a:off x="24990739" y="5162240"/>
            <a:ext cx="4939192" cy="5153540"/>
          </a:xfrm>
          <a:prstGeom prst="rect">
            <a:avLst/>
          </a:prstGeom>
        </p:spPr>
      </p:pic>
      <p:pic>
        <p:nvPicPr>
          <p:cNvPr id="274" name="Picture 273" descr="Peaches in a high-density, planar system (SSA)">
            <a:extLst>
              <a:ext uri="{FF2B5EF4-FFF2-40B4-BE49-F238E27FC236}">
                <a16:creationId xmlns:a16="http://schemas.microsoft.com/office/drawing/2014/main" id="{C7883B27-4293-4D8F-A2BB-53D0C558CEDF}"/>
              </a:ext>
            </a:extLst>
          </p:cNvPr>
          <p:cNvPicPr>
            <a:picLocks noChangeAspect="1"/>
          </p:cNvPicPr>
          <p:nvPr/>
        </p:nvPicPr>
        <p:blipFill>
          <a:blip r:embed="rId343">
            <a:extLst>
              <a:ext uri="{BEBA8EAE-BF5A-486C-A8C5-ECC9F3942E4B}">
                <a14:imgProps xmlns:a14="http://schemas.microsoft.com/office/drawing/2010/main">
                  <a14:imgLayer r:embed="rId344">
                    <a14:imgEffect>
                      <a14:brightnessContrast contrast="20000"/>
                    </a14:imgEffect>
                  </a14:imgLayer>
                </a14:imgProps>
              </a:ext>
              <a:ext uri="{28A0092B-C50C-407E-A947-70E740481C1C}">
                <a14:useLocalDpi xmlns:a14="http://schemas.microsoft.com/office/drawing/2010/main" val="0"/>
              </a:ext>
            </a:extLst>
          </a:blip>
          <a:stretch>
            <a:fillRect/>
          </a:stretch>
        </p:blipFill>
        <p:spPr>
          <a:xfrm rot="5400000">
            <a:off x="6956088" y="5938649"/>
            <a:ext cx="5657290" cy="4242968"/>
          </a:xfrm>
          <a:prstGeom prst="rect">
            <a:avLst/>
          </a:prstGeom>
        </p:spPr>
      </p:pic>
      <p:sp>
        <p:nvSpPr>
          <p:cNvPr id="275" name="TextBox 274">
            <a:extLst>
              <a:ext uri="{FF2B5EF4-FFF2-40B4-BE49-F238E27FC236}">
                <a16:creationId xmlns:a16="http://schemas.microsoft.com/office/drawing/2014/main" id="{F1F5E8EA-FC1D-4F47-A2E8-E6E36A4ED032}"/>
              </a:ext>
            </a:extLst>
          </p:cNvPr>
          <p:cNvSpPr txBox="1"/>
          <p:nvPr/>
        </p:nvSpPr>
        <p:spPr>
          <a:xfrm>
            <a:off x="29929931" y="5239727"/>
            <a:ext cx="5830746" cy="4696863"/>
          </a:xfrm>
          <a:prstGeom prst="rect">
            <a:avLst/>
          </a:prstGeom>
          <a:noFill/>
        </p:spPr>
        <p:txBody>
          <a:bodyPr wrap="square" rtlCol="0">
            <a:spAutoFit/>
          </a:bodyPr>
          <a:lstStyle/>
          <a:p>
            <a:pPr marL="238115" indent="-238115">
              <a:spcAft>
                <a:spcPts val="667"/>
              </a:spcAft>
              <a:buFont typeface="Wingdings" panose="05000000000000000000" pitchFamily="2" charset="2"/>
              <a:buChar char="v"/>
            </a:pPr>
            <a:r>
              <a:rPr lang="en-US" sz="2667" b="1" dirty="0"/>
              <a:t>Preliminary data from 2021 suggests that planar, high-density systems have the potential to increase early yield per acre and the ratio of harvestable fruit to excess growth, without reducing fruit quality.</a:t>
            </a:r>
          </a:p>
          <a:p>
            <a:pPr marL="238115" indent="-238115">
              <a:spcAft>
                <a:spcPts val="667"/>
              </a:spcAft>
              <a:buFont typeface="Wingdings" panose="05000000000000000000" pitchFamily="2" charset="2"/>
              <a:buChar char="v"/>
            </a:pPr>
            <a:r>
              <a:rPr lang="en-US" sz="2667" dirty="0"/>
              <a:t>Further study is needed to test whether these results are consistent as trees mature, during different growing seasons, on different soil types, and across different cultivars.</a:t>
            </a:r>
          </a:p>
        </p:txBody>
      </p:sp>
      <p:sp>
        <p:nvSpPr>
          <p:cNvPr id="297" name="TextBox 296">
            <a:extLst>
              <a:ext uri="{FF2B5EF4-FFF2-40B4-BE49-F238E27FC236}">
                <a16:creationId xmlns:a16="http://schemas.microsoft.com/office/drawing/2014/main" id="{85CA445E-11BC-4542-B2CD-157C09A5D835}"/>
              </a:ext>
            </a:extLst>
          </p:cNvPr>
          <p:cNvSpPr txBox="1"/>
          <p:nvPr/>
        </p:nvSpPr>
        <p:spPr>
          <a:xfrm>
            <a:off x="30865792" y="12052623"/>
            <a:ext cx="205619" cy="323165"/>
          </a:xfrm>
          <a:prstGeom prst="rect">
            <a:avLst/>
          </a:prstGeom>
          <a:noFill/>
        </p:spPr>
        <p:txBody>
          <a:bodyPr wrap="square">
            <a:spAutoFit/>
          </a:bodyPr>
          <a:lstStyle/>
          <a:p>
            <a:r>
              <a:rPr lang="en-US" dirty="0">
                <a:solidFill>
                  <a:srgbClr val="2F528F"/>
                </a:solidFill>
              </a:rPr>
              <a:t>* </a:t>
            </a:r>
            <a:endParaRPr lang="en-US" sz="1250" dirty="0"/>
          </a:p>
        </p:txBody>
      </p:sp>
      <p:sp>
        <p:nvSpPr>
          <p:cNvPr id="250" name="TextBox 249">
            <a:extLst>
              <a:ext uri="{FF2B5EF4-FFF2-40B4-BE49-F238E27FC236}">
                <a16:creationId xmlns:a16="http://schemas.microsoft.com/office/drawing/2014/main" id="{24759C58-1F7B-468B-A5CF-6FCDABEECE44}"/>
              </a:ext>
            </a:extLst>
          </p:cNvPr>
          <p:cNvSpPr txBox="1"/>
          <p:nvPr/>
        </p:nvSpPr>
        <p:spPr>
          <a:xfrm>
            <a:off x="7393994" y="10878033"/>
            <a:ext cx="4955231" cy="1015663"/>
          </a:xfrm>
          <a:prstGeom prst="rect">
            <a:avLst/>
          </a:prstGeom>
          <a:noFill/>
        </p:spPr>
        <p:txBody>
          <a:bodyPr wrap="square" rtlCol="0">
            <a:spAutoFit/>
          </a:bodyPr>
          <a:lstStyle/>
          <a:p>
            <a:pPr>
              <a:spcAft>
                <a:spcPts val="500"/>
              </a:spcAft>
            </a:pPr>
            <a:r>
              <a:rPr lang="en-US" sz="3000" b="1" dirty="0"/>
              <a:t>Figure 1: Peaches in a high-density, planar system (SSA)</a:t>
            </a:r>
          </a:p>
        </p:txBody>
      </p:sp>
      <p:sp>
        <p:nvSpPr>
          <p:cNvPr id="256" name="TextBox 255">
            <a:extLst>
              <a:ext uri="{FF2B5EF4-FFF2-40B4-BE49-F238E27FC236}">
                <a16:creationId xmlns:a16="http://schemas.microsoft.com/office/drawing/2014/main" id="{B61E9A0F-FF65-4728-8F4C-F16250BFCA44}"/>
              </a:ext>
            </a:extLst>
          </p:cNvPr>
          <p:cNvSpPr txBox="1"/>
          <p:nvPr/>
        </p:nvSpPr>
        <p:spPr>
          <a:xfrm>
            <a:off x="675841" y="18964544"/>
            <a:ext cx="11298775" cy="3079817"/>
          </a:xfrm>
          <a:prstGeom prst="rect">
            <a:avLst/>
          </a:prstGeom>
          <a:noFill/>
        </p:spPr>
        <p:txBody>
          <a:bodyPr wrap="square">
            <a:spAutoFit/>
          </a:bodyPr>
          <a:lstStyle/>
          <a:p>
            <a:pPr marL="238115" indent="-238115">
              <a:spcAft>
                <a:spcPts val="333"/>
              </a:spcAft>
              <a:buFont typeface="Wingdings" panose="05000000000000000000" pitchFamily="2" charset="2"/>
              <a:buChar char="v"/>
            </a:pPr>
            <a:r>
              <a:rPr lang="en-US" sz="2333" dirty="0"/>
              <a:t>Bounty was planted in all four training styles. Sweet-N-UP was planted in UFO and SSA, and Crimson Rocket was planted in UFO only. </a:t>
            </a:r>
          </a:p>
          <a:p>
            <a:pPr marL="238115" indent="-238115">
              <a:spcAft>
                <a:spcPts val="333"/>
              </a:spcAft>
              <a:buFont typeface="Wingdings" panose="05000000000000000000" pitchFamily="2" charset="2"/>
              <a:buChar char="v"/>
            </a:pPr>
            <a:r>
              <a:rPr lang="en-US" sz="2333" dirty="0"/>
              <a:t>The trial orchard was planted at the MSU Clarksville Research Station in 2018. The 1</a:t>
            </a:r>
            <a:r>
              <a:rPr lang="en-US" sz="2333" baseline="30000" dirty="0"/>
              <a:t>st</a:t>
            </a:r>
            <a:r>
              <a:rPr lang="en-US" sz="2333" dirty="0"/>
              <a:t> harvest was summer 2021 (4</a:t>
            </a:r>
            <a:r>
              <a:rPr lang="en-US" sz="2333" baseline="30000" dirty="0"/>
              <a:t>th</a:t>
            </a:r>
            <a:r>
              <a:rPr lang="en-US" sz="2333" dirty="0"/>
              <a:t> leaf), and data shown are from summer 2021.</a:t>
            </a:r>
          </a:p>
          <a:p>
            <a:pPr marL="238115" indent="-238115">
              <a:spcAft>
                <a:spcPts val="333"/>
              </a:spcAft>
              <a:buFont typeface="Wingdings" panose="05000000000000000000" pitchFamily="2" charset="2"/>
              <a:buChar char="v"/>
            </a:pPr>
            <a:r>
              <a:rPr lang="en-US" sz="2333" dirty="0"/>
              <a:t>There were three picks for Bounty and Crimson Rocket, and two for Sweet-N-UP. Fruit quality measures (weight, cheek diameter, ⁰Brix, dry weight %, and firmness) were measured for the first and last pick for each variety.</a:t>
            </a:r>
          </a:p>
          <a:p>
            <a:pPr marL="238115" indent="-238115">
              <a:spcAft>
                <a:spcPts val="333"/>
              </a:spcAft>
              <a:buFont typeface="Wingdings" panose="05000000000000000000" pitchFamily="2" charset="2"/>
              <a:buChar char="v"/>
            </a:pPr>
            <a:r>
              <a:rPr lang="en-US" sz="2333" dirty="0"/>
              <a:t> For yield and quality, averages were compared using Tukey’s test (</a:t>
            </a:r>
            <a:r>
              <a:rPr lang="el-GR" sz="2333" dirty="0"/>
              <a:t>α</a:t>
            </a:r>
            <a:r>
              <a:rPr lang="en-US" sz="2333" dirty="0"/>
              <a:t>=0.05) .</a:t>
            </a:r>
          </a:p>
        </p:txBody>
      </p:sp>
      <mc:AlternateContent xmlns:mc="http://schemas.openxmlformats.org/markup-compatibility/2006">
        <mc:Choice xmlns:p14="http://schemas.microsoft.com/office/powerpoint/2010/main" Requires="p14">
          <p:contentPart p14:bwMode="auto" r:id="rId345">
            <p14:nvContentPartPr>
              <p14:cNvPr id="311" name="Ink 310">
                <a:extLst>
                  <a:ext uri="{FF2B5EF4-FFF2-40B4-BE49-F238E27FC236}">
                    <a16:creationId xmlns:a16="http://schemas.microsoft.com/office/drawing/2014/main" id="{430E5DA7-0DA3-47DC-9E10-BBCB07EBAA7C}"/>
                  </a:ext>
                </a:extLst>
              </p14:cNvPr>
              <p14:cNvContentPartPr/>
              <p14:nvPr/>
            </p14:nvContentPartPr>
            <p14:xfrm>
              <a:off x="9477219" y="16878106"/>
              <a:ext cx="300" cy="300"/>
            </p14:xfrm>
          </p:contentPart>
        </mc:Choice>
        <mc:Fallback>
          <p:pic>
            <p:nvPicPr>
              <p:cNvPr id="311" name="Ink 310">
                <a:extLst>
                  <a:ext uri="{FF2B5EF4-FFF2-40B4-BE49-F238E27FC236}">
                    <a16:creationId xmlns:a16="http://schemas.microsoft.com/office/drawing/2014/main" id="{430E5DA7-0DA3-47DC-9E10-BBCB07EBAA7C}"/>
                  </a:ext>
                </a:extLst>
              </p:cNvPr>
              <p:cNvPicPr/>
              <p:nvPr/>
            </p:nvPicPr>
            <p:blipFill>
              <a:blip r:embed="rId346"/>
              <a:stretch>
                <a:fillRect/>
              </a:stretch>
            </p:blipFill>
            <p:spPr>
              <a:xfrm>
                <a:off x="9462219" y="16863106"/>
                <a:ext cx="30000" cy="30000"/>
              </a:xfrm>
              <a:prstGeom prst="rect">
                <a:avLst/>
              </a:prstGeom>
            </p:spPr>
          </p:pic>
        </mc:Fallback>
      </mc:AlternateContent>
      <p:grpSp>
        <p:nvGrpSpPr>
          <p:cNvPr id="6" name="Group 5" descr="Photos of the three peach cultivars used in this study (Bounty, Sweet-N-UP and Crimson Rocket) trained in a UFO style.">
            <a:extLst>
              <a:ext uri="{FF2B5EF4-FFF2-40B4-BE49-F238E27FC236}">
                <a16:creationId xmlns:a16="http://schemas.microsoft.com/office/drawing/2014/main" id="{B1C86323-9F09-4E50-A5D9-18B4A104567F}"/>
              </a:ext>
            </a:extLst>
          </p:cNvPr>
          <p:cNvGrpSpPr>
            <a:grpSpLocks noChangeAspect="1"/>
          </p:cNvGrpSpPr>
          <p:nvPr/>
        </p:nvGrpSpPr>
        <p:grpSpPr>
          <a:xfrm>
            <a:off x="1435155" y="15934967"/>
            <a:ext cx="9216113" cy="2769567"/>
            <a:chOff x="1252210" y="19109521"/>
            <a:chExt cx="11670627" cy="3507180"/>
          </a:xfrm>
        </p:grpSpPr>
        <p:grpSp>
          <p:nvGrpSpPr>
            <p:cNvPr id="5" name="Group 4">
              <a:extLst>
                <a:ext uri="{FF2B5EF4-FFF2-40B4-BE49-F238E27FC236}">
                  <a16:creationId xmlns:a16="http://schemas.microsoft.com/office/drawing/2014/main" id="{E769D109-6A4D-4484-95FE-347C8009E373}"/>
                </a:ext>
              </a:extLst>
            </p:cNvPr>
            <p:cNvGrpSpPr/>
            <p:nvPr/>
          </p:nvGrpSpPr>
          <p:grpSpPr>
            <a:xfrm>
              <a:off x="1252210" y="19113920"/>
              <a:ext cx="11670627" cy="3502781"/>
              <a:chOff x="1252210" y="19113920"/>
              <a:chExt cx="11670627" cy="3502781"/>
            </a:xfrm>
          </p:grpSpPr>
          <p:pic>
            <p:nvPicPr>
              <p:cNvPr id="257" name="Picture 256" descr="Sweet-N-UP in UFO training">
                <a:extLst>
                  <a:ext uri="{FF2B5EF4-FFF2-40B4-BE49-F238E27FC236}">
                    <a16:creationId xmlns:a16="http://schemas.microsoft.com/office/drawing/2014/main" id="{5293A94F-D581-4958-A5F9-F7EA8CB5C667}"/>
                  </a:ext>
                </a:extLst>
              </p:cNvPr>
              <p:cNvPicPr>
                <a:picLocks noChangeAspect="1"/>
              </p:cNvPicPr>
              <p:nvPr/>
            </p:nvPicPr>
            <p:blipFill rotWithShape="1">
              <a:blip r:embed="rId347">
                <a:extLst>
                  <a:ext uri="{28A0092B-C50C-407E-A947-70E740481C1C}">
                    <a14:useLocalDpi xmlns:a14="http://schemas.microsoft.com/office/drawing/2010/main" val="0"/>
                  </a:ext>
                </a:extLst>
              </a:blip>
              <a:srcRect l="25062" t="23276" r="23857" b="16208"/>
              <a:stretch/>
            </p:blipFill>
            <p:spPr>
              <a:xfrm>
                <a:off x="5771524" y="19117295"/>
                <a:ext cx="3843676" cy="3415443"/>
              </a:xfrm>
              <a:prstGeom prst="rect">
                <a:avLst/>
              </a:prstGeom>
            </p:spPr>
          </p:pic>
          <p:pic>
            <p:nvPicPr>
              <p:cNvPr id="258" name="Picture 257" descr="Crimson Rocket in UFO training">
                <a:extLst>
                  <a:ext uri="{FF2B5EF4-FFF2-40B4-BE49-F238E27FC236}">
                    <a16:creationId xmlns:a16="http://schemas.microsoft.com/office/drawing/2014/main" id="{0E31F0CC-3E75-4DD6-8F03-FDEB927357AF}"/>
                  </a:ext>
                </a:extLst>
              </p:cNvPr>
              <p:cNvPicPr>
                <a:picLocks noChangeAspect="1"/>
              </p:cNvPicPr>
              <p:nvPr/>
            </p:nvPicPr>
            <p:blipFill rotWithShape="1">
              <a:blip r:embed="rId348">
                <a:extLst>
                  <a:ext uri="{28A0092B-C50C-407E-A947-70E740481C1C}">
                    <a14:useLocalDpi xmlns:a14="http://schemas.microsoft.com/office/drawing/2010/main" val="0"/>
                  </a:ext>
                </a:extLst>
              </a:blip>
              <a:srcRect l="8695" t="7263" r="35642" b="21139"/>
              <a:stretch/>
            </p:blipFill>
            <p:spPr>
              <a:xfrm rot="16200000">
                <a:off x="9579235" y="19173952"/>
                <a:ext cx="3403633" cy="3283570"/>
              </a:xfrm>
              <a:prstGeom prst="rect">
                <a:avLst/>
              </a:prstGeom>
            </p:spPr>
          </p:pic>
          <p:pic>
            <p:nvPicPr>
              <p:cNvPr id="260" name="Picture 259" descr="Bounty in UFO training">
                <a:extLst>
                  <a:ext uri="{FF2B5EF4-FFF2-40B4-BE49-F238E27FC236}">
                    <a16:creationId xmlns:a16="http://schemas.microsoft.com/office/drawing/2014/main" id="{9CA1BC5E-3988-48A4-AFE5-591FEAAE3B21}"/>
                  </a:ext>
                </a:extLst>
              </p:cNvPr>
              <p:cNvPicPr>
                <a:picLocks noChangeAspect="1"/>
              </p:cNvPicPr>
              <p:nvPr/>
            </p:nvPicPr>
            <p:blipFill rotWithShape="1">
              <a:blip r:embed="rId349">
                <a:extLst>
                  <a:ext uri="{28A0092B-C50C-407E-A947-70E740481C1C}">
                    <a14:useLocalDpi xmlns:a14="http://schemas.microsoft.com/office/drawing/2010/main" val="0"/>
                  </a:ext>
                </a:extLst>
              </a:blip>
              <a:srcRect l="25811" t="27423" r="22904" b="21079"/>
              <a:stretch/>
            </p:blipFill>
            <p:spPr>
              <a:xfrm>
                <a:off x="1252210" y="19141497"/>
                <a:ext cx="4519313" cy="3403633"/>
              </a:xfrm>
              <a:prstGeom prst="rect">
                <a:avLst/>
              </a:prstGeom>
            </p:spPr>
          </p:pic>
          <p:sp>
            <p:nvSpPr>
              <p:cNvPr id="263" name="TextBox 262">
                <a:extLst>
                  <a:ext uri="{FF2B5EF4-FFF2-40B4-BE49-F238E27FC236}">
                    <a16:creationId xmlns:a16="http://schemas.microsoft.com/office/drawing/2014/main" id="{FF4F6F49-41B5-4EDA-814F-E07669E644D0}"/>
                  </a:ext>
                </a:extLst>
              </p:cNvPr>
              <p:cNvSpPr txBox="1"/>
              <p:nvPr/>
            </p:nvSpPr>
            <p:spPr>
              <a:xfrm>
                <a:off x="1336712" y="21972349"/>
                <a:ext cx="1600663" cy="571547"/>
              </a:xfrm>
              <a:prstGeom prst="rect">
                <a:avLst/>
              </a:prstGeom>
              <a:noFill/>
            </p:spPr>
            <p:txBody>
              <a:bodyPr wrap="square" rtlCol="0">
                <a:spAutoFit/>
              </a:bodyPr>
              <a:lstStyle/>
              <a:p>
                <a:r>
                  <a:rPr lang="en-US" sz="2333" b="1" dirty="0">
                    <a:solidFill>
                      <a:schemeClr val="bg1"/>
                    </a:solidFill>
                  </a:rPr>
                  <a:t>Bounty</a:t>
                </a:r>
              </a:p>
            </p:txBody>
          </p:sp>
          <p:sp>
            <p:nvSpPr>
              <p:cNvPr id="268" name="TextBox 267">
                <a:extLst>
                  <a:ext uri="{FF2B5EF4-FFF2-40B4-BE49-F238E27FC236}">
                    <a16:creationId xmlns:a16="http://schemas.microsoft.com/office/drawing/2014/main" id="{66133336-42DE-404D-80E1-396FF02D386A}"/>
                  </a:ext>
                </a:extLst>
              </p:cNvPr>
              <p:cNvSpPr txBox="1"/>
              <p:nvPr/>
            </p:nvSpPr>
            <p:spPr>
              <a:xfrm>
                <a:off x="5870239" y="21949104"/>
                <a:ext cx="2289519" cy="571547"/>
              </a:xfrm>
              <a:prstGeom prst="rect">
                <a:avLst/>
              </a:prstGeom>
              <a:noFill/>
            </p:spPr>
            <p:txBody>
              <a:bodyPr wrap="square" rtlCol="0">
                <a:spAutoFit/>
              </a:bodyPr>
              <a:lstStyle/>
              <a:p>
                <a:r>
                  <a:rPr lang="en-US" sz="2333" b="1" dirty="0">
                    <a:solidFill>
                      <a:schemeClr val="bg1"/>
                    </a:solidFill>
                  </a:rPr>
                  <a:t>Sweet-N-UP</a:t>
                </a:r>
              </a:p>
            </p:txBody>
          </p:sp>
          <p:sp>
            <p:nvSpPr>
              <p:cNvPr id="269" name="TextBox 268">
                <a:extLst>
                  <a:ext uri="{FF2B5EF4-FFF2-40B4-BE49-F238E27FC236}">
                    <a16:creationId xmlns:a16="http://schemas.microsoft.com/office/drawing/2014/main" id="{2EC31150-4524-408F-B5D6-DD4559592DCF}"/>
                  </a:ext>
                </a:extLst>
              </p:cNvPr>
              <p:cNvSpPr txBox="1"/>
              <p:nvPr/>
            </p:nvSpPr>
            <p:spPr>
              <a:xfrm>
                <a:off x="9639267" y="22045154"/>
                <a:ext cx="2848398" cy="571547"/>
              </a:xfrm>
              <a:prstGeom prst="rect">
                <a:avLst/>
              </a:prstGeom>
              <a:noFill/>
            </p:spPr>
            <p:txBody>
              <a:bodyPr wrap="square" rtlCol="0">
                <a:spAutoFit/>
              </a:bodyPr>
              <a:lstStyle/>
              <a:p>
                <a:r>
                  <a:rPr lang="en-US" sz="2333" b="1" dirty="0">
                    <a:solidFill>
                      <a:schemeClr val="bg1"/>
                    </a:solidFill>
                  </a:rPr>
                  <a:t>Crimson Rocket</a:t>
                </a:r>
              </a:p>
            </p:txBody>
          </p:sp>
        </p:grpSp>
        <p:sp>
          <p:nvSpPr>
            <p:cNvPr id="270" name="Rectangle 269">
              <a:extLst>
                <a:ext uri="{FF2B5EF4-FFF2-40B4-BE49-F238E27FC236}">
                  <a16:creationId xmlns:a16="http://schemas.microsoft.com/office/drawing/2014/main" id="{81FB3F81-9823-4024-B9BD-B66604B4EB2F}"/>
                </a:ext>
              </a:extLst>
            </p:cNvPr>
            <p:cNvSpPr/>
            <p:nvPr/>
          </p:nvSpPr>
          <p:spPr>
            <a:xfrm>
              <a:off x="5747455" y="19113358"/>
              <a:ext cx="3867746" cy="340699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3" name="Rectangle 272">
              <a:extLst>
                <a:ext uri="{FF2B5EF4-FFF2-40B4-BE49-F238E27FC236}">
                  <a16:creationId xmlns:a16="http://schemas.microsoft.com/office/drawing/2014/main" id="{00B08F38-C33A-45AA-9539-41E055789B20}"/>
                </a:ext>
              </a:extLst>
            </p:cNvPr>
            <p:cNvSpPr/>
            <p:nvPr/>
          </p:nvSpPr>
          <p:spPr>
            <a:xfrm>
              <a:off x="9615200" y="19112367"/>
              <a:ext cx="3283570" cy="340798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98" name="Rectangle 297">
              <a:extLst>
                <a:ext uri="{FF2B5EF4-FFF2-40B4-BE49-F238E27FC236}">
                  <a16:creationId xmlns:a16="http://schemas.microsoft.com/office/drawing/2014/main" id="{27D00DF4-FDB9-43F4-BB58-C888E7FFAF46}"/>
                </a:ext>
              </a:extLst>
            </p:cNvPr>
            <p:cNvSpPr/>
            <p:nvPr/>
          </p:nvSpPr>
          <p:spPr>
            <a:xfrm>
              <a:off x="1286098" y="19109521"/>
              <a:ext cx="4444050" cy="341082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307" name="Rectangle: Rounded Corners 306">
            <a:extLst>
              <a:ext uri="{FF2B5EF4-FFF2-40B4-BE49-F238E27FC236}">
                <a16:creationId xmlns:a16="http://schemas.microsoft.com/office/drawing/2014/main" id="{87A2F224-8A64-45BA-A703-661A008BB43A}"/>
              </a:ext>
            </a:extLst>
          </p:cNvPr>
          <p:cNvSpPr/>
          <p:nvPr/>
        </p:nvSpPr>
        <p:spPr>
          <a:xfrm>
            <a:off x="24693514" y="11171346"/>
            <a:ext cx="11254892" cy="4018021"/>
          </a:xfrm>
          <a:prstGeom prst="roundRect">
            <a:avLst>
              <a:gd name="adj" fmla="val 4421"/>
            </a:avLst>
          </a:prstGeom>
          <a:solidFill>
            <a:srgbClr val="FFFFFF"/>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8115" indent="-238115">
              <a:spcAft>
                <a:spcPts val="500"/>
              </a:spcAft>
              <a:buFont typeface="Wingdings" panose="05000000000000000000" pitchFamily="2" charset="2"/>
              <a:buChar char="v"/>
            </a:pPr>
            <a:r>
              <a:rPr lang="en-US" dirty="0"/>
              <a:t>Sweet-N-UP had similar yield improvements to Bounty in SSA over UFO.</a:t>
            </a:r>
          </a:p>
        </p:txBody>
      </p:sp>
      <p:sp>
        <p:nvSpPr>
          <p:cNvPr id="326" name="TextBox 325">
            <a:extLst>
              <a:ext uri="{FF2B5EF4-FFF2-40B4-BE49-F238E27FC236}">
                <a16:creationId xmlns:a16="http://schemas.microsoft.com/office/drawing/2014/main" id="{AC8238DB-79B5-47BF-A87B-A62EE4AB3DE4}"/>
              </a:ext>
            </a:extLst>
          </p:cNvPr>
          <p:cNvSpPr txBox="1"/>
          <p:nvPr/>
        </p:nvSpPr>
        <p:spPr>
          <a:xfrm>
            <a:off x="25229969" y="11259178"/>
            <a:ext cx="10122445" cy="707886"/>
          </a:xfrm>
          <a:prstGeom prst="rect">
            <a:avLst/>
          </a:prstGeom>
          <a:noFill/>
        </p:spPr>
        <p:txBody>
          <a:bodyPr wrap="square" rtlCol="0">
            <a:spAutoFit/>
          </a:bodyPr>
          <a:lstStyle/>
          <a:p>
            <a:pPr algn="ctr"/>
            <a:r>
              <a:rPr lang="en-US" sz="4000" u="sng" dirty="0">
                <a:latin typeface="Bookman Old Style" panose="02050604050505020204" pitchFamily="18" charset="0"/>
              </a:rPr>
              <a:t>We Want to Hear from You!</a:t>
            </a:r>
          </a:p>
        </p:txBody>
      </p:sp>
      <p:sp>
        <p:nvSpPr>
          <p:cNvPr id="327" name="TextBox 326">
            <a:extLst>
              <a:ext uri="{FF2B5EF4-FFF2-40B4-BE49-F238E27FC236}">
                <a16:creationId xmlns:a16="http://schemas.microsoft.com/office/drawing/2014/main" id="{B3EF7200-47FC-4EBF-93CF-2F5CFD70A0D0}"/>
              </a:ext>
            </a:extLst>
          </p:cNvPr>
          <p:cNvSpPr txBox="1"/>
          <p:nvPr/>
        </p:nvSpPr>
        <p:spPr>
          <a:xfrm>
            <a:off x="25031129" y="12118733"/>
            <a:ext cx="7695438" cy="3067315"/>
          </a:xfrm>
          <a:prstGeom prst="rect">
            <a:avLst/>
          </a:prstGeom>
          <a:noFill/>
        </p:spPr>
        <p:txBody>
          <a:bodyPr wrap="square" rtlCol="0">
            <a:spAutoFit/>
          </a:bodyPr>
          <a:lstStyle/>
          <a:p>
            <a:pPr marL="238115" indent="-238115">
              <a:spcAft>
                <a:spcPts val="667"/>
              </a:spcAft>
              <a:buFont typeface="Wingdings" panose="05000000000000000000" pitchFamily="2" charset="2"/>
              <a:buChar char="v"/>
            </a:pPr>
            <a:r>
              <a:rPr lang="en-US" sz="2667" b="1" dirty="0"/>
              <a:t>If you are a peach grower, we want your input!</a:t>
            </a:r>
          </a:p>
          <a:p>
            <a:pPr marL="238115" indent="-238115">
              <a:spcAft>
                <a:spcPts val="667"/>
              </a:spcAft>
              <a:buFont typeface="Wingdings" panose="05000000000000000000" pitchFamily="2" charset="2"/>
              <a:buChar char="v"/>
            </a:pPr>
            <a:r>
              <a:rPr lang="en-US" sz="2333" dirty="0"/>
              <a:t>Please share your experiences, concerns, and/or questions about using planar or high-density systems in your orchard.</a:t>
            </a:r>
          </a:p>
          <a:p>
            <a:pPr marL="238115" indent="-238115">
              <a:spcAft>
                <a:spcPts val="667"/>
              </a:spcAft>
              <a:buFont typeface="Wingdings" panose="05000000000000000000" pitchFamily="2" charset="2"/>
              <a:buChar char="v"/>
            </a:pPr>
            <a:r>
              <a:rPr lang="en-US" sz="2333" dirty="0"/>
              <a:t>The survey is anonymous and will help shape our research questions moving forward.</a:t>
            </a:r>
          </a:p>
          <a:p>
            <a:pPr marL="238115" indent="-238115">
              <a:spcAft>
                <a:spcPts val="667"/>
              </a:spcAft>
              <a:buFont typeface="Wingdings" panose="05000000000000000000" pitchFamily="2" charset="2"/>
              <a:buChar char="v"/>
            </a:pPr>
            <a:r>
              <a:rPr lang="en-US" sz="2333" dirty="0"/>
              <a:t>You can also contact us directly at peaches@msu.edu</a:t>
            </a:r>
            <a:endParaRPr lang="en-US" sz="2667" dirty="0"/>
          </a:p>
          <a:p>
            <a:pPr marL="238115" indent="-238115">
              <a:spcAft>
                <a:spcPts val="667"/>
              </a:spcAft>
              <a:buFont typeface="Wingdings" panose="05000000000000000000" pitchFamily="2" charset="2"/>
              <a:buChar char="v"/>
            </a:pPr>
            <a:endParaRPr lang="en-US" sz="2667" dirty="0"/>
          </a:p>
        </p:txBody>
      </p:sp>
      <p:pic>
        <p:nvPicPr>
          <p:cNvPr id="11" name="Picture 10" descr="QR Code for Grower Survey">
            <a:extLst>
              <a:ext uri="{FF2B5EF4-FFF2-40B4-BE49-F238E27FC236}">
                <a16:creationId xmlns:a16="http://schemas.microsoft.com/office/drawing/2014/main" id="{8351FAA7-FC74-4E6D-9412-AC69C297CFAC}"/>
              </a:ext>
            </a:extLst>
          </p:cNvPr>
          <p:cNvPicPr>
            <a:picLocks noChangeAspect="1"/>
          </p:cNvPicPr>
          <p:nvPr/>
        </p:nvPicPr>
        <p:blipFill rotWithShape="1">
          <a:blip r:embed="rId350">
            <a:extLst>
              <a:ext uri="{28A0092B-C50C-407E-A947-70E740481C1C}">
                <a14:useLocalDpi xmlns:a14="http://schemas.microsoft.com/office/drawing/2010/main" val="0"/>
              </a:ext>
            </a:extLst>
          </a:blip>
          <a:srcRect b="4618"/>
          <a:stretch/>
        </p:blipFill>
        <p:spPr>
          <a:xfrm>
            <a:off x="33031606" y="12460297"/>
            <a:ext cx="2729071" cy="2603041"/>
          </a:xfrm>
          <a:prstGeom prst="rect">
            <a:avLst/>
          </a:prstGeom>
        </p:spPr>
      </p:pic>
      <p:sp>
        <p:nvSpPr>
          <p:cNvPr id="328" name="TextBox 327">
            <a:extLst>
              <a:ext uri="{FF2B5EF4-FFF2-40B4-BE49-F238E27FC236}">
                <a16:creationId xmlns:a16="http://schemas.microsoft.com/office/drawing/2014/main" id="{7AE0433C-3FC3-4858-9EE4-64F9064EDBC1}"/>
              </a:ext>
            </a:extLst>
          </p:cNvPr>
          <p:cNvSpPr txBox="1"/>
          <p:nvPr/>
        </p:nvSpPr>
        <p:spPr>
          <a:xfrm>
            <a:off x="33064181" y="12207823"/>
            <a:ext cx="3036778" cy="553998"/>
          </a:xfrm>
          <a:prstGeom prst="rect">
            <a:avLst/>
          </a:prstGeom>
          <a:noFill/>
        </p:spPr>
        <p:txBody>
          <a:bodyPr wrap="square" rtlCol="0">
            <a:spAutoFit/>
          </a:bodyPr>
          <a:lstStyle/>
          <a:p>
            <a:pPr>
              <a:spcAft>
                <a:spcPts val="667"/>
              </a:spcAft>
            </a:pPr>
            <a:r>
              <a:rPr lang="en-US" sz="3000" b="1" dirty="0">
                <a:solidFill>
                  <a:srgbClr val="8B475D"/>
                </a:solidFill>
              </a:rPr>
              <a:t>Grower</a:t>
            </a:r>
            <a:r>
              <a:rPr lang="en-US" sz="3000" b="1" dirty="0">
                <a:solidFill>
                  <a:srgbClr val="FF0000"/>
                </a:solidFill>
              </a:rPr>
              <a:t> </a:t>
            </a:r>
            <a:r>
              <a:rPr lang="en-US" sz="3000" b="1" dirty="0">
                <a:solidFill>
                  <a:srgbClr val="8B475D"/>
                </a:solidFill>
              </a:rPr>
              <a:t>Survey</a:t>
            </a:r>
            <a:endParaRPr lang="en-US" sz="3000" b="1" dirty="0">
              <a:solidFill>
                <a:srgbClr val="FF0000"/>
              </a:solidFill>
            </a:endParaRPr>
          </a:p>
        </p:txBody>
      </p:sp>
      <p:sp>
        <p:nvSpPr>
          <p:cNvPr id="16" name="Arrow: Down 15">
            <a:extLst>
              <a:ext uri="{FF2B5EF4-FFF2-40B4-BE49-F238E27FC236}">
                <a16:creationId xmlns:a16="http://schemas.microsoft.com/office/drawing/2014/main" id="{235A2571-57BC-40B3-A515-924957B3D6AD}"/>
              </a:ext>
              <a:ext uri="{C183D7F6-B498-43B3-948B-1728B52AA6E4}">
                <adec:decorative xmlns:adec="http://schemas.microsoft.com/office/drawing/2017/decorative" val="1"/>
              </a:ext>
            </a:extLst>
          </p:cNvPr>
          <p:cNvSpPr/>
          <p:nvPr/>
        </p:nvSpPr>
        <p:spPr>
          <a:xfrm rot="19394591">
            <a:off x="33685305" y="11684041"/>
            <a:ext cx="858540" cy="640784"/>
          </a:xfrm>
          <a:prstGeom prst="downArrow">
            <a:avLst/>
          </a:prstGeom>
          <a:solidFill>
            <a:srgbClr val="8B47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dirty="0"/>
          </a:p>
        </p:txBody>
      </p:sp>
      <p:sp>
        <p:nvSpPr>
          <p:cNvPr id="331" name="TextBox 330">
            <a:extLst>
              <a:ext uri="{FF2B5EF4-FFF2-40B4-BE49-F238E27FC236}">
                <a16:creationId xmlns:a16="http://schemas.microsoft.com/office/drawing/2014/main" id="{940DC730-9694-4DE6-9C0A-7DC8A2F395B3}"/>
              </a:ext>
            </a:extLst>
          </p:cNvPr>
          <p:cNvSpPr txBox="1"/>
          <p:nvPr/>
        </p:nvSpPr>
        <p:spPr>
          <a:xfrm>
            <a:off x="1414777" y="18562877"/>
            <a:ext cx="10164090" cy="553998"/>
          </a:xfrm>
          <a:prstGeom prst="rect">
            <a:avLst/>
          </a:prstGeom>
          <a:noFill/>
        </p:spPr>
        <p:txBody>
          <a:bodyPr wrap="square" rtlCol="0">
            <a:spAutoFit/>
          </a:bodyPr>
          <a:lstStyle/>
          <a:p>
            <a:pPr>
              <a:spcAft>
                <a:spcPts val="500"/>
              </a:spcAft>
            </a:pPr>
            <a:r>
              <a:rPr lang="en-US" sz="3000" b="1" dirty="0"/>
              <a:t>Figure 2: Peach cultivars used in the study trained in UFO</a:t>
            </a:r>
          </a:p>
        </p:txBody>
      </p:sp>
      <p:sp>
        <p:nvSpPr>
          <p:cNvPr id="262" name="TextBox 261">
            <a:extLst>
              <a:ext uri="{FF2B5EF4-FFF2-40B4-BE49-F238E27FC236}">
                <a16:creationId xmlns:a16="http://schemas.microsoft.com/office/drawing/2014/main" id="{ABAC763A-3032-4DF4-BD79-09109A47C78C}"/>
              </a:ext>
            </a:extLst>
          </p:cNvPr>
          <p:cNvSpPr txBox="1"/>
          <p:nvPr/>
        </p:nvSpPr>
        <p:spPr>
          <a:xfrm>
            <a:off x="1289935" y="26487575"/>
            <a:ext cx="10164090" cy="553998"/>
          </a:xfrm>
          <a:prstGeom prst="rect">
            <a:avLst/>
          </a:prstGeom>
          <a:noFill/>
        </p:spPr>
        <p:txBody>
          <a:bodyPr wrap="square" rtlCol="0">
            <a:spAutoFit/>
          </a:bodyPr>
          <a:lstStyle/>
          <a:p>
            <a:pPr>
              <a:spcAft>
                <a:spcPts val="500"/>
              </a:spcAft>
            </a:pPr>
            <a:r>
              <a:rPr lang="en-US" sz="3000" b="1" dirty="0"/>
              <a:t>Figure 3: Peach training styles</a:t>
            </a:r>
          </a:p>
        </p:txBody>
      </p:sp>
      <p:pic>
        <p:nvPicPr>
          <p:cNvPr id="271" name="Picture 270">
            <a:extLst>
              <a:ext uri="{FF2B5EF4-FFF2-40B4-BE49-F238E27FC236}">
                <a16:creationId xmlns:a16="http://schemas.microsoft.com/office/drawing/2014/main" id="{5DB61D59-F3BF-4206-90ED-84F9164B5213}"/>
              </a:ext>
              <a:ext uri="{C183D7F6-B498-43B3-948B-1728B52AA6E4}">
                <adec:decorative xmlns:adec="http://schemas.microsoft.com/office/drawing/2017/decorative" val="1"/>
              </a:ext>
            </a:extLst>
          </p:cNvPr>
          <p:cNvPicPr>
            <a:picLocks noChangeAspect="1"/>
          </p:cNvPicPr>
          <p:nvPr/>
        </p:nvPicPr>
        <p:blipFill rotWithShape="1">
          <a:blip r:embed="rId351">
            <a:extLst>
              <a:ext uri="{28A0092B-C50C-407E-A947-70E740481C1C}">
                <a14:useLocalDpi xmlns:a14="http://schemas.microsoft.com/office/drawing/2010/main" val="0"/>
              </a:ext>
            </a:extLst>
          </a:blip>
          <a:srcRect b="5436"/>
          <a:stretch/>
        </p:blipFill>
        <p:spPr>
          <a:xfrm>
            <a:off x="32249738" y="1065218"/>
            <a:ext cx="3311293" cy="2348465"/>
          </a:xfrm>
          <a:prstGeom prst="ellipse">
            <a:avLst/>
          </a:prstGeom>
          <a:ln w="57150" cap="rnd">
            <a:solidFill>
              <a:srgbClr val="2F528F"/>
            </a:solidFill>
          </a:ln>
          <a:effectLst/>
          <a:scene3d>
            <a:camera prst="orthographicFront"/>
            <a:lightRig rig="contrasting" dir="t">
              <a:rot lat="0" lon="0" rev="3000000"/>
            </a:lightRig>
          </a:scene3d>
          <a:sp3d contourW="7620">
            <a:bevelT w="95250" h="31750"/>
            <a:contourClr>
              <a:srgbClr val="333333"/>
            </a:contourClr>
          </a:sp3d>
        </p:spPr>
      </p:pic>
      <p:grpSp>
        <p:nvGrpSpPr>
          <p:cNvPr id="63" name="Group 62" descr="Graphs showing fruit quality measures in Bounty">
            <a:extLst>
              <a:ext uri="{FF2B5EF4-FFF2-40B4-BE49-F238E27FC236}">
                <a16:creationId xmlns:a16="http://schemas.microsoft.com/office/drawing/2014/main" id="{F74C6372-43D6-4DA5-A475-F5CAC86EE566}"/>
              </a:ext>
            </a:extLst>
          </p:cNvPr>
          <p:cNvGrpSpPr/>
          <p:nvPr/>
        </p:nvGrpSpPr>
        <p:grpSpPr>
          <a:xfrm>
            <a:off x="12953169" y="18450537"/>
            <a:ext cx="11292238" cy="7560591"/>
            <a:chOff x="15353572" y="22309822"/>
            <a:chExt cx="13550686" cy="9072709"/>
          </a:xfrm>
        </p:grpSpPr>
        <p:pic>
          <p:nvPicPr>
            <p:cNvPr id="26" name="Picture 25">
              <a:extLst>
                <a:ext uri="{FF2B5EF4-FFF2-40B4-BE49-F238E27FC236}">
                  <a16:creationId xmlns:a16="http://schemas.microsoft.com/office/drawing/2014/main" id="{195A99EE-9FD8-4979-8151-475C1EAC6AD8}"/>
                </a:ext>
              </a:extLst>
            </p:cNvPr>
            <p:cNvPicPr>
              <a:picLocks noChangeAspect="1"/>
            </p:cNvPicPr>
            <p:nvPr/>
          </p:nvPicPr>
          <p:blipFill>
            <a:blip r:embed="rId352"/>
            <a:stretch>
              <a:fillRect/>
            </a:stretch>
          </p:blipFill>
          <p:spPr>
            <a:xfrm>
              <a:off x="19791812" y="26863462"/>
              <a:ext cx="8763642" cy="4381821"/>
            </a:xfrm>
            <a:prstGeom prst="rect">
              <a:avLst/>
            </a:prstGeom>
          </p:spPr>
        </p:pic>
        <p:pic>
          <p:nvPicPr>
            <p:cNvPr id="28" name="Picture 27">
              <a:extLst>
                <a:ext uri="{FF2B5EF4-FFF2-40B4-BE49-F238E27FC236}">
                  <a16:creationId xmlns:a16="http://schemas.microsoft.com/office/drawing/2014/main" id="{10A1632B-A04B-4E20-BF41-31A41A0EE6BD}"/>
                </a:ext>
              </a:extLst>
            </p:cNvPr>
            <p:cNvPicPr>
              <a:picLocks noChangeAspect="1"/>
            </p:cNvPicPr>
            <p:nvPr/>
          </p:nvPicPr>
          <p:blipFill>
            <a:blip r:embed="rId353"/>
            <a:stretch>
              <a:fillRect/>
            </a:stretch>
          </p:blipFill>
          <p:spPr>
            <a:xfrm>
              <a:off x="24375884" y="22482372"/>
              <a:ext cx="4381820" cy="4381820"/>
            </a:xfrm>
            <a:prstGeom prst="rect">
              <a:avLst/>
            </a:prstGeom>
          </p:spPr>
        </p:pic>
        <p:pic>
          <p:nvPicPr>
            <p:cNvPr id="31" name="Picture 30">
              <a:extLst>
                <a:ext uri="{FF2B5EF4-FFF2-40B4-BE49-F238E27FC236}">
                  <a16:creationId xmlns:a16="http://schemas.microsoft.com/office/drawing/2014/main" id="{83986BDA-645A-433C-94E9-E51B533BDCA8}"/>
                </a:ext>
              </a:extLst>
            </p:cNvPr>
            <p:cNvPicPr>
              <a:picLocks noChangeAspect="1"/>
            </p:cNvPicPr>
            <p:nvPr/>
          </p:nvPicPr>
          <p:blipFill>
            <a:blip r:embed="rId354"/>
            <a:stretch>
              <a:fillRect/>
            </a:stretch>
          </p:blipFill>
          <p:spPr>
            <a:xfrm>
              <a:off x="19994031" y="22472121"/>
              <a:ext cx="4381819" cy="4381819"/>
            </a:xfrm>
            <a:prstGeom prst="rect">
              <a:avLst/>
            </a:prstGeom>
          </p:spPr>
        </p:pic>
        <p:pic>
          <p:nvPicPr>
            <p:cNvPr id="35" name="Picture 34">
              <a:extLst>
                <a:ext uri="{FF2B5EF4-FFF2-40B4-BE49-F238E27FC236}">
                  <a16:creationId xmlns:a16="http://schemas.microsoft.com/office/drawing/2014/main" id="{7521EEDF-7EB1-41BE-8D39-3D5A1254E49B}"/>
                </a:ext>
              </a:extLst>
            </p:cNvPr>
            <p:cNvPicPr>
              <a:picLocks noChangeAspect="1"/>
            </p:cNvPicPr>
            <p:nvPr/>
          </p:nvPicPr>
          <p:blipFill>
            <a:blip r:embed="rId355"/>
            <a:stretch>
              <a:fillRect/>
            </a:stretch>
          </p:blipFill>
          <p:spPr>
            <a:xfrm>
              <a:off x="15419472" y="26853940"/>
              <a:ext cx="4381818" cy="4381818"/>
            </a:xfrm>
            <a:prstGeom prst="rect">
              <a:avLst/>
            </a:prstGeom>
          </p:spPr>
        </p:pic>
        <p:pic>
          <p:nvPicPr>
            <p:cNvPr id="37" name="Picture 36">
              <a:extLst>
                <a:ext uri="{FF2B5EF4-FFF2-40B4-BE49-F238E27FC236}">
                  <a16:creationId xmlns:a16="http://schemas.microsoft.com/office/drawing/2014/main" id="{5E591BA5-EFDF-4B95-AB16-153D3BD03DD2}"/>
                </a:ext>
              </a:extLst>
            </p:cNvPr>
            <p:cNvPicPr>
              <a:picLocks noChangeAspect="1"/>
            </p:cNvPicPr>
            <p:nvPr/>
          </p:nvPicPr>
          <p:blipFill>
            <a:blip r:embed="rId356"/>
            <a:stretch>
              <a:fillRect/>
            </a:stretch>
          </p:blipFill>
          <p:spPr>
            <a:xfrm>
              <a:off x="15522472" y="22480073"/>
              <a:ext cx="4387605" cy="4387605"/>
            </a:xfrm>
            <a:prstGeom prst="rect">
              <a:avLst/>
            </a:prstGeom>
          </p:spPr>
        </p:pic>
        <p:sp>
          <p:nvSpPr>
            <p:cNvPr id="284" name="Rectangle 283">
              <a:extLst>
                <a:ext uri="{FF2B5EF4-FFF2-40B4-BE49-F238E27FC236}">
                  <a16:creationId xmlns:a16="http://schemas.microsoft.com/office/drawing/2014/main" id="{8FB230F8-9009-498D-B25C-372559E176C0}"/>
                </a:ext>
              </a:extLst>
            </p:cNvPr>
            <p:cNvSpPr/>
            <p:nvPr/>
          </p:nvSpPr>
          <p:spPr>
            <a:xfrm>
              <a:off x="15353572" y="22309822"/>
              <a:ext cx="13550686" cy="907270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287" name="TextBox 286">
            <a:extLst>
              <a:ext uri="{FF2B5EF4-FFF2-40B4-BE49-F238E27FC236}">
                <a16:creationId xmlns:a16="http://schemas.microsoft.com/office/drawing/2014/main" id="{A38A0322-C198-4F11-8B96-97DA807481FB}"/>
              </a:ext>
            </a:extLst>
          </p:cNvPr>
          <p:cNvSpPr txBox="1"/>
          <p:nvPr/>
        </p:nvSpPr>
        <p:spPr>
          <a:xfrm>
            <a:off x="13085456" y="18459715"/>
            <a:ext cx="3271230" cy="553998"/>
          </a:xfrm>
          <a:prstGeom prst="rect">
            <a:avLst/>
          </a:prstGeom>
          <a:noFill/>
        </p:spPr>
        <p:txBody>
          <a:bodyPr wrap="square" rtlCol="0">
            <a:spAutoFit/>
          </a:bodyPr>
          <a:lstStyle/>
          <a:p>
            <a:r>
              <a:rPr lang="en-US" sz="3000" b="1" dirty="0"/>
              <a:t>A)</a:t>
            </a:r>
          </a:p>
        </p:txBody>
      </p:sp>
      <p:sp>
        <p:nvSpPr>
          <p:cNvPr id="299" name="Rectangle 298">
            <a:extLst>
              <a:ext uri="{FF2B5EF4-FFF2-40B4-BE49-F238E27FC236}">
                <a16:creationId xmlns:a16="http://schemas.microsoft.com/office/drawing/2014/main" id="{93377DE4-E800-48A4-8B3B-C406939FF579}"/>
              </a:ext>
            </a:extLst>
          </p:cNvPr>
          <p:cNvSpPr/>
          <p:nvPr/>
        </p:nvSpPr>
        <p:spPr>
          <a:xfrm>
            <a:off x="24242161" y="18455837"/>
            <a:ext cx="11292238" cy="755529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nvGrpSpPr>
          <p:cNvPr id="2" name="Group 1" descr="Graphs showing fruit quality measures in the three varieties used in this study.">
            <a:extLst>
              <a:ext uri="{FF2B5EF4-FFF2-40B4-BE49-F238E27FC236}">
                <a16:creationId xmlns:a16="http://schemas.microsoft.com/office/drawing/2014/main" id="{7E0963A3-365F-4AC0-B0DA-897992A7F765}"/>
              </a:ext>
            </a:extLst>
          </p:cNvPr>
          <p:cNvGrpSpPr/>
          <p:nvPr/>
        </p:nvGrpSpPr>
        <p:grpSpPr>
          <a:xfrm>
            <a:off x="24289539" y="18436789"/>
            <a:ext cx="11085646" cy="7440027"/>
            <a:chOff x="29147446" y="22124147"/>
            <a:chExt cx="13302775" cy="8928032"/>
          </a:xfrm>
        </p:grpSpPr>
        <p:pic>
          <p:nvPicPr>
            <p:cNvPr id="246" name="Picture 245">
              <a:extLst>
                <a:ext uri="{FF2B5EF4-FFF2-40B4-BE49-F238E27FC236}">
                  <a16:creationId xmlns:a16="http://schemas.microsoft.com/office/drawing/2014/main" id="{D1A81366-B3FF-46CD-98BB-33351CFDF4E8}"/>
                </a:ext>
              </a:extLst>
            </p:cNvPr>
            <p:cNvPicPr>
              <a:picLocks noChangeAspect="1"/>
            </p:cNvPicPr>
            <p:nvPr/>
          </p:nvPicPr>
          <p:blipFill rotWithShape="1">
            <a:blip r:embed="rId357"/>
            <a:srcRect r="22501"/>
            <a:stretch/>
          </p:blipFill>
          <p:spPr>
            <a:xfrm>
              <a:off x="29147446" y="22317976"/>
              <a:ext cx="4145258" cy="4376308"/>
            </a:xfrm>
            <a:prstGeom prst="rect">
              <a:avLst/>
            </a:prstGeom>
          </p:spPr>
        </p:pic>
        <p:sp>
          <p:nvSpPr>
            <p:cNvPr id="300" name="TextBox 299">
              <a:extLst>
                <a:ext uri="{FF2B5EF4-FFF2-40B4-BE49-F238E27FC236}">
                  <a16:creationId xmlns:a16="http://schemas.microsoft.com/office/drawing/2014/main" id="{5D9B2C11-6E8E-4595-B566-A69BEF222324}"/>
                </a:ext>
              </a:extLst>
            </p:cNvPr>
            <p:cNvSpPr txBox="1"/>
            <p:nvPr/>
          </p:nvSpPr>
          <p:spPr>
            <a:xfrm>
              <a:off x="29157986" y="22124147"/>
              <a:ext cx="3925476" cy="664798"/>
            </a:xfrm>
            <a:prstGeom prst="rect">
              <a:avLst/>
            </a:prstGeom>
            <a:noFill/>
          </p:spPr>
          <p:txBody>
            <a:bodyPr wrap="square" rtlCol="0">
              <a:spAutoFit/>
            </a:bodyPr>
            <a:lstStyle/>
            <a:p>
              <a:r>
                <a:rPr lang="en-US" sz="3000" b="1" dirty="0"/>
                <a:t>B)</a:t>
              </a:r>
            </a:p>
          </p:txBody>
        </p:sp>
        <p:pic>
          <p:nvPicPr>
            <p:cNvPr id="243" name="Picture 242">
              <a:extLst>
                <a:ext uri="{FF2B5EF4-FFF2-40B4-BE49-F238E27FC236}">
                  <a16:creationId xmlns:a16="http://schemas.microsoft.com/office/drawing/2014/main" id="{097FAFCB-FF2C-42A2-B4D8-8EAF89099864}"/>
                </a:ext>
              </a:extLst>
            </p:cNvPr>
            <p:cNvPicPr>
              <a:picLocks noChangeAspect="1"/>
            </p:cNvPicPr>
            <p:nvPr/>
          </p:nvPicPr>
          <p:blipFill rotWithShape="1">
            <a:blip r:embed="rId358"/>
            <a:srcRect r="22696"/>
            <a:stretch/>
          </p:blipFill>
          <p:spPr>
            <a:xfrm>
              <a:off x="29207255" y="26664858"/>
              <a:ext cx="4145258" cy="4387321"/>
            </a:xfrm>
            <a:prstGeom prst="rect">
              <a:avLst/>
            </a:prstGeom>
          </p:spPr>
        </p:pic>
        <p:pic>
          <p:nvPicPr>
            <p:cNvPr id="278" name="Picture 277">
              <a:extLst>
                <a:ext uri="{FF2B5EF4-FFF2-40B4-BE49-F238E27FC236}">
                  <a16:creationId xmlns:a16="http://schemas.microsoft.com/office/drawing/2014/main" id="{80A3AA22-A533-43D8-A645-733E5CE1DE71}"/>
                </a:ext>
              </a:extLst>
            </p:cNvPr>
            <p:cNvPicPr>
              <a:picLocks noChangeAspect="1"/>
            </p:cNvPicPr>
            <p:nvPr/>
          </p:nvPicPr>
          <p:blipFill rotWithShape="1">
            <a:blip r:embed="rId359"/>
            <a:srcRect r="22830"/>
            <a:stretch/>
          </p:blipFill>
          <p:spPr>
            <a:xfrm>
              <a:off x="33174814" y="22302164"/>
              <a:ext cx="4042261" cy="4285714"/>
            </a:xfrm>
            <a:prstGeom prst="rect">
              <a:avLst/>
            </a:prstGeom>
          </p:spPr>
        </p:pic>
        <p:pic>
          <p:nvPicPr>
            <p:cNvPr id="285" name="Picture 284">
              <a:extLst>
                <a:ext uri="{FF2B5EF4-FFF2-40B4-BE49-F238E27FC236}">
                  <a16:creationId xmlns:a16="http://schemas.microsoft.com/office/drawing/2014/main" id="{5AD2DB46-B06E-4DED-81A7-67B56CD85E00}"/>
                </a:ext>
              </a:extLst>
            </p:cNvPr>
            <p:cNvPicPr>
              <a:picLocks noChangeAspect="1"/>
            </p:cNvPicPr>
            <p:nvPr/>
          </p:nvPicPr>
          <p:blipFill>
            <a:blip r:embed="rId360"/>
            <a:stretch>
              <a:fillRect/>
            </a:stretch>
          </p:blipFill>
          <p:spPr>
            <a:xfrm>
              <a:off x="33270197" y="26590207"/>
              <a:ext cx="7626474" cy="4289891"/>
            </a:xfrm>
            <a:prstGeom prst="rect">
              <a:avLst/>
            </a:prstGeom>
          </p:spPr>
        </p:pic>
        <p:pic>
          <p:nvPicPr>
            <p:cNvPr id="310" name="Picture 309">
              <a:extLst>
                <a:ext uri="{FF2B5EF4-FFF2-40B4-BE49-F238E27FC236}">
                  <a16:creationId xmlns:a16="http://schemas.microsoft.com/office/drawing/2014/main" id="{84145522-CB8E-4FA1-BA68-F42847624788}"/>
                </a:ext>
              </a:extLst>
            </p:cNvPr>
            <p:cNvPicPr>
              <a:picLocks noChangeAspect="1"/>
            </p:cNvPicPr>
            <p:nvPr/>
          </p:nvPicPr>
          <p:blipFill>
            <a:blip r:embed="rId361"/>
            <a:stretch>
              <a:fillRect/>
            </a:stretch>
          </p:blipFill>
          <p:spPr>
            <a:xfrm>
              <a:off x="37212126" y="22317976"/>
              <a:ext cx="5238095" cy="4285714"/>
            </a:xfrm>
            <a:prstGeom prst="rect">
              <a:avLst/>
            </a:prstGeom>
          </p:spPr>
        </p:pic>
      </p:grpSp>
      <p:grpSp>
        <p:nvGrpSpPr>
          <p:cNvPr id="344" name="Group 343" descr="Graphs showing yield per acre and yield per pruning weight for Bounty in each training style.">
            <a:extLst>
              <a:ext uri="{FF2B5EF4-FFF2-40B4-BE49-F238E27FC236}">
                <a16:creationId xmlns:a16="http://schemas.microsoft.com/office/drawing/2014/main" id="{995A01EA-02F3-43DD-9205-CAEFD0FD26CC}"/>
              </a:ext>
            </a:extLst>
          </p:cNvPr>
          <p:cNvGrpSpPr/>
          <p:nvPr/>
        </p:nvGrpSpPr>
        <p:grpSpPr>
          <a:xfrm>
            <a:off x="13831923" y="8537212"/>
            <a:ext cx="9628105" cy="5817127"/>
            <a:chOff x="16221938" y="10314256"/>
            <a:chExt cx="11553726" cy="6980552"/>
          </a:xfrm>
        </p:grpSpPr>
        <p:grpSp>
          <p:nvGrpSpPr>
            <p:cNvPr id="343" name="Group 342">
              <a:extLst>
                <a:ext uri="{FF2B5EF4-FFF2-40B4-BE49-F238E27FC236}">
                  <a16:creationId xmlns:a16="http://schemas.microsoft.com/office/drawing/2014/main" id="{A0E53D24-ABD7-45FC-9EA2-D0EFB55FCF38}"/>
                </a:ext>
              </a:extLst>
            </p:cNvPr>
            <p:cNvGrpSpPr/>
            <p:nvPr/>
          </p:nvGrpSpPr>
          <p:grpSpPr>
            <a:xfrm>
              <a:off x="22039292" y="10314256"/>
              <a:ext cx="5736372" cy="6924757"/>
              <a:chOff x="21079106" y="10355605"/>
              <a:chExt cx="5736372" cy="6924757"/>
            </a:xfrm>
          </p:grpSpPr>
          <p:pic>
            <p:nvPicPr>
              <p:cNvPr id="338" name="Picture 337" descr="Graphs showing yield per acre and yield per pruning weight for the three varieties used in this study.">
                <a:extLst>
                  <a:ext uri="{FF2B5EF4-FFF2-40B4-BE49-F238E27FC236}">
                    <a16:creationId xmlns:a16="http://schemas.microsoft.com/office/drawing/2014/main" id="{4ED45A07-BD34-481F-B3EF-E6C26A6957BF}"/>
                  </a:ext>
                </a:extLst>
              </p:cNvPr>
              <p:cNvPicPr>
                <a:picLocks noChangeAspect="1"/>
              </p:cNvPicPr>
              <p:nvPr/>
            </p:nvPicPr>
            <p:blipFill>
              <a:blip r:embed="rId362"/>
              <a:stretch>
                <a:fillRect/>
              </a:stretch>
            </p:blipFill>
            <p:spPr>
              <a:xfrm>
                <a:off x="21079106" y="10355605"/>
                <a:ext cx="5624091" cy="3578967"/>
              </a:xfrm>
              <a:prstGeom prst="rect">
                <a:avLst/>
              </a:prstGeom>
            </p:spPr>
          </p:pic>
          <p:pic>
            <p:nvPicPr>
              <p:cNvPr id="342" name="Picture 341" descr="Graphs showing yield per acre and yield per pruning weight for the three varieties used in this study.">
                <a:extLst>
                  <a:ext uri="{FF2B5EF4-FFF2-40B4-BE49-F238E27FC236}">
                    <a16:creationId xmlns:a16="http://schemas.microsoft.com/office/drawing/2014/main" id="{ACFC44CB-3CD8-4B1B-979F-144E757E8AF2}"/>
                  </a:ext>
                </a:extLst>
              </p:cNvPr>
              <p:cNvPicPr>
                <a:picLocks noChangeAspect="1"/>
              </p:cNvPicPr>
              <p:nvPr/>
            </p:nvPicPr>
            <p:blipFill>
              <a:blip r:embed="rId363"/>
              <a:stretch>
                <a:fillRect/>
              </a:stretch>
            </p:blipFill>
            <p:spPr>
              <a:xfrm>
                <a:off x="21090768" y="13637365"/>
                <a:ext cx="5724710" cy="3642997"/>
              </a:xfrm>
              <a:prstGeom prst="rect">
                <a:avLst/>
              </a:prstGeom>
            </p:spPr>
          </p:pic>
        </p:grpSp>
        <p:pic>
          <p:nvPicPr>
            <p:cNvPr id="319" name="Picture 318">
              <a:extLst>
                <a:ext uri="{FF2B5EF4-FFF2-40B4-BE49-F238E27FC236}">
                  <a16:creationId xmlns:a16="http://schemas.microsoft.com/office/drawing/2014/main" id="{0300FF9B-75E4-407C-8E41-461475346333}"/>
                </a:ext>
              </a:extLst>
            </p:cNvPr>
            <p:cNvPicPr>
              <a:picLocks noChangeAspect="1"/>
            </p:cNvPicPr>
            <p:nvPr/>
          </p:nvPicPr>
          <p:blipFill>
            <a:blip r:embed="rId364"/>
            <a:stretch>
              <a:fillRect/>
            </a:stretch>
          </p:blipFill>
          <p:spPr>
            <a:xfrm>
              <a:off x="16248612" y="10314256"/>
              <a:ext cx="4601529" cy="3578967"/>
            </a:xfrm>
            <a:prstGeom prst="rect">
              <a:avLst/>
            </a:prstGeom>
          </p:spPr>
        </p:pic>
        <p:pic>
          <p:nvPicPr>
            <p:cNvPr id="340" name="Picture 339">
              <a:extLst>
                <a:ext uri="{FF2B5EF4-FFF2-40B4-BE49-F238E27FC236}">
                  <a16:creationId xmlns:a16="http://schemas.microsoft.com/office/drawing/2014/main" id="{B06FFD74-B03E-47AA-85F2-8B6C81BE4B86}"/>
                </a:ext>
              </a:extLst>
            </p:cNvPr>
            <p:cNvPicPr>
              <a:picLocks noChangeAspect="1"/>
            </p:cNvPicPr>
            <p:nvPr/>
          </p:nvPicPr>
          <p:blipFill>
            <a:blip r:embed="rId365"/>
            <a:stretch>
              <a:fillRect/>
            </a:stretch>
          </p:blipFill>
          <p:spPr>
            <a:xfrm>
              <a:off x="16221938" y="13666677"/>
              <a:ext cx="4664740" cy="3628131"/>
            </a:xfrm>
            <a:prstGeom prst="rect">
              <a:avLst/>
            </a:prstGeom>
          </p:spPr>
        </p:pic>
      </p:grpSp>
      <p:sp>
        <p:nvSpPr>
          <p:cNvPr id="259" name="TextBox 258">
            <a:extLst>
              <a:ext uri="{FF2B5EF4-FFF2-40B4-BE49-F238E27FC236}">
                <a16:creationId xmlns:a16="http://schemas.microsoft.com/office/drawing/2014/main" id="{8F90DA67-DF2F-4102-8EF5-CAE5C5D3CB21}"/>
              </a:ext>
            </a:extLst>
          </p:cNvPr>
          <p:cNvSpPr txBox="1"/>
          <p:nvPr/>
        </p:nvSpPr>
        <p:spPr>
          <a:xfrm>
            <a:off x="12713575" y="14189094"/>
            <a:ext cx="11455908" cy="1015663"/>
          </a:xfrm>
          <a:prstGeom prst="rect">
            <a:avLst/>
          </a:prstGeom>
          <a:noFill/>
        </p:spPr>
        <p:txBody>
          <a:bodyPr wrap="square" rtlCol="0">
            <a:spAutoFit/>
          </a:bodyPr>
          <a:lstStyle/>
          <a:p>
            <a:pPr>
              <a:spcAft>
                <a:spcPts val="500"/>
              </a:spcAft>
            </a:pPr>
            <a:r>
              <a:rPr lang="en-US" sz="3000" b="1" dirty="0"/>
              <a:t>Figure 4: Projected 4</a:t>
            </a:r>
            <a:r>
              <a:rPr lang="en-US" sz="3000" b="1" baseline="30000" dirty="0"/>
              <a:t>th</a:t>
            </a:r>
            <a:r>
              <a:rPr lang="en-US" sz="3000" b="1" dirty="0"/>
              <a:t> leaf yield per acre in our trial plot and yields per weight pruned off the tree for Bounty (A) and for all three varieties (B).</a:t>
            </a:r>
          </a:p>
        </p:txBody>
      </p:sp>
      <p:sp>
        <p:nvSpPr>
          <p:cNvPr id="352" name="Rectangle 351">
            <a:extLst>
              <a:ext uri="{FF2B5EF4-FFF2-40B4-BE49-F238E27FC236}">
                <a16:creationId xmlns:a16="http://schemas.microsoft.com/office/drawing/2014/main" id="{3F4CFE1C-C725-4DAB-8F81-5297E53D1BB5}"/>
              </a:ext>
            </a:extLst>
          </p:cNvPr>
          <p:cNvSpPr/>
          <p:nvPr/>
        </p:nvSpPr>
        <p:spPr>
          <a:xfrm>
            <a:off x="13246579" y="8475198"/>
            <a:ext cx="10307888" cy="571389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3" name="Rectangle 352">
            <a:extLst>
              <a:ext uri="{FF2B5EF4-FFF2-40B4-BE49-F238E27FC236}">
                <a16:creationId xmlns:a16="http://schemas.microsoft.com/office/drawing/2014/main" id="{70F03A83-1FDF-4A4F-838E-84EEA37176A3}"/>
              </a:ext>
            </a:extLst>
          </p:cNvPr>
          <p:cNvSpPr/>
          <p:nvPr/>
        </p:nvSpPr>
        <p:spPr>
          <a:xfrm>
            <a:off x="13246579" y="8483135"/>
            <a:ext cx="4876633" cy="571128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4" name="TextBox 353">
            <a:extLst>
              <a:ext uri="{FF2B5EF4-FFF2-40B4-BE49-F238E27FC236}">
                <a16:creationId xmlns:a16="http://schemas.microsoft.com/office/drawing/2014/main" id="{AE58FFF8-AFEB-47E7-BD6B-9FBA31393824}"/>
              </a:ext>
            </a:extLst>
          </p:cNvPr>
          <p:cNvSpPr txBox="1"/>
          <p:nvPr/>
        </p:nvSpPr>
        <p:spPr>
          <a:xfrm>
            <a:off x="13414293" y="8546231"/>
            <a:ext cx="3271230" cy="553998"/>
          </a:xfrm>
          <a:prstGeom prst="rect">
            <a:avLst/>
          </a:prstGeom>
          <a:noFill/>
        </p:spPr>
        <p:txBody>
          <a:bodyPr wrap="square" rtlCol="0">
            <a:spAutoFit/>
          </a:bodyPr>
          <a:lstStyle/>
          <a:p>
            <a:r>
              <a:rPr lang="en-US" sz="3000" b="1" dirty="0"/>
              <a:t>A)</a:t>
            </a:r>
          </a:p>
        </p:txBody>
      </p:sp>
      <p:sp>
        <p:nvSpPr>
          <p:cNvPr id="355" name="TextBox 354">
            <a:extLst>
              <a:ext uri="{FF2B5EF4-FFF2-40B4-BE49-F238E27FC236}">
                <a16:creationId xmlns:a16="http://schemas.microsoft.com/office/drawing/2014/main" id="{BD105DE2-BC79-411A-A3A2-88200BBD59EE}"/>
              </a:ext>
            </a:extLst>
          </p:cNvPr>
          <p:cNvSpPr txBox="1"/>
          <p:nvPr/>
        </p:nvSpPr>
        <p:spPr>
          <a:xfrm>
            <a:off x="18162601" y="8483135"/>
            <a:ext cx="3271230" cy="553998"/>
          </a:xfrm>
          <a:prstGeom prst="rect">
            <a:avLst/>
          </a:prstGeom>
          <a:noFill/>
        </p:spPr>
        <p:txBody>
          <a:bodyPr wrap="square" rtlCol="0">
            <a:spAutoFit/>
          </a:bodyPr>
          <a:lstStyle/>
          <a:p>
            <a:r>
              <a:rPr lang="en-US" sz="3000" b="1" dirty="0"/>
              <a:t>B)</a:t>
            </a:r>
          </a:p>
        </p:txBody>
      </p:sp>
      <p:pic>
        <p:nvPicPr>
          <p:cNvPr id="359" name="Picture 358" descr="A photo of the author">
            <a:extLst>
              <a:ext uri="{FF2B5EF4-FFF2-40B4-BE49-F238E27FC236}">
                <a16:creationId xmlns:a16="http://schemas.microsoft.com/office/drawing/2014/main" id="{6F925E07-B944-400A-8EF2-AD726D8AACE7}"/>
              </a:ext>
            </a:extLst>
          </p:cNvPr>
          <p:cNvPicPr>
            <a:picLocks noChangeAspect="1"/>
          </p:cNvPicPr>
          <p:nvPr/>
        </p:nvPicPr>
        <p:blipFill rotWithShape="1">
          <a:blip r:embed="rId366">
            <a:extLst>
              <a:ext uri="{28A0092B-C50C-407E-A947-70E740481C1C}">
                <a14:useLocalDpi xmlns:a14="http://schemas.microsoft.com/office/drawing/2010/main" val="0"/>
              </a:ext>
            </a:extLst>
          </a:blip>
          <a:srcRect l="25637" t="4487" r="25637" b="46788"/>
          <a:stretch/>
        </p:blipFill>
        <p:spPr>
          <a:xfrm>
            <a:off x="1044784" y="1057674"/>
            <a:ext cx="3311293" cy="2483470"/>
          </a:xfrm>
          <a:prstGeom prst="ellipse">
            <a:avLst/>
          </a:prstGeom>
          <a:ln w="57150" cap="rnd">
            <a:solidFill>
              <a:srgbClr val="2F528F"/>
            </a:solidFill>
          </a:ln>
          <a:effectLst/>
          <a:scene3d>
            <a:camera prst="orthographicFront"/>
            <a:lightRig rig="contrasting" dir="t">
              <a:rot lat="0" lon="0" rev="3000000"/>
            </a:lightRig>
          </a:scene3d>
          <a:sp3d contourW="7620">
            <a:bevelT w="95250" h="31750"/>
            <a:contourClr>
              <a:srgbClr val="333333"/>
            </a:contourClr>
          </a:sp3d>
        </p:spPr>
      </p:pic>
      <p:sp>
        <p:nvSpPr>
          <p:cNvPr id="360" name="Rectangle 359">
            <a:extLst>
              <a:ext uri="{FF2B5EF4-FFF2-40B4-BE49-F238E27FC236}">
                <a16:creationId xmlns:a16="http://schemas.microsoft.com/office/drawing/2014/main" id="{6A2D5DD7-9A6E-4D55-BB89-58841D1470AF}"/>
              </a:ext>
            </a:extLst>
          </p:cNvPr>
          <p:cNvSpPr/>
          <p:nvPr/>
        </p:nvSpPr>
        <p:spPr>
          <a:xfrm>
            <a:off x="21786633" y="12001921"/>
            <a:ext cx="1589340" cy="176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pic>
        <p:nvPicPr>
          <p:cNvPr id="276" name="Picture 275">
            <a:extLst>
              <a:ext uri="{FF2B5EF4-FFF2-40B4-BE49-F238E27FC236}">
                <a16:creationId xmlns:a16="http://schemas.microsoft.com/office/drawing/2014/main" id="{D312A28A-A180-4E58-8550-84FDF4A3410A}"/>
              </a:ext>
            </a:extLst>
          </p:cNvPr>
          <p:cNvPicPr>
            <a:picLocks noChangeAspect="1"/>
          </p:cNvPicPr>
          <p:nvPr/>
        </p:nvPicPr>
        <p:blipFill rotWithShape="1">
          <a:blip r:embed="rId361"/>
          <a:srcRect l="63664" t="35104" r="7837" b="55917"/>
          <a:stretch/>
        </p:blipFill>
        <p:spPr>
          <a:xfrm>
            <a:off x="21675509" y="9425122"/>
            <a:ext cx="1244022" cy="320676"/>
          </a:xfrm>
          <a:prstGeom prst="rect">
            <a:avLst/>
          </a:prstGeom>
        </p:spPr>
      </p:pic>
      <p:pic>
        <p:nvPicPr>
          <p:cNvPr id="9" name="Picture 8">
            <a:extLst>
              <a:ext uri="{FF2B5EF4-FFF2-40B4-BE49-F238E27FC236}">
                <a16:creationId xmlns:a16="http://schemas.microsoft.com/office/drawing/2014/main" id="{1DB4A0D6-EA7E-42D7-B82B-32BDC73B9F41}"/>
              </a:ext>
            </a:extLst>
          </p:cNvPr>
          <p:cNvPicPr>
            <a:picLocks noChangeAspect="1"/>
          </p:cNvPicPr>
          <p:nvPr/>
        </p:nvPicPr>
        <p:blipFill rotWithShape="1">
          <a:blip r:embed="rId367"/>
          <a:srcRect l="63084" b="21788"/>
          <a:stretch/>
        </p:blipFill>
        <p:spPr>
          <a:xfrm>
            <a:off x="32665921" y="22028036"/>
            <a:ext cx="2343861" cy="2793259"/>
          </a:xfrm>
          <a:prstGeom prst="rect">
            <a:avLst/>
          </a:prstGeom>
        </p:spPr>
      </p:pic>
    </p:spTree>
    <p:extLst>
      <p:ext uri="{BB962C8B-B14F-4D97-AF65-F5344CB8AC3E}">
        <p14:creationId xmlns:p14="http://schemas.microsoft.com/office/powerpoint/2010/main" val="15051937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26081</TotalTime>
  <Words>1030</Words>
  <Application>Microsoft Office PowerPoint</Application>
  <PresentationFormat>Custom</PresentationFormat>
  <Paragraphs>61</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Bookman Old Style</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Kohler, Andrea</dc:creator>
  <cp:lastModifiedBy>Kohler, Andrea</cp:lastModifiedBy>
  <cp:revision>78</cp:revision>
  <dcterms:created xsi:type="dcterms:W3CDTF">2021-11-04T17:09:42Z</dcterms:created>
  <dcterms:modified xsi:type="dcterms:W3CDTF">2021-12-06T21:52:19Z</dcterms:modified>
</cp:coreProperties>
</file>