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6" autoAdjust="0"/>
    <p:restoredTop sz="95118" autoAdjust="0"/>
  </p:normalViewPr>
  <p:slideViewPr>
    <p:cSldViewPr snapToGrid="0">
      <p:cViewPr varScale="1">
        <p:scale>
          <a:sx n="81" d="100"/>
          <a:sy n="81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5F43-DC8A-44C0-A048-FA9D0191AA13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3AD1-A167-4964-95AA-AB7B51E74D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6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53AD1-A167-4964-95AA-AB7B51E74D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5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EFB93-7D41-4496-99BF-0F7918911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F1107E-0CD7-4171-B7B7-2E7A04382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DA6B1E-C726-496F-A4D9-19B8E1B6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D65597-2A70-4C21-8C9B-B3FBEB8C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201B7-8002-4156-B1BF-9166E8A9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1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E5D99-6641-4073-BDC9-39D48A92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20BA8A-D9BE-4355-A5EB-9ACD9822E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C33F6-8961-4309-B36A-5D015C84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936829-3F63-4599-B3BF-FD8450A7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B3D32F-075C-4E76-AC48-A68236CD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5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76BC38-1A02-4AB0-8FF6-8A64DAAC9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65A980-6612-4EBE-8D29-A6231B520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7DB7D2-EF52-473D-A570-DFD3E37B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0B30B-1196-45FF-BEF2-01011F8C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85391C-A92C-419E-9B0B-138E1E25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3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5B201-15F2-40EE-BC5A-718A10D6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D8BA84-E315-4634-9B29-F757A4DB2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F22003-3217-4482-AFDE-C66AF996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75185-A3A3-4F6D-AC33-AB8115E3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A77AC4-F6DC-4A3D-A9DC-A41EC357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58CCC-4124-4CC8-A5E2-BDF85C26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539E52-623F-4735-BA19-B3361C070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2084A-CC5A-413B-85D7-F2C8747A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D6878-270D-4820-BDCA-BB5DD906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34C4A7-B494-4B13-AEB5-599AA243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4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12C9E-E8B6-421C-91BC-A80CDC615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DB2694-EE19-4855-AF8F-2640A2167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E10911-5600-43D8-A101-1BC3EF133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B38BF-9384-49AA-878F-180CCAB6E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6E5736-CB5D-4383-A98D-723BDEC8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52B148-AD8C-432D-B6BB-3A169735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5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1E42D-D8FA-48CD-A52F-CFF63446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25625-6009-44EA-8431-90E87C693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3B19E1-1DD6-4E3D-B3A0-8EAB068D1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0260FA-E151-4442-8E36-7588835DF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260730-20FD-427E-824A-C461D6BD2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284A93-8220-4EFE-97FF-12459F7F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247DE2-1EF2-40DF-A3E0-CE2A44D9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2F201E-3FDB-44EE-BAA7-CE484A5A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5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51E4B-0A08-4CB5-A6AE-1D8D4928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587AF6-8B75-4665-A818-369C3EAF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3A59D-E308-40D1-92AB-69A42B6E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2DD9F4-A86B-4976-8726-2EBF1A78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9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EB11E2-E1E5-4C54-894E-ED415E60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3049AB-CDCD-40DD-AD6E-13CCB82B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CF97B6-0227-431F-B90C-3FDB2EB7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2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71221-AB9D-4472-9D07-13411C59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A2FDF7-9634-4FEE-B799-012055EB4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07472C-5DEB-44B7-980F-6D625C837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5E8C3B-60FF-45A1-AE74-676D71B5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A86C89-9E6E-4018-9CB8-3526F759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9151FC-090B-4D45-8310-C1D5EB8F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288E2-B25F-4896-A2B8-460E6BA0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151EA1-81BE-4141-9C62-36E9DA1AF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565E9F-A37A-4C3F-A65F-682C08632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A70088-45FF-4B8A-8B23-2BF99977D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6FDE46-DF06-449B-ABCA-994D22B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F9665E-7F95-4D35-8A2B-DA35E43E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3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70DD0D-B154-4574-896F-BA89C9E6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687C19-7364-4FB4-A662-E5B987DC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CE497C-0F4B-475B-A5E3-CCD16BBCA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152D-3D9E-4F6C-910C-D4476E85A16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166E3E-59D7-423F-815B-FF4CEC832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64D1BB-A55D-487B-A121-CE7E76D73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F2A1C-0702-4490-8BFE-764A1A3368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8E0F5D8-0FE7-45CC-AE26-471A8DD0CF70}"/>
              </a:ext>
            </a:extLst>
          </p:cNvPr>
          <p:cNvSpPr txBox="1"/>
          <p:nvPr/>
        </p:nvSpPr>
        <p:spPr>
          <a:xfrm>
            <a:off x="587022" y="694267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summary for every logger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5C532FF-B877-4E72-93C3-52752D39D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561888"/>
              </p:ext>
            </p:extLst>
          </p:nvPr>
        </p:nvGraphicFramePr>
        <p:xfrm>
          <a:off x="99438" y="1362031"/>
          <a:ext cx="8712053" cy="36195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144998">
                  <a:extLst>
                    <a:ext uri="{9D8B030D-6E8A-4147-A177-3AD203B41FA5}">
                      <a16:colId xmlns:a16="http://schemas.microsoft.com/office/drawing/2014/main" val="185971540"/>
                    </a:ext>
                  </a:extLst>
                </a:gridCol>
                <a:gridCol w="1104406">
                  <a:extLst>
                    <a:ext uri="{9D8B030D-6E8A-4147-A177-3AD203B41FA5}">
                      <a16:colId xmlns:a16="http://schemas.microsoft.com/office/drawing/2014/main" val="2548122353"/>
                    </a:ext>
                  </a:extLst>
                </a:gridCol>
                <a:gridCol w="1733797">
                  <a:extLst>
                    <a:ext uri="{9D8B030D-6E8A-4147-A177-3AD203B41FA5}">
                      <a16:colId xmlns:a16="http://schemas.microsoft.com/office/drawing/2014/main" val="2265811818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17248774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38031349"/>
                    </a:ext>
                  </a:extLst>
                </a:gridCol>
                <a:gridCol w="1223159">
                  <a:extLst>
                    <a:ext uri="{9D8B030D-6E8A-4147-A177-3AD203B41FA5}">
                      <a16:colId xmlns:a16="http://schemas.microsoft.com/office/drawing/2014/main" val="297899274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Logger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 #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Average temperature (F)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Max temperature (F)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Min temperature (F)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Diurnal temperature variation (F) (Max - Min)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6778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78, 79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35898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Control 1B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78, 79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89.1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408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single plastic (4A)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70, 71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-4.7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55119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single plastic (4B)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70, 71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674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double plastic (5A1)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72, 73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108.9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73864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double plastic (5A2)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72, 73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93.0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-4.7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97.7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05548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double plastic (5B1)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72, 73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108.0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2793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(6A1)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68, 69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34.0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4261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(6A2)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68, 69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97.0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94.0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65612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</a:t>
                      </a:r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68, 69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1062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+ </a:t>
                      </a:r>
                      <a:r>
                        <a:rPr lang="en-US" sz="1100" u="none" strike="noStrike" dirty="0" err="1">
                          <a:effectLst/>
                        </a:rPr>
                        <a:t>chillban</a:t>
                      </a:r>
                      <a:r>
                        <a:rPr lang="en-US" sz="1100" u="none" strike="noStrike" dirty="0">
                          <a:effectLst/>
                        </a:rPr>
                        <a:t> (7A1)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65, 66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34.1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4460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+ </a:t>
                      </a:r>
                      <a:r>
                        <a:rPr lang="en-US" sz="1100" u="none" strike="noStrike" dirty="0" err="1">
                          <a:effectLst/>
                        </a:rPr>
                        <a:t>chillban</a:t>
                      </a:r>
                      <a:r>
                        <a:rPr lang="en-US" sz="1100" u="none" strike="noStrike" dirty="0">
                          <a:effectLst/>
                        </a:rPr>
                        <a:t> (7A2)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65, 66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34.7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81.5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6180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+ </a:t>
                      </a:r>
                      <a:r>
                        <a:rPr lang="en-US" sz="1100" u="none" strike="noStrike" dirty="0" err="1">
                          <a:effectLst/>
                        </a:rPr>
                        <a:t>chillban</a:t>
                      </a:r>
                      <a:r>
                        <a:rPr lang="en-US" sz="1100" u="none" strike="noStrike" dirty="0">
                          <a:effectLst/>
                        </a:rPr>
                        <a:t> (7B)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65, 66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84.9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86.8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97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Trellis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(8A)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80, 81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84.6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1544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Trellis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(8BLow)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80, 81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89.5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7741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Trellis hoop – </a:t>
                      </a:r>
                      <a:r>
                        <a:rPr lang="en-US" sz="1100" u="none" strike="noStrike" dirty="0" err="1">
                          <a:effectLst/>
                        </a:rPr>
                        <a:t>Hibertex</a:t>
                      </a:r>
                      <a:r>
                        <a:rPr lang="en-US" sz="1100" u="none" strike="noStrike" dirty="0">
                          <a:effectLst/>
                        </a:rPr>
                        <a:t> (8BHigh)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80, 81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95.2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511452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CECE6D3-2BE9-4EEC-ACC0-D9C37C70041B}"/>
              </a:ext>
            </a:extLst>
          </p:cNvPr>
          <p:cNvSpPr txBox="1"/>
          <p:nvPr/>
        </p:nvSpPr>
        <p:spPr>
          <a:xfrm>
            <a:off x="9257694" y="2025818"/>
            <a:ext cx="35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Shorter range of data acquired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7ADDF9-E96F-4A6F-A8DA-236F1516BE01}"/>
              </a:ext>
            </a:extLst>
          </p:cNvPr>
          <p:cNvSpPr txBox="1"/>
          <p:nvPr/>
        </p:nvSpPr>
        <p:spPr>
          <a:xfrm>
            <a:off x="9257694" y="3549449"/>
            <a:ext cx="35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Missing data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9B94D7-EDFE-4328-9C75-B813836E564B}"/>
              </a:ext>
            </a:extLst>
          </p:cNvPr>
          <p:cNvSpPr txBox="1"/>
          <p:nvPr/>
        </p:nvSpPr>
        <p:spPr>
          <a:xfrm>
            <a:off x="9257694" y="4691222"/>
            <a:ext cx="35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Covered by snow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8A10A7-8CB4-420A-9008-46C925ECD472}"/>
              </a:ext>
            </a:extLst>
          </p:cNvPr>
          <p:cNvSpPr txBox="1"/>
          <p:nvPr/>
        </p:nvSpPr>
        <p:spPr>
          <a:xfrm>
            <a:off x="9257694" y="2575917"/>
            <a:ext cx="35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Covered by snow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40D38A0-4F51-41CC-98CF-E6036236996A}"/>
              </a:ext>
            </a:extLst>
          </p:cNvPr>
          <p:cNvCxnSpPr/>
          <p:nvPr/>
        </p:nvCxnSpPr>
        <p:spPr>
          <a:xfrm flipH="1">
            <a:off x="8964183" y="2210484"/>
            <a:ext cx="3160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EFEB638-9E08-443F-9657-248542714683}"/>
              </a:ext>
            </a:extLst>
          </p:cNvPr>
          <p:cNvCxnSpPr/>
          <p:nvPr/>
        </p:nvCxnSpPr>
        <p:spPr>
          <a:xfrm flipH="1">
            <a:off x="8964183" y="2759827"/>
            <a:ext cx="3160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DBAD063-232E-4819-A25F-A08BC2AA2C34}"/>
              </a:ext>
            </a:extLst>
          </p:cNvPr>
          <p:cNvCxnSpPr/>
          <p:nvPr/>
        </p:nvCxnSpPr>
        <p:spPr>
          <a:xfrm flipH="1">
            <a:off x="8964183" y="3730671"/>
            <a:ext cx="3160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C0E6F7F-A603-45D1-9165-2F540CBC688C}"/>
              </a:ext>
            </a:extLst>
          </p:cNvPr>
          <p:cNvCxnSpPr/>
          <p:nvPr/>
        </p:nvCxnSpPr>
        <p:spPr>
          <a:xfrm flipH="1">
            <a:off x="8964183" y="4882139"/>
            <a:ext cx="3160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4339DEE-C443-4817-88DA-BA6B32EFAF01}"/>
              </a:ext>
            </a:extLst>
          </p:cNvPr>
          <p:cNvSpPr txBox="1"/>
          <p:nvPr/>
        </p:nvSpPr>
        <p:spPr>
          <a:xfrm>
            <a:off x="587022" y="6163733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 67 </a:t>
            </a:r>
            <a:r>
              <a:rPr lang="es-ES" dirty="0"/>
              <a:t>(</a:t>
            </a:r>
            <a:r>
              <a:rPr lang="es-ES" dirty="0" err="1"/>
              <a:t>blank</a:t>
            </a:r>
            <a:r>
              <a:rPr lang="es-ES" dirty="0"/>
              <a:t>/control); 74, 75 (</a:t>
            </a:r>
            <a:r>
              <a:rPr lang="es-ES" dirty="0" err="1"/>
              <a:t>ChillB</a:t>
            </a:r>
            <a:r>
              <a:rPr lang="es-ES" dirty="0"/>
              <a:t> no </a:t>
            </a:r>
            <a:r>
              <a:rPr lang="es-ES" dirty="0" err="1"/>
              <a:t>cover</a:t>
            </a:r>
            <a:r>
              <a:rPr lang="es-ES" dirty="0"/>
              <a:t>); and 76, 77 (vine </a:t>
            </a:r>
            <a:r>
              <a:rPr lang="es-ES" dirty="0" err="1"/>
              <a:t>Burial</a:t>
            </a:r>
            <a:r>
              <a:rPr lang="es-ES" dirty="0"/>
              <a:t>)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logger</a:t>
            </a:r>
            <a:r>
              <a:rPr lang="es-ES" dirty="0"/>
              <a:t> </a:t>
            </a:r>
            <a:r>
              <a:rPr lang="es-ES" dirty="0" err="1"/>
              <a:t>associated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28E97F2-4EF0-4DEA-ABC8-476DFEB31F4E}"/>
              </a:ext>
            </a:extLst>
          </p:cNvPr>
          <p:cNvSpPr txBox="1"/>
          <p:nvPr/>
        </p:nvSpPr>
        <p:spPr>
          <a:xfrm>
            <a:off x="587022" y="144168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acquired between Dec 2020 and March 2021</a:t>
            </a:r>
          </a:p>
        </p:txBody>
      </p:sp>
    </p:spTree>
    <p:extLst>
      <p:ext uri="{BB962C8B-B14F-4D97-AF65-F5344CB8AC3E}">
        <p14:creationId xmlns:p14="http://schemas.microsoft.com/office/powerpoint/2010/main" val="7688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41C19-CCAB-4995-9516-BAC8A79D8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2E63A93-668F-46E5-92F7-336401EDB30D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80, 81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070DF4A-7801-4D3A-A4BD-23F543E81C8B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AE64F5F-468A-4056-AEFF-1D4B51D58F0F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9A8942D-3181-4D95-AB52-7654C8ECA3AA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A2AD567-ABE0-4117-B5E9-0F2E4AC8E764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0002CF3-F9D7-4990-9655-0A4BB13F900C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32A27D3-3D43-4872-AF96-407950B46E20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AA6C954-0225-4285-AEF5-404DDFF56D30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CA57D598-936C-4FEC-BD2A-394AA8DC11F9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097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2377884-D7E3-4C1F-A88E-A13E80D8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093B05-1C0D-4B35-80A7-B31B3786F039}"/>
              </a:ext>
            </a:extLst>
          </p:cNvPr>
          <p:cNvSpPr txBox="1"/>
          <p:nvPr/>
        </p:nvSpPr>
        <p:spPr>
          <a:xfrm>
            <a:off x="5762308" y="3583379"/>
            <a:ext cx="15523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 covered sensor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CA2A609-7BA4-4658-B9C3-5F09A6B269DC}"/>
              </a:ext>
            </a:extLst>
          </p:cNvPr>
          <p:cNvCxnSpPr>
            <a:cxnSpLocks/>
          </p:cNvCxnSpPr>
          <p:nvPr/>
        </p:nvCxnSpPr>
        <p:spPr>
          <a:xfrm>
            <a:off x="6538466" y="4391968"/>
            <a:ext cx="169334" cy="4505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222013F-24D4-4B6C-9F50-CF0DC5EA1C4B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80, 81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3D10D7-8AAF-478B-91DB-A2B5D083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D152BEC4-1BAF-429D-995F-315E39F31D89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4220EC8-724D-48D9-A03C-05F7DCA70952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4851335-A1E2-46D5-AED4-2534C194134A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2CB389-8132-44F5-B01B-5BD37EC6EB53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4732F32-5F55-49C2-B089-BD7A7BEAE581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6AE8FFE-CFC4-4FA4-AFA3-63A4E6508466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4FA20674-5F95-449C-8504-A33D4A704E95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3EC4A3B4-406F-4033-B2F0-3CAAC16DD440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469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50FF44-9E3E-4751-9363-C0E7E7EB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C1432E-19E1-4AEB-BF5F-1160F915882E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</a:t>
            </a:r>
          </a:p>
          <a:p>
            <a:r>
              <a:rPr lang="en-US" dirty="0"/>
              <a:t>76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FB9F794-AAB6-4471-83EB-177977136ACF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AECC9FA4-C87C-4EF6-8860-67BD386B8E56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9DBBD42-86A1-4174-B8E6-2A7949866D40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B9E475C-A4C6-4C84-B515-BC57A6E00450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5E36BE6-8588-4425-8615-3539F1DA6D88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2113093-ABAB-45CF-BED7-4C7FF50A9855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370F93A-7313-436F-B17B-B99603B10961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30DC0AF-48F5-444E-8581-924E95350AC2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612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A2C46A-1DAB-44AB-ABA5-F0124DDE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2" y="1312100"/>
            <a:ext cx="10434627" cy="5545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CCB8CC-F0EC-48A6-8702-8D5218C256A6}"/>
              </a:ext>
            </a:extLst>
          </p:cNvPr>
          <p:cNvSpPr txBox="1"/>
          <p:nvPr/>
        </p:nvSpPr>
        <p:spPr>
          <a:xfrm>
            <a:off x="587022" y="144168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(update 2/14/22) Data acquired between Nov 2021 and Feb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93AE95-BD25-4E0A-9355-08F9E1F0F654}"/>
              </a:ext>
            </a:extLst>
          </p:cNvPr>
          <p:cNvSpPr txBox="1"/>
          <p:nvPr/>
        </p:nvSpPr>
        <p:spPr>
          <a:xfrm>
            <a:off x="587022" y="942768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overview</a:t>
            </a:r>
          </a:p>
        </p:txBody>
      </p:sp>
    </p:spTree>
    <p:extLst>
      <p:ext uri="{BB962C8B-B14F-4D97-AF65-F5344CB8AC3E}">
        <p14:creationId xmlns:p14="http://schemas.microsoft.com/office/powerpoint/2010/main" val="206775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0D6B0F-F776-488D-B116-D5AD1AD6D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5" y="2335110"/>
            <a:ext cx="6721497" cy="39262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C8AB06-1951-477C-AACB-55A5D403DCAD}"/>
              </a:ext>
            </a:extLst>
          </p:cNvPr>
          <p:cNvSpPr txBox="1"/>
          <p:nvPr/>
        </p:nvSpPr>
        <p:spPr>
          <a:xfrm>
            <a:off x="587022" y="1310903"/>
            <a:ext cx="114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Min/max and average temperatures per logger</a:t>
            </a:r>
          </a:p>
        </p:txBody>
      </p:sp>
    </p:spTree>
    <p:extLst>
      <p:ext uri="{BB962C8B-B14F-4D97-AF65-F5344CB8AC3E}">
        <p14:creationId xmlns:p14="http://schemas.microsoft.com/office/powerpoint/2010/main" val="223423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CC2F9BD3-2AE6-45E9-8DF5-753489E55FD2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C36B7455-4A1D-469A-9E9F-65F2B4FDC982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B57A81E-FB11-468C-A7FA-649EB0DAF0EE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12AC998-EB71-45DB-BF3E-2B20CF0C30F0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B8C9BD6-EF92-4540-8E6C-5AD878F98010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6BED465-B106-4226-A679-F27E9A5735C8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7C45EDF7-73CF-4299-A83B-E65F27277764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28FA62B-C239-4DA8-B2A3-0C2B4718356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A7F3B484-D544-4A1E-A74E-39938B0F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1EB03C4-E2AF-4CF2-8D72-FC727BD2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111459"/>
            <a:ext cx="106203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8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4F01A9-E05D-4A74-8AA6-F9A2E266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21C7BA-8E15-426E-B11D-1AE98983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200400"/>
            <a:ext cx="10620375" cy="32004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A044891-4B4E-45AE-806E-57B32EC3D5F2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B31D9C76-D8B9-4E5E-9F63-9C2AEFC78633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AC4386E-7209-4822-AFA1-F8F5DF4D9DAA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91E8649-0BCB-4BDB-9902-F0D3E40A3DC4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A00D284-26C4-4408-9A48-16017C1CF474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6E5B60F-9265-4B28-AF44-2025D6B91B19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CC1B5F8-8BC2-46AE-80EB-C2716E496636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04E6420D-FA1F-4E80-B51F-3CEF9FBA1865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1202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F9A48B-5878-44D7-A10B-8B16C5B7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F6806E-A444-427B-A6FF-82EBFD869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200400"/>
            <a:ext cx="10620375" cy="32004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42E0EAF2-D50F-4B33-8DBD-AA06206104FB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0ECD47C5-DC30-4CCA-88F7-982F5354843A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6CF866F-A5D7-4870-BC42-ABF09A90C5E5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C171E6F-C553-4FBE-A200-3EE8C019B7E3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73D4585-0FD9-4423-A79D-23415DE0B222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1C89FA1-E43D-470B-B25C-93D90A80DD8D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96E56E5F-35A1-499D-83E9-75ED5DCCC771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1771E17-1403-440D-87C2-E5A855A13191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5325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8C2B66-4B2C-4985-8A96-FD28A87E6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EA4AFB-BED9-403C-8CB9-39B914438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200400"/>
            <a:ext cx="10620375" cy="32004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11EA51D-0CF8-4A59-B09A-31F75156D15B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AB2738FF-3FD6-4E11-8F1E-42EB8DAE816B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3775778-1EEF-4BF3-994F-7C036307743A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9ACCB00-B371-4467-A6F3-476482305999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774E7E0-8EA0-4C00-A29D-A7A2ADCC53AD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D7BED6F-1906-4814-9B64-8C02D2D35EF1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9AACD77E-8819-4759-99AE-2EDABEF18E6C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F6937D2A-F7E1-4702-9CF7-431223662A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6464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BA463A-6D16-4175-A6E0-71DA8720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D1AAC8-7887-4163-B020-5BD1F1817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200400"/>
            <a:ext cx="10620375" cy="32004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816ACF5-50A9-455E-A523-FF05A1461974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627901B7-4E1F-44F8-B993-7442F3C7C48F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1DA6F60-0C8F-4638-A7BD-DBAEE1F5B36C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682FF30-1699-4F11-9DF0-0BD427E6B9C8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A9C7437-5EFE-47DC-8213-47BFE0EA8D8A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74B999B-6D3B-412D-A45B-AC3886517FB9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BE3117C-0DFE-439F-BD9D-F2853ABD0C75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C0E38FA-9184-46C9-A4FC-D36C46D16DE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649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24CFA3-1EF1-4222-8872-BFD7E76F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D362963-2290-4F9A-BD82-15ABFDB76E84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78, 79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92D57D-3E7F-4D39-8CE7-9E28B8D16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BF0B79CA-A12A-47F7-B19C-76A1815E8D49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EE4A6522-E184-4456-BA6E-A69C825CBBEA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611FE43-ECA6-463C-8815-C3358C19832C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7303723-8BEA-42B9-852C-7615D49E1664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820DC2C-2278-4B05-B86C-3368F9A0FFF1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FAA76CC-7122-4CAB-81D6-623EDB436C91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E35AD416-CB83-42A3-B599-0E270DA0B519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5AADFBFB-04D3-49E8-ADA1-D378CBF7FA91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110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41DAD1-64A0-4F8C-AE2C-9FE0A676B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9AD9E3-66A5-42D8-B3FC-0E1F0917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37" y="3200400"/>
            <a:ext cx="10620375" cy="32004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D641AE0-5B91-4C76-9DA4-34A8991B4760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C2142926-AC31-4C0D-8103-03F3121B0900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2EB3529-BFB9-4A38-81B7-04A6832680D3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4CF6BD1-197E-42BC-8AF7-5208A544856A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EFF165C-2D26-487F-813B-250FD015DD4F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1481AA2-DEDD-46DF-B615-19F82B0EC0A2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AE287E9-BA01-49A0-B06D-8772AB04B67B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9F19CD6-48C4-4172-B788-5D4816FACE49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157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AF9DFB-6300-4E00-A900-39225050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3200400"/>
            <a:ext cx="10620375" cy="3200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F0BE65-86FF-4080-80F4-31DC1FF2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0"/>
            <a:ext cx="10620375" cy="32004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5559F6BA-8FA6-49BE-80FC-BF0CED1D56AE}"/>
              </a:ext>
            </a:extLst>
          </p:cNvPr>
          <p:cNvGrpSpPr/>
          <p:nvPr/>
        </p:nvGrpSpPr>
        <p:grpSpPr>
          <a:xfrm>
            <a:off x="958242" y="276225"/>
            <a:ext cx="10490438" cy="6581775"/>
            <a:chOff x="2133899" y="276225"/>
            <a:chExt cx="10490438" cy="6581775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018319A4-55CD-4AF5-BB77-9E7F3B191EF2}"/>
                </a:ext>
              </a:extLst>
            </p:cNvPr>
            <p:cNvCxnSpPr>
              <a:cxnSpLocks/>
            </p:cNvCxnSpPr>
            <p:nvPr/>
          </p:nvCxnSpPr>
          <p:spPr>
            <a:xfrm>
              <a:off x="386678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AA00AE0-D00A-43A8-AE58-54FB4CC7F60C}"/>
                </a:ext>
              </a:extLst>
            </p:cNvPr>
            <p:cNvSpPr txBox="1"/>
            <p:nvPr/>
          </p:nvSpPr>
          <p:spPr>
            <a:xfrm>
              <a:off x="2133899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21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A333C1F-6F07-4CE5-8481-56ED0F968CF8}"/>
                </a:ext>
              </a:extLst>
            </p:cNvPr>
            <p:cNvSpPr txBox="1"/>
            <p:nvPr/>
          </p:nvSpPr>
          <p:spPr>
            <a:xfrm>
              <a:off x="4871303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21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DD8DE74-B0A8-4942-8459-B3ADAD6171B0}"/>
                </a:ext>
              </a:extLst>
            </p:cNvPr>
            <p:cNvSpPr txBox="1"/>
            <p:nvPr/>
          </p:nvSpPr>
          <p:spPr>
            <a:xfrm>
              <a:off x="861062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22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1BDD7BB-2A0E-496E-9B18-87D4B5EAB6E6}"/>
                </a:ext>
              </a:extLst>
            </p:cNvPr>
            <p:cNvSpPr txBox="1"/>
            <p:nvPr/>
          </p:nvSpPr>
          <p:spPr>
            <a:xfrm>
              <a:off x="1108108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 22</a:t>
              </a: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8CAA2C9-E6FC-4AC7-A05F-4389C8A0CF62}"/>
                </a:ext>
              </a:extLst>
            </p:cNvPr>
            <p:cNvCxnSpPr>
              <a:cxnSpLocks/>
            </p:cNvCxnSpPr>
            <p:nvPr/>
          </p:nvCxnSpPr>
          <p:spPr>
            <a:xfrm>
              <a:off x="7329228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F69FE87D-F8D3-4748-BF53-EC5E96D1A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822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992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92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B237D0F2-594E-43FA-848E-9CB5DA21E41A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70, 71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3B4E06-784C-464C-9BAD-CA53A849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B11253-151C-4CA0-80D9-EBB7CB56A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1ACBFAEC-A639-4684-A996-AFA91AE101C7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6A8F9AF-FBD0-4BF8-A6B1-9B013CDA630F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A6259C4-104C-4F58-9BBC-F44C5CFDA339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2665A0A-9124-4B6F-8B60-B2DBB5BFD9BE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B648792-25B1-4B48-B01A-12636C716C99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6284CC46-5594-408C-9E1D-E1CE1634FEC0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6CE3657-E255-42DD-9DCB-D4F0A0F4C18F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BF8C023C-0C2E-4B70-A1FF-EA9F6A6347A1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928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6A3E9C-AD3A-48D2-8F23-A594C24A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9B8F36-AF79-46F7-8B72-0267F6C61F73}"/>
              </a:ext>
            </a:extLst>
          </p:cNvPr>
          <p:cNvSpPr txBox="1"/>
          <p:nvPr/>
        </p:nvSpPr>
        <p:spPr>
          <a:xfrm>
            <a:off x="5489175" y="94524"/>
            <a:ext cx="15523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 covered sensor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9386177-DEEC-4D16-BE2D-DAF8045DD0F4}"/>
              </a:ext>
            </a:extLst>
          </p:cNvPr>
          <p:cNvCxnSpPr>
            <a:cxnSpLocks/>
          </p:cNvCxnSpPr>
          <p:nvPr/>
        </p:nvCxnSpPr>
        <p:spPr>
          <a:xfrm>
            <a:off x="6265333" y="903113"/>
            <a:ext cx="169334" cy="4505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77A3225-66C6-4E8E-8F37-66AE39337A1D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72, 73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1DA319-EACB-41AE-8984-AF7EB71A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F6AE8D30-229A-44BA-8268-9CEBBBE8BD14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18BD641-E9AE-48A9-BF88-69C5F8EF4714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24626D2-811F-4867-82D6-99380FE99420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E87A6B3-3A18-44F8-ADEB-5E14977CD0DA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048F2746-1523-4EAA-BB28-6C8614FB8A0E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4307EF78-1ABB-4EA7-A1C2-B7544204DB81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81DAE5B4-994C-4AA0-A8F8-C4B240D6B26D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BEECF5BC-087F-490A-9555-02DE75CD046B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039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FC097D88-709F-45E6-91DE-5AA59E7FD782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72, 73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82F85E-9C49-4C92-BCE1-11A15B892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3D98CED4-6F56-4A08-9791-D652767C0105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F70D3385-FA9B-4946-9134-46B982655F9D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4FDCE77-4118-4F8F-9EB5-0BDE2CAA8E0E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09A4090-B16B-4901-B6B5-AE2948B4C09A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8629102D-1110-41B5-B38F-C897D33E2847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1DA9CA52-EAE4-443A-A73D-58C4261BDD7A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FECD857-1AC8-4414-940C-030619427E41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771AB11-DDF5-40B2-96DC-236EB34F5753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931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0AD3411-7860-44C8-B6D5-0980DD075AC8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68, 69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C9CC17-568B-46B7-87A4-3EAA10F4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F90E74-1D9D-4900-A448-279D26E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CF6802CE-CF50-4EF0-A88D-19D82FDACFC5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A1326AEE-9424-4D84-9A16-D2C15E0BB832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5FA96A4-B6FF-43F5-9570-1D47D48F2201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3AE070A-AC03-4466-AB2A-8B68A4EC8F89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EFE6066A-AC07-4D51-AB06-B183FB99B7F2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DC15B483-0B8E-4187-BBC2-1BF67771A3A4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9C16FE2-8896-44A2-933B-FD6B97208BA5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11E41241-43F4-4C39-9D18-FE6A2EF4A20F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378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8892D-314E-441F-9A69-7CB7F587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2C09A2-677A-4DCD-A91E-0EA6E9E782B1}"/>
              </a:ext>
            </a:extLst>
          </p:cNvPr>
          <p:cNvSpPr txBox="1"/>
          <p:nvPr/>
        </p:nvSpPr>
        <p:spPr>
          <a:xfrm>
            <a:off x="8193974" y="276225"/>
            <a:ext cx="17694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 data in the original file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2406C10-1BDF-447A-B778-E1EF23538ADD}"/>
              </a:ext>
            </a:extLst>
          </p:cNvPr>
          <p:cNvCxnSpPr>
            <a:cxnSpLocks/>
          </p:cNvCxnSpPr>
          <p:nvPr/>
        </p:nvCxnSpPr>
        <p:spPr>
          <a:xfrm>
            <a:off x="9139161" y="1084814"/>
            <a:ext cx="169334" cy="4505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AADAC3-7C79-441C-9F62-059BF814BE12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68, 69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6EA896D-99A5-4B4A-B115-43FAE8AA2325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30D37A9-F8D8-4DF7-B9C5-956E7AD5BBE7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A71A6AA-AD4B-4B89-AA9D-F5344FA7123E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A8F7870-0F82-4E96-B755-402608B51B75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F709294-B987-4FCE-A852-D0E6D29159C9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F8492D0-E361-46B0-B80D-DF001780FDF0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97413794-B301-46AE-9E37-55D0FC57115C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12EA940A-5128-4CBE-8227-6444937F3021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98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F0F30DE8-22E8-4168-B8BE-3128C1AE99D0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65, 66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3B2D7B-8451-467B-951C-783D216A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4E6BDC-19B7-4A96-A291-E3B6A097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29000"/>
            <a:ext cx="10668000" cy="3152775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0EBBD923-F156-417F-BDEB-25F0D0449325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79A4F8EC-27CB-4CBD-8AD4-F6B285494C33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18A2C617-4F78-4BDD-BB4C-C56ABE0FE04D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45F611-F33B-4116-8CE5-33D2D4D0C45A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F70346D-6413-45C0-95A0-A567AAFAB16E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28DBE1F-17DA-4F14-9FC5-232BC02FFFF9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E7B3908F-A7CD-4F37-86F2-2C8C23D5DC3C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8E613CD9-0921-43B8-A572-E92957796845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763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EBD3362C-E96A-4B53-BD25-EB3E7E64E8C5}"/>
              </a:ext>
            </a:extLst>
          </p:cNvPr>
          <p:cNvSpPr txBox="1"/>
          <p:nvPr/>
        </p:nvSpPr>
        <p:spPr>
          <a:xfrm>
            <a:off x="114178" y="276225"/>
            <a:ext cx="94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Rows</a:t>
            </a:r>
          </a:p>
          <a:p>
            <a:r>
              <a:rPr lang="en-US" dirty="0"/>
              <a:t>65, 66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ECC895-222A-466A-9451-2E0CA842C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6225"/>
            <a:ext cx="10668000" cy="3152775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DE8EA9F8-2587-4B29-9E35-7FABC0E177FD}"/>
              </a:ext>
            </a:extLst>
          </p:cNvPr>
          <p:cNvGrpSpPr/>
          <p:nvPr/>
        </p:nvGrpSpPr>
        <p:grpSpPr>
          <a:xfrm>
            <a:off x="1690256" y="276225"/>
            <a:ext cx="10204171" cy="6581775"/>
            <a:chOff x="1690256" y="276225"/>
            <a:chExt cx="10204171" cy="6581775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E4FA93A-B52C-4501-AC29-B25CDA9DBDE6}"/>
                </a:ext>
              </a:extLst>
            </p:cNvPr>
            <p:cNvCxnSpPr>
              <a:cxnSpLocks/>
            </p:cNvCxnSpPr>
            <p:nvPr/>
          </p:nvCxnSpPr>
          <p:spPr>
            <a:xfrm>
              <a:off x="3463029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6438EC3-B4A8-47C0-9B4A-DA2EA02A0B7E}"/>
                </a:ext>
              </a:extLst>
            </p:cNvPr>
            <p:cNvSpPr txBox="1"/>
            <p:nvPr/>
          </p:nvSpPr>
          <p:spPr>
            <a:xfrm>
              <a:off x="1690256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62C0909-BFE2-481B-8936-75C3A95BB202}"/>
                </a:ext>
              </a:extLst>
            </p:cNvPr>
            <p:cNvSpPr txBox="1"/>
            <p:nvPr/>
          </p:nvSpPr>
          <p:spPr>
            <a:xfrm>
              <a:off x="4692671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ED0A59D-F11A-44A4-97F1-83BE95A7AACD}"/>
                </a:ext>
              </a:extLst>
            </p:cNvPr>
            <p:cNvSpPr txBox="1"/>
            <p:nvPr/>
          </p:nvSpPr>
          <p:spPr>
            <a:xfrm>
              <a:off x="7708487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February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6C4CBA1-B791-45BA-81C0-78C3F1FED984}"/>
                </a:ext>
              </a:extLst>
            </p:cNvPr>
            <p:cNvSpPr txBox="1"/>
            <p:nvPr/>
          </p:nvSpPr>
          <p:spPr>
            <a:xfrm>
              <a:off x="10351170" y="6488668"/>
              <a:ext cx="1543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March</a:t>
              </a:r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41EE158-02E7-41C0-9BB2-6736733B4F09}"/>
                </a:ext>
              </a:extLst>
            </p:cNvPr>
            <p:cNvCxnSpPr>
              <a:cxnSpLocks/>
            </p:cNvCxnSpPr>
            <p:nvPr/>
          </p:nvCxnSpPr>
          <p:spPr>
            <a:xfrm>
              <a:off x="6759215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F197D004-F135-4C38-8358-4F18239CB6B2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71" y="276225"/>
              <a:ext cx="0" cy="658177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4653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494</Words>
  <Application>Microsoft Office PowerPoint</Application>
  <PresentationFormat>Panorámica</PresentationFormat>
  <Paragraphs>210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Ivan Perez Gonzalez</dc:creator>
  <cp:lastModifiedBy>Gabriel Ivan Perez Gonzalez</cp:lastModifiedBy>
  <cp:revision>30</cp:revision>
  <dcterms:created xsi:type="dcterms:W3CDTF">2021-05-14T01:42:27Z</dcterms:created>
  <dcterms:modified xsi:type="dcterms:W3CDTF">2022-02-14T18:18:09Z</dcterms:modified>
</cp:coreProperties>
</file>