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8" r:id="rId3"/>
    <p:sldId id="265" r:id="rId4"/>
    <p:sldId id="269" r:id="rId5"/>
    <p:sldId id="270" r:id="rId6"/>
    <p:sldId id="271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2"/>
    <p:restoredTop sz="93740"/>
  </p:normalViewPr>
  <p:slideViewPr>
    <p:cSldViewPr snapToGrid="0">
      <p:cViewPr varScale="1">
        <p:scale>
          <a:sx n="68" d="100"/>
          <a:sy n="68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FCD2-A112-7B18-F0AE-D3E561C08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C28E2-C88C-9363-DDD0-5794F3281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DD779-BCA7-083A-8687-64E2B066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D1A87-87C8-6AC8-5536-59F58BD3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298A-1284-0DCA-658E-942A159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9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4CEC-B0CF-D763-3F7C-ECC6150A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1DDA5-CB32-82C0-3DA2-41BE267CE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0A918-FFAF-9B2F-A5C5-9FA4D981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FC99F-0A40-A347-0086-4BE777F3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AD47D-2DA2-DFEF-5CFB-D13FECEC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0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848C2-1652-FEA7-1F31-1DA79363F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5A23F-311E-01C2-05A5-E3CA714AF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1C366-3A53-4BC2-76FB-F7A14E3F0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C2727-82BF-B42E-DE1F-5D0543A8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8A58A-CCF0-4B5F-838B-D87467C9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4F40-8191-7EFC-C775-18016EA53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F89EB-2D30-1EAD-5404-120330737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B533-A2BD-B9B8-C618-CAB7B3F5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517E6-4A82-CEEB-E1C8-8278403DA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3A8E6-7E70-74D8-E665-9CF43475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4ADF-80A9-375B-F816-90F6F208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B3937-595E-0BA6-04A0-02370577C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5D993-88C4-40D4-0ED5-0E249569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C983-E5C3-F3AA-090F-BA6956ED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33B6E-21F0-E75B-96A3-19E8FECD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82CB0-506E-2B8D-F836-81272AA7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F7F0A-DF23-435C-85E8-C988D580D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30FB6-8BEB-0789-2735-2EEA38DBE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08202-626F-0C81-D973-F90C4829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FCBF7-5FE0-C5C4-5516-863C7790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C8643-98D9-DC75-74AA-C42D6723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5FC2-3784-FC50-8B3D-D9A297FC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A8D53-AF5D-3EDE-7E7D-05AFFAB79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74A03-BC43-BCF2-5107-397A5940D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C472A2-1BC9-A8E7-8F0D-31D388FB9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C7C8F-342C-115A-C6DE-C0DE06C4F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86D08-8645-4F00-F3A3-ED2093EE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F53B1-980C-0D62-5C50-C7DAAB53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71CEC-A791-2B81-49BA-0EF0C418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470A-D2D7-6D33-D215-005AC9FBD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4454C-BE77-A571-0394-C4D3AF90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07C17-9E23-235F-F38A-C6C72DEF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2A23F-F6C6-9337-247F-1598257B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6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D6AFD-FF83-40BD-BFD5-4EDB81F6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33008-01E1-F2DD-FFC0-433F90DE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35CEB-9826-23EA-5D07-383A26E7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7E00E-2CF0-F480-F4F0-29325AB4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DD13-1B4D-78AF-89EB-F18482359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FE9DB-A07C-2C3A-E554-1B76E5A86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0E8FD-5E08-9E2A-E2D6-59CC1F9E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68A65-6076-2AF0-BF60-EBCE1B63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CA4B6-1EFA-CCF9-F841-A585D4DD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D391-8AE5-EE7F-D58F-96EAA642F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240A16-D00F-B7ED-B918-2D402D811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39631-223E-A923-8C9C-97A5D70C4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270F0-1F2E-7D2F-1F78-E471C943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C1771-B8F6-9CE3-3EF3-D3ED6E0B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020F0-8381-0692-3A9A-B294B115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2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F29C0-F9DF-8BD1-69D2-3E43834A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3DB2-DA5E-38A0-2C2F-846A3491A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1E11C-61E5-7B52-231A-F185CB5C6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438E4-07BA-3440-BD8A-60E5511BD51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9D409-52A7-807C-E064-79C217A4F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31E3-95EA-4EE3-52E4-C065D65C6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D5C36-3CDE-7E46-A3B4-FDF73103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9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C15850-28CE-FDEF-6C0C-7B7879BD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3767" y="1339850"/>
            <a:ext cx="5571066" cy="4178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CD907E-679D-EC4D-A021-2D4D903C6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65900" y="1339849"/>
            <a:ext cx="5571067" cy="41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451A9-BF1F-C34E-E65A-F00A23C1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5250" y="857250"/>
            <a:ext cx="6858000" cy="5143500"/>
          </a:xfrm>
          <a:prstGeom prst="rect">
            <a:avLst/>
          </a:prstGeom>
        </p:spPr>
      </p:pic>
      <p:pic>
        <p:nvPicPr>
          <p:cNvPr id="3" name="Picture 2" descr="A person standing in a yard&#10;&#10;Description automatically generated">
            <a:extLst>
              <a:ext uri="{FF2B5EF4-FFF2-40B4-BE49-F238E27FC236}">
                <a16:creationId xmlns:a16="http://schemas.microsoft.com/office/drawing/2014/main" id="{F4B98E71-2FFC-E134-34EB-6212D295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3" r="-3" b="11121"/>
          <a:stretch/>
        </p:blipFill>
        <p:spPr>
          <a:xfrm rot="5400000">
            <a:off x="6590189" y="1433015"/>
            <a:ext cx="6853382" cy="39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8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oats in a field&#10;&#10;Description automatically generated">
            <a:extLst>
              <a:ext uri="{FF2B5EF4-FFF2-40B4-BE49-F238E27FC236}">
                <a16:creationId xmlns:a16="http://schemas.microsoft.com/office/drawing/2014/main" id="{ABA3AD5B-3AB0-4077-A50D-B9439AB99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7" r="38096" b="-1"/>
          <a:stretch/>
        </p:blipFill>
        <p:spPr>
          <a:xfrm rot="5400000">
            <a:off x="3210571" y="-2115481"/>
            <a:ext cx="5762910" cy="110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0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5F338-6A60-E5DD-A861-D3DB06205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7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BF204-EBF1-E99B-B320-686CA0E8C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2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oats in a field&#10;&#10;Description automatically generated">
            <a:extLst>
              <a:ext uri="{FF2B5EF4-FFF2-40B4-BE49-F238E27FC236}">
                <a16:creationId xmlns:a16="http://schemas.microsoft.com/office/drawing/2014/main" id="{1384072A-2677-3FCD-B44B-58AD4B6DA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8" r="14212" b="1"/>
          <a:stretch/>
        </p:blipFill>
        <p:spPr>
          <a:xfrm rot="5400000">
            <a:off x="1703554" y="123423"/>
            <a:ext cx="6858000" cy="66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49">
            <a:hlinkClick r:id="" action="ppaction://media"/>
            <a:extLst>
              <a:ext uri="{FF2B5EF4-FFF2-40B4-BE49-F238E27FC236}">
                <a16:creationId xmlns:a16="http://schemas.microsoft.com/office/drawing/2014/main" id="{1500B419-933F-9363-3B77-F7FF8E4D5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734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Widescreen</PresentationFormat>
  <Paragraphs>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Goat Grant</dc:title>
  <dc:creator>amontgomery@truman.edu</dc:creator>
  <cp:lastModifiedBy>Montgomery, Chad</cp:lastModifiedBy>
  <cp:revision>3</cp:revision>
  <dcterms:created xsi:type="dcterms:W3CDTF">2024-01-11T00:59:18Z</dcterms:created>
  <dcterms:modified xsi:type="dcterms:W3CDTF">2024-01-12T03:40:49Z</dcterms:modified>
</cp:coreProperties>
</file>