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2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2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2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4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BF97-35C7-4D01-A253-CE802881DE8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B08A-DED1-47D0-B789-6183EDEEE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148"/>
            <a:ext cx="9144000" cy="60997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334000"/>
            <a:ext cx="7086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FOST 8507       Clark Farm SARE trial 2018  GLS problems        C46xC2B4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Goldstein</dc:creator>
  <cp:lastModifiedBy>Walter Goldstein</cp:lastModifiedBy>
  <cp:revision>1</cp:revision>
  <dcterms:created xsi:type="dcterms:W3CDTF">2019-03-18T16:19:56Z</dcterms:created>
  <dcterms:modified xsi:type="dcterms:W3CDTF">2019-03-18T16:24:10Z</dcterms:modified>
</cp:coreProperties>
</file>