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79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B98A9-0522-4997-80E7-01125A014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715DC0-7E19-4005-A316-D09B2DB44F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B1B5E-5125-4BA0-9321-1778856CB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3AA3E-BEB1-4B03-BADE-B8079277E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C3B6-4306-436C-BADF-5926D2F0F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83DBA-BDDF-4A31-8468-B15CF3DC4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796F92-91AA-4BBA-B388-CFB50F500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6F8DEA-5636-4111-9976-07025C06A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5E35F-EA40-43BB-9314-7BF505C43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FF2BB-128E-42E1-A698-DF15F1747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6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C2ABA9-F44E-481F-97A8-0183A8E17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6A5D70-7994-48A2-9614-4539A33185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3B00B0-9EDD-410E-AE53-0C070FFCB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14C64-BADF-4267-9E92-B4C78F28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1C978-FE1C-4E28-B665-02913C6AD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8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B72AE-49FF-4257-BB23-A3ACA9B9B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913FA-FCC6-4C07-8696-C827A6858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A02E7-69D3-4F9C-A64D-04319B22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8E97E-8DD8-429E-A5D2-830EC4BB9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F6817-5FA7-4EC2-9F46-C6AABA756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D86B-9A63-4C9A-9A0A-C2A79D5FF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BEFB2-529D-466C-B96E-B05A602E0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AD2A6-D3C4-4D6D-AF0F-44BB0943F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6152C-ADBF-4A75-A404-04D33CF9E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C97D9-4254-4188-B7DE-414AB8A12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31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88A48-D17A-447A-9B3B-212E2E4D1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B9775-182D-4CD2-85BA-3AD8C1DD8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D50906-96B8-4B8B-AAE2-3BAED14A6F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B733E-CCF5-4D2F-A40B-299B7A0FC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7A022-51DB-404A-BFD4-E7DC598D0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FA5C0-5EF1-43C2-82FE-D0A353FF4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6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DB897-AB29-4C82-8428-B5C51C9C5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EA76A-3B3F-4195-BA92-D671DC226F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1F136-0732-4CD2-AA7C-EE4CF6D0B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A3A4C0-07A2-45E5-AF9F-2498BC4476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DDB55A-6E83-4B76-B949-20DF13B54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DB23B9-70E2-4E70-A4F4-3FDCF0BE7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A1C026-B31D-4ABF-9B24-C733594C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45F487-B7FB-47E2-9842-CB9762984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9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4E54B-6C69-49F4-8B8D-B3041C4E2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47E0BE-4490-47A3-A4FC-CDAC4E1AD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825985-7A93-40E0-BB16-3AC4402C3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5472B1-5BDE-4367-9439-36CAC292B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39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7DDBD5-152F-40E9-875D-44B09D179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A4BA51-8BB1-4297-995B-032DBF24B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CD06DC-65C2-496C-8AAE-D84CC1F9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12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B09A6-9C52-4132-99E6-EAEA0189F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A2F79-45AB-4C06-B0BD-8334E0690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E15A9-0CCA-4C4B-80BA-8AA7E7F4C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3BCA28-E538-416A-B2F3-FB2354232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27461-4832-4D75-858E-A404F7656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C3B42E-B906-4329-8F84-8048F4AED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60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429DE-34DC-4E19-B4DC-746F5994D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19BD2F-171D-45BE-8D50-7B239AE3E2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77CD84-587A-4CBA-ACF6-A81C30007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F3EEE0-68BB-4FBA-A103-7118949E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DA828-1877-4446-9F34-EE749434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8E359-ED8F-42B4-A4C1-9A3D02359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5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64EA2D-A4D6-435E-840F-51F44DD4A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6B4D0-863E-47CC-8CE9-89710D7925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D97C7-B613-4A7B-9A15-4FEDB693CB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00F3F-DE88-47ED-94BF-4D92D75B0A90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A0340-9EC7-4050-9194-D62FEBC09C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C1E7E-13C5-4A43-94CF-65172C753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6F289-E6C2-4AE4-AA2F-45CAAA753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96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2">
            <a:extLst>
              <a:ext uri="{FF2B5EF4-FFF2-40B4-BE49-F238E27FC236}">
                <a16:creationId xmlns:a16="http://schemas.microsoft.com/office/drawing/2014/main" id="{2588BD37-CB08-40D6-A631-30F12A9CC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"/>
            <a:ext cx="4572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3600" b="1" dirty="0"/>
              <a:t>Green Balance</a:t>
            </a:r>
          </a:p>
          <a:p>
            <a:pPr algn="ctr" eaLnBrk="1" hangingPunct="1"/>
            <a:r>
              <a:rPr lang="en-US" altLang="en-US" dirty="0"/>
              <a:t>Complete Forage Feed for Adult Swine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Guaranteed Analysis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sz="1600" dirty="0"/>
              <a:t>MOISTURE 70.0% </a:t>
            </a:r>
          </a:p>
          <a:p>
            <a:pPr eaLnBrk="1" hangingPunct="1"/>
            <a:r>
              <a:rPr lang="en-US" altLang="en-US" sz="1600" dirty="0"/>
              <a:t>DRY MATTER 30.0%</a:t>
            </a:r>
          </a:p>
          <a:p>
            <a:pPr eaLnBrk="1" hangingPunct="1"/>
            <a:r>
              <a:rPr lang="en-US" altLang="en-US" sz="1600" dirty="0"/>
              <a:t>CRUDE PROTEIN 14.0%  </a:t>
            </a:r>
          </a:p>
          <a:p>
            <a:pPr eaLnBrk="1" hangingPunct="1"/>
            <a:r>
              <a:rPr lang="en-US" altLang="en-US" sz="1600" dirty="0"/>
              <a:t>SOLUBLE PROTEIN 49.26%</a:t>
            </a:r>
          </a:p>
          <a:p>
            <a:pPr eaLnBrk="1" hangingPunct="1"/>
            <a:r>
              <a:rPr lang="en-US" altLang="en-US" sz="1600" dirty="0"/>
              <a:t>FAT 1.84%</a:t>
            </a:r>
          </a:p>
          <a:p>
            <a:pPr eaLnBrk="1" hangingPunct="1"/>
            <a:r>
              <a:rPr lang="en-US" altLang="en-US" sz="1600" dirty="0"/>
              <a:t>STARCH 3.49%</a:t>
            </a:r>
          </a:p>
          <a:p>
            <a:pPr eaLnBrk="1" hangingPunct="1"/>
            <a:r>
              <a:rPr lang="en-US" altLang="en-US" sz="1600" dirty="0"/>
              <a:t>NEM 0.65 MCAL/LB</a:t>
            </a:r>
          </a:p>
          <a:p>
            <a:pPr eaLnBrk="1" hangingPunct="1"/>
            <a:r>
              <a:rPr lang="en-US" altLang="en-US" sz="1600" dirty="0"/>
              <a:t>NEG 0.38 MCAL/LB</a:t>
            </a:r>
          </a:p>
          <a:p>
            <a:pPr eaLnBrk="1" hangingPunct="1"/>
            <a:r>
              <a:rPr lang="en-US" altLang="en-US" sz="1600" dirty="0"/>
              <a:t>CALCIUM 0.82%</a:t>
            </a:r>
          </a:p>
          <a:p>
            <a:pPr eaLnBrk="1" hangingPunct="1"/>
            <a:r>
              <a:rPr lang="en-US" altLang="en-US" sz="1600" dirty="0"/>
              <a:t>PHOSPHORUS 0.44%</a:t>
            </a:r>
          </a:p>
          <a:p>
            <a:pPr eaLnBrk="1" hangingPunct="1"/>
            <a:r>
              <a:rPr lang="en-US" altLang="en-US" sz="1600" dirty="0"/>
              <a:t>MAGNESIUM 0.33%</a:t>
            </a:r>
          </a:p>
          <a:p>
            <a:pPr eaLnBrk="1" hangingPunct="1"/>
            <a:r>
              <a:rPr lang="en-US" altLang="en-US" sz="1600" dirty="0"/>
              <a:t>POTASSIUM 2.43%</a:t>
            </a:r>
          </a:p>
          <a:p>
            <a:pPr eaLnBrk="1" hangingPunct="1"/>
            <a:r>
              <a:rPr lang="en-US" altLang="en-US" sz="1600" dirty="0"/>
              <a:t>SODIUM 0.09%</a:t>
            </a:r>
          </a:p>
          <a:p>
            <a:pPr eaLnBrk="1" hangingPunct="1"/>
            <a:r>
              <a:rPr lang="en-US" altLang="en-US" sz="1600" dirty="0"/>
              <a:t>COPPER 6 PPM</a:t>
            </a:r>
          </a:p>
          <a:p>
            <a:pPr eaLnBrk="1" hangingPunct="1"/>
            <a:r>
              <a:rPr lang="en-US" altLang="en-US" sz="1600" dirty="0"/>
              <a:t>MANGANESE 89 PPM</a:t>
            </a:r>
          </a:p>
          <a:p>
            <a:pPr eaLnBrk="1" hangingPunct="1"/>
            <a:r>
              <a:rPr lang="en-US" altLang="en-US" sz="1600" dirty="0"/>
              <a:t>LACTIC ACID 3.47%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Ingredients: Ensiled mixture of chopped plants of oats and Austrian winter peas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Garamond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Russ Kremer</dc:creator>
  <cp:lastModifiedBy>Erin Schneider</cp:lastModifiedBy>
  <cp:revision>1</cp:revision>
  <dcterms:created xsi:type="dcterms:W3CDTF">2021-09-09T00:33:04Z</dcterms:created>
  <dcterms:modified xsi:type="dcterms:W3CDTF">2021-09-14T15:18:52Z</dcterms:modified>
</cp:coreProperties>
</file>