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4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7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5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2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2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0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1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5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2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8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9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1502E-9345-4B45-B0A9-D07DE6DFB161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F7F1D-B285-471D-B239-D9F47C584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0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Grow your Garden, Grow your Pantry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Classes by Pepper Berries Urban Farm  Christine Williams aka Chef Chris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8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Growing Potatoes 5 Ways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35448"/>
            <a:ext cx="4040188" cy="3030141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Classes at Habitat Garden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505 N </a:t>
            </a:r>
            <a:r>
              <a:rPr lang="en-US" dirty="0" err="1" smtClean="0"/>
              <a:t>Dodgion</a:t>
            </a:r>
            <a:endParaRPr lang="en-US" dirty="0" smtClean="0"/>
          </a:p>
          <a:p>
            <a:r>
              <a:rPr lang="en-US" dirty="0" smtClean="0"/>
              <a:t>Independence, MO</a:t>
            </a:r>
          </a:p>
          <a:p>
            <a:r>
              <a:rPr lang="en-US" dirty="0" smtClean="0"/>
              <a:t>11:00 – 12:30</a:t>
            </a:r>
          </a:p>
          <a:p>
            <a:r>
              <a:rPr lang="en-US" dirty="0" smtClean="0"/>
              <a:t>Bring 1 pound of potatoes and take home a container of potatoes planted!</a:t>
            </a:r>
          </a:p>
          <a:p>
            <a:r>
              <a:rPr lang="en-US" dirty="0" smtClean="0"/>
              <a:t>Free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18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Seed Starting </a:t>
            </a:r>
            <a:r>
              <a:rPr lang="en-US" dirty="0" smtClean="0"/>
              <a:t>wherever </a:t>
            </a:r>
            <a:r>
              <a:rPr lang="en-US" dirty="0" smtClean="0"/>
              <a:t>you are!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35448"/>
            <a:ext cx="4040188" cy="3030141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Habitat for Humanities Garden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505 N </a:t>
            </a:r>
            <a:r>
              <a:rPr lang="en-US" dirty="0" err="1" smtClean="0"/>
              <a:t>Dodgion</a:t>
            </a:r>
            <a:r>
              <a:rPr lang="en-US" dirty="0" smtClean="0"/>
              <a:t>, Independence, Mo</a:t>
            </a:r>
          </a:p>
          <a:p>
            <a:r>
              <a:rPr lang="en-US" dirty="0" smtClean="0"/>
              <a:t>3/7 4:00 – 6:00 sign up for a plot at the community garden  </a:t>
            </a:r>
          </a:p>
          <a:p>
            <a:r>
              <a:rPr lang="en-US" dirty="0" smtClean="0"/>
              <a:t>Starting seeds 101, take 3 types of seeds  home with you. </a:t>
            </a:r>
          </a:p>
          <a:p>
            <a:r>
              <a:rPr lang="en-US" dirty="0" smtClean="0"/>
              <a:t>3/14 4:00-6:00  $10.00</a:t>
            </a:r>
          </a:p>
          <a:p>
            <a:r>
              <a:rPr lang="en-US" dirty="0" smtClean="0"/>
              <a:t>3/18  11:00 – 12:30 $10.00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5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April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Types of Gardening for Urban Landscaping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Milk Crate Gardens</a:t>
            </a:r>
          </a:p>
          <a:p>
            <a:r>
              <a:rPr lang="en-US" dirty="0" smtClean="0"/>
              <a:t>Container Gardens 55 gallons gardens</a:t>
            </a:r>
          </a:p>
          <a:p>
            <a:r>
              <a:rPr lang="en-US" dirty="0" smtClean="0"/>
              <a:t>Pallet Gardens</a:t>
            </a:r>
          </a:p>
          <a:p>
            <a:r>
              <a:rPr lang="en-US" dirty="0" smtClean="0"/>
              <a:t>Wall Gardens</a:t>
            </a:r>
          </a:p>
          <a:p>
            <a:r>
              <a:rPr lang="en-US" dirty="0" smtClean="0"/>
              <a:t>Gutter Gardens w/drip system</a:t>
            </a:r>
          </a:p>
          <a:p>
            <a:r>
              <a:rPr lang="en-US" dirty="0" smtClean="0"/>
              <a:t>Tower Gardens w/drip irrigation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000" b="0" dirty="0" smtClean="0"/>
              <a:t>4/4 4:00-6:00 Milk Crate Gardens</a:t>
            </a:r>
          </a:p>
          <a:p>
            <a:r>
              <a:rPr lang="en-US" sz="2000" b="0" dirty="0" smtClean="0"/>
              <a:t>Habitat Harden $10.00</a:t>
            </a:r>
            <a:endParaRPr lang="en-US" sz="20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4/8 11:00 – 12:30 Gutter Gardens  Habitat Garden $10.00</a:t>
            </a:r>
          </a:p>
          <a:p>
            <a:pPr marL="0" indent="0">
              <a:buNone/>
            </a:pPr>
            <a:r>
              <a:rPr lang="en-US" sz="2000" dirty="0" smtClean="0"/>
              <a:t>4/11 5:30-7:00 Pallet Gardens</a:t>
            </a:r>
          </a:p>
          <a:p>
            <a:pPr marL="0" indent="0">
              <a:buNone/>
            </a:pPr>
            <a:r>
              <a:rPr lang="en-US" sz="2000" dirty="0" smtClean="0"/>
              <a:t>Ivanhoe $10.00</a:t>
            </a:r>
          </a:p>
          <a:p>
            <a:pPr marL="0" indent="0">
              <a:buNone/>
            </a:pPr>
            <a:r>
              <a:rPr lang="en-US" sz="2000" dirty="0" smtClean="0"/>
              <a:t>4/15  11:00-12:30 Wall Gardens  The Farm $Free</a:t>
            </a:r>
          </a:p>
          <a:p>
            <a:pPr marL="0" indent="0">
              <a:buNone/>
            </a:pPr>
            <a:r>
              <a:rPr lang="en-US" sz="2000" dirty="0" smtClean="0"/>
              <a:t>4/22  11:00 -12:30  Container </a:t>
            </a:r>
          </a:p>
          <a:p>
            <a:pPr marL="0" indent="0">
              <a:buNone/>
            </a:pPr>
            <a:r>
              <a:rPr lang="en-US" sz="2000" dirty="0" smtClean="0"/>
              <a:t>Gardens  The Farm $10.00</a:t>
            </a:r>
          </a:p>
          <a:p>
            <a:pPr marL="0" indent="0">
              <a:buNone/>
            </a:pPr>
            <a:r>
              <a:rPr lang="en-US" sz="2000" dirty="0" smtClean="0"/>
              <a:t>4/25  4:00 – 6:00 Tower Gardens  The Farm $10.00</a:t>
            </a:r>
          </a:p>
        </p:txBody>
      </p:sp>
    </p:spTree>
    <p:extLst>
      <p:ext uri="{BB962C8B-B14F-4D97-AF65-F5344CB8AC3E}">
        <p14:creationId xmlns:p14="http://schemas.microsoft.com/office/powerpoint/2010/main" val="331617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Types of Gardening for Urban Landscaping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Square Foot Gardening</a:t>
            </a:r>
          </a:p>
          <a:p>
            <a:r>
              <a:rPr lang="en-US" dirty="0" smtClean="0"/>
              <a:t>Hay Bale Gardening</a:t>
            </a:r>
          </a:p>
          <a:p>
            <a:r>
              <a:rPr lang="en-US" dirty="0" smtClean="0"/>
              <a:t>Companion Planting</a:t>
            </a:r>
          </a:p>
          <a:p>
            <a:r>
              <a:rPr lang="en-US" dirty="0" smtClean="0"/>
              <a:t>Lasagna Gardening</a:t>
            </a:r>
          </a:p>
          <a:p>
            <a:r>
              <a:rPr lang="en-US" dirty="0" smtClean="0"/>
              <a:t>Front Yard Gardening</a:t>
            </a:r>
          </a:p>
          <a:p>
            <a:endParaRPr lang="en-US" dirty="0"/>
          </a:p>
          <a:p>
            <a:r>
              <a:rPr lang="en-US" dirty="0" smtClean="0"/>
              <a:t>You will be taking home </a:t>
            </a:r>
            <a:r>
              <a:rPr lang="en-US" dirty="0" smtClean="0"/>
              <a:t>some </a:t>
            </a:r>
            <a:r>
              <a:rPr lang="en-US" dirty="0" smtClean="0"/>
              <a:t>transplants to start your own gardens!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5/6 11-12:30 Square Foot Gardening Habitat Garden  $Free</a:t>
            </a:r>
          </a:p>
          <a:p>
            <a:r>
              <a:rPr lang="en-US" dirty="0" smtClean="0"/>
              <a:t>5/13 11-12:30 Companion Planting Habitat Garden Free</a:t>
            </a:r>
          </a:p>
          <a:p>
            <a:r>
              <a:rPr lang="en-US" dirty="0" smtClean="0"/>
              <a:t>5/16 4-6:00 Hay Bale Gardens  The Farm $10.00</a:t>
            </a:r>
          </a:p>
          <a:p>
            <a:r>
              <a:rPr lang="en-US" dirty="0" smtClean="0"/>
              <a:t>5/23 4-6:00 Lasagna Gardening The Farm $10.00</a:t>
            </a:r>
          </a:p>
          <a:p>
            <a:r>
              <a:rPr lang="en-US" dirty="0" smtClean="0"/>
              <a:t>5/27 11-12:30 Front Yard Gardening  </a:t>
            </a:r>
            <a:r>
              <a:rPr lang="en-US" dirty="0"/>
              <a:t>T</a:t>
            </a:r>
            <a:r>
              <a:rPr lang="en-US" dirty="0" smtClean="0"/>
              <a:t>he Farm $10.00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196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do I do </a:t>
            </a:r>
            <a:r>
              <a:rPr lang="en-US" dirty="0" smtClean="0"/>
              <a:t>now </a:t>
            </a:r>
            <a:r>
              <a:rPr lang="en-US" dirty="0" smtClean="0"/>
              <a:t>with all this produce?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Water Bath Canning</a:t>
            </a:r>
          </a:p>
          <a:p>
            <a:r>
              <a:rPr lang="en-US" dirty="0" smtClean="0"/>
              <a:t>Freezing</a:t>
            </a:r>
          </a:p>
          <a:p>
            <a:r>
              <a:rPr lang="en-US" dirty="0" smtClean="0"/>
              <a:t>Dehydrating</a:t>
            </a:r>
          </a:p>
          <a:p>
            <a:r>
              <a:rPr lang="en-US" dirty="0" smtClean="0"/>
              <a:t>All supplies for class are </a:t>
            </a:r>
            <a:r>
              <a:rPr lang="en-US" dirty="0" smtClean="0"/>
              <a:t>provided--just </a:t>
            </a:r>
            <a:r>
              <a:rPr lang="en-US" dirty="0" smtClean="0"/>
              <a:t>bring your hands ready to </a:t>
            </a:r>
            <a:r>
              <a:rPr lang="en-US" dirty="0"/>
              <a:t>p</a:t>
            </a:r>
            <a:r>
              <a:rPr lang="en-US" dirty="0" smtClean="0"/>
              <a:t>itch in and learn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9/9  9-12:00   Water Bath Canning 101 Tomato!! The Farm $30.00 </a:t>
            </a:r>
          </a:p>
          <a:p>
            <a:r>
              <a:rPr lang="en-US" dirty="0" smtClean="0"/>
              <a:t>9/12 5:30-7:00 Water Bath Canning  Pickled Veggies $20.00 Ivanhoe Community Center</a:t>
            </a:r>
          </a:p>
          <a:p>
            <a:r>
              <a:rPr lang="en-US" dirty="0" smtClean="0"/>
              <a:t>9/16 10:00-12:00 Freezing </a:t>
            </a:r>
          </a:p>
          <a:p>
            <a:pPr marL="0" indent="0">
              <a:buNone/>
            </a:pPr>
            <a:r>
              <a:rPr lang="en-US" dirty="0" smtClean="0"/>
              <a:t>     and Dehydrating  $10.00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 Farm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1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October 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Pressure is on to get your food put up and ready for winter!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Water Bath Canning</a:t>
            </a:r>
          </a:p>
          <a:p>
            <a:r>
              <a:rPr lang="en-US" dirty="0" smtClean="0"/>
              <a:t>Pressure Canning</a:t>
            </a:r>
          </a:p>
          <a:p>
            <a:r>
              <a:rPr lang="en-US" dirty="0" smtClean="0"/>
              <a:t>Planting  &amp; Growing Garlic</a:t>
            </a:r>
          </a:p>
          <a:p>
            <a:r>
              <a:rPr lang="en-US" dirty="0" smtClean="0"/>
              <a:t>All supplies are </a:t>
            </a:r>
            <a:r>
              <a:rPr lang="en-US" dirty="0" smtClean="0"/>
              <a:t>included--just </a:t>
            </a:r>
            <a:r>
              <a:rPr lang="en-US" dirty="0" smtClean="0"/>
              <a:t>bring your hands and be prepared to pitch </a:t>
            </a:r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10/3 4:00 – 7:00 Pressure Canning  101  The Farm $30.00</a:t>
            </a:r>
          </a:p>
          <a:p>
            <a:r>
              <a:rPr lang="en-US" dirty="0" smtClean="0"/>
              <a:t>10/14 3:00 – 5:00 Water Bath Canning Jellies &amp; Jams  Place to be announced.  $20.00</a:t>
            </a:r>
          </a:p>
          <a:p>
            <a:r>
              <a:rPr lang="en-US" dirty="0" smtClean="0"/>
              <a:t>10/10  5:30-7:00 Planting Garlic  Ivanhoe  $Free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7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Pressure Canning</a:t>
            </a:r>
          </a:p>
          <a:p>
            <a:r>
              <a:rPr lang="en-US" dirty="0" smtClean="0"/>
              <a:t>All supplies are included just bring your hands and be ready to help out!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11/14 5:30-7:00 Pressure Canning  Ivanhoe $20.00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68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to Know!!!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Farm “Pepper Berries Urban Farm” 105 N Rogers St., Independence, Mo 64050 816*230*0007</a:t>
            </a:r>
          </a:p>
          <a:p>
            <a:r>
              <a:rPr lang="en-US" dirty="0" smtClean="0"/>
              <a:t>Habitat for Humanities Community Gardens</a:t>
            </a:r>
          </a:p>
          <a:p>
            <a:pPr marL="0" indent="0">
              <a:buNone/>
            </a:pPr>
            <a:r>
              <a:rPr lang="en-US" dirty="0" smtClean="0"/>
              <a:t>    505 N </a:t>
            </a:r>
            <a:r>
              <a:rPr lang="en-US" dirty="0" err="1" smtClean="0"/>
              <a:t>Dodgion</a:t>
            </a:r>
            <a:r>
              <a:rPr lang="en-US" dirty="0" smtClean="0"/>
              <a:t>, Independence, MO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816*230*0007</a:t>
            </a:r>
          </a:p>
          <a:p>
            <a:r>
              <a:rPr lang="en-US" dirty="0" smtClean="0"/>
              <a:t>Ivanhoe Community Center 3700 Woodland Ave. KC, MO 64109  816*927*6611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4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488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Grow your Garden, Grow your Pantry</vt:lpstr>
      <vt:lpstr>February 2017</vt:lpstr>
      <vt:lpstr>March 2017</vt:lpstr>
      <vt:lpstr>April 2017</vt:lpstr>
      <vt:lpstr>May 2017</vt:lpstr>
      <vt:lpstr>September 2017</vt:lpstr>
      <vt:lpstr>October 2017</vt:lpstr>
      <vt:lpstr>November 2017</vt:lpstr>
      <vt:lpstr>What You Need to Know!!!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 your Garden, Grow your Pantry</dc:title>
  <dc:creator>chris</dc:creator>
  <cp:lastModifiedBy>Myers, Haley</cp:lastModifiedBy>
  <cp:revision>12</cp:revision>
  <dcterms:created xsi:type="dcterms:W3CDTF">2017-02-02T15:36:23Z</dcterms:created>
  <dcterms:modified xsi:type="dcterms:W3CDTF">2018-02-01T16:28:01Z</dcterms:modified>
</cp:coreProperties>
</file>