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58" r:id="rId5"/>
    <p:sldId id="262" r:id="rId6"/>
    <p:sldId id="259" r:id="rId7"/>
    <p:sldId id="261" r:id="rId8"/>
    <p:sldId id="263" r:id="rId9"/>
    <p:sldId id="264" r:id="rId10"/>
    <p:sldId id="266" r:id="rId11"/>
    <p:sldId id="265" r:id="rId12"/>
    <p:sldId id="268" r:id="rId13"/>
    <p:sldId id="267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D71EB9-E637-4AC6-912C-6CFB44C01470}">
          <p14:sldIdLst>
            <p14:sldId id="256"/>
            <p14:sldId id="257"/>
            <p14:sldId id="260"/>
            <p14:sldId id="258"/>
            <p14:sldId id="262"/>
            <p14:sldId id="259"/>
            <p14:sldId id="261"/>
            <p14:sldId id="263"/>
            <p14:sldId id="264"/>
            <p14:sldId id="266"/>
            <p14:sldId id="265"/>
            <p14:sldId id="268"/>
          </p14:sldIdLst>
        </p14:section>
        <p14:section name="Untitled Section" id="{AAB9DCFF-3B6F-4C9A-8C52-AF95A5B382F9}">
          <p14:sldIdLst>
            <p14:sldId id="267"/>
            <p14:sldId id="270"/>
            <p14:sldId id="271"/>
            <p14:sldId id="272"/>
            <p14:sldId id="273"/>
            <p14:sldId id="274"/>
            <p14:sldId id="27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59" autoAdjust="0"/>
    <p:restoredTop sz="86323" autoAdjust="0"/>
  </p:normalViewPr>
  <p:slideViewPr>
    <p:cSldViewPr>
      <p:cViewPr varScale="1">
        <p:scale>
          <a:sx n="63" d="100"/>
          <a:sy n="63" d="100"/>
        </p:scale>
        <p:origin x="-82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6E65F-553D-49DA-9CFC-4B6F0F7614C9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6E463-59B5-4DD4-BF31-698EBD6CA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79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6E463-59B5-4DD4-BF31-698EBD6CA9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6E463-59B5-4DD4-BF31-698EBD6CA9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8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C6EFD-8566-4E00-AD98-A7EEC0C08B50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EC69-2EB0-4377-8CD1-F466718E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7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C6EFD-8566-4E00-AD98-A7EEC0C08B50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EC69-2EB0-4377-8CD1-F466718E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38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C6EFD-8566-4E00-AD98-A7EEC0C08B50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EC69-2EB0-4377-8CD1-F466718E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2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C6EFD-8566-4E00-AD98-A7EEC0C08B50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EC69-2EB0-4377-8CD1-F466718E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6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C6EFD-8566-4E00-AD98-A7EEC0C08B50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EC69-2EB0-4377-8CD1-F466718E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9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C6EFD-8566-4E00-AD98-A7EEC0C08B50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EC69-2EB0-4377-8CD1-F466718E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1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C6EFD-8566-4E00-AD98-A7EEC0C08B50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EC69-2EB0-4377-8CD1-F466718E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97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C6EFD-8566-4E00-AD98-A7EEC0C08B50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EC69-2EB0-4377-8CD1-F466718E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0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C6EFD-8566-4E00-AD98-A7EEC0C08B50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EC69-2EB0-4377-8CD1-F466718E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60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C6EFD-8566-4E00-AD98-A7EEC0C08B50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EC69-2EB0-4377-8CD1-F466718E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32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C6EFD-8566-4E00-AD98-A7EEC0C08B50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9EC69-2EB0-4377-8CD1-F466718E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20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C6EFD-8566-4E00-AD98-A7EEC0C08B50}" type="datetimeFigureOut">
              <a:rPr lang="en-US" smtClean="0"/>
              <a:t>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9EC69-2EB0-4377-8CD1-F466718E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5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Growing Potatoes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3600" dirty="0" smtClean="0"/>
              <a:t>Helping </a:t>
            </a:r>
            <a:r>
              <a:rPr lang="en-US" sz="3600" dirty="0"/>
              <a:t>to grow one person, one </a:t>
            </a:r>
            <a:endParaRPr lang="en-US" sz="3600" dirty="0" smtClean="0"/>
          </a:p>
          <a:p>
            <a:r>
              <a:rPr lang="en-US" sz="3600" dirty="0" smtClean="0"/>
              <a:t>family</a:t>
            </a:r>
            <a:r>
              <a:rPr lang="en-US" sz="3600" dirty="0"/>
              <a:t>, one community at a time!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2" t="22606" r="35345" b="5746"/>
          <a:stretch/>
        </p:blipFill>
        <p:spPr>
          <a:xfrm rot="5400000">
            <a:off x="4467461" y="1476142"/>
            <a:ext cx="3352802" cy="5734524"/>
          </a:xfrm>
        </p:spPr>
      </p:pic>
    </p:spTree>
    <p:extLst>
      <p:ext uri="{BB962C8B-B14F-4D97-AF65-F5344CB8AC3E}">
        <p14:creationId xmlns:p14="http://schemas.microsoft.com/office/powerpoint/2010/main" val="345933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84" t="-4904" r="14599" b="9107"/>
          <a:stretch/>
        </p:blipFill>
        <p:spPr>
          <a:xfrm rot="5400000">
            <a:off x="2164344" y="1409594"/>
            <a:ext cx="5249810" cy="4167982"/>
          </a:xfrm>
        </p:spPr>
      </p:pic>
    </p:spTree>
    <p:extLst>
      <p:ext uri="{BB962C8B-B14F-4D97-AF65-F5344CB8AC3E}">
        <p14:creationId xmlns:p14="http://schemas.microsoft.com/office/powerpoint/2010/main" val="33023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Potato Vine growing out of side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447801"/>
            <a:ext cx="5689600" cy="4267200"/>
          </a:xfrm>
        </p:spPr>
      </p:pic>
    </p:spTree>
    <p:extLst>
      <p:ext uri="{BB962C8B-B14F-4D97-AF65-F5344CB8AC3E}">
        <p14:creationId xmlns:p14="http://schemas.microsoft.com/office/powerpoint/2010/main" val="38321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15" t="2859" r="20071" b="4041"/>
          <a:stretch/>
        </p:blipFill>
        <p:spPr>
          <a:xfrm rot="5400000">
            <a:off x="1508865" y="1646026"/>
            <a:ext cx="5814007" cy="4213702"/>
          </a:xfrm>
        </p:spPr>
      </p:pic>
    </p:spTree>
    <p:extLst>
      <p:ext uri="{BB962C8B-B14F-4D97-AF65-F5344CB8AC3E}">
        <p14:creationId xmlns:p14="http://schemas.microsoft.com/office/powerpoint/2010/main" val="408451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4691" y="2091531"/>
            <a:ext cx="5379509" cy="4034632"/>
          </a:xfrm>
        </p:spPr>
      </p:pic>
    </p:spTree>
    <p:extLst>
      <p:ext uri="{BB962C8B-B14F-4D97-AF65-F5344CB8AC3E}">
        <p14:creationId xmlns:p14="http://schemas.microsoft.com/office/powerpoint/2010/main" val="265815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cage really starting to fill out.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948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Row potatoes really growing well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8776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Towers growing really well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8300" y="214101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00194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Then the rains came and came and came and so did leaf fungus in rows.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703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harvested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3" t="9930"/>
          <a:stretch/>
        </p:blipFill>
        <p:spPr>
          <a:xfrm rot="5400000">
            <a:off x="1836684" y="2331614"/>
            <a:ext cx="5021210" cy="4076542"/>
          </a:xfrm>
        </p:spPr>
      </p:pic>
    </p:spTree>
    <p:extLst>
      <p:ext uri="{BB962C8B-B14F-4D97-AF65-F5344CB8AC3E}">
        <p14:creationId xmlns:p14="http://schemas.microsoft.com/office/powerpoint/2010/main" val="18708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did get some smiles from our harvest!!!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2" t="-3712" r="-8052" b="-2887"/>
          <a:stretch/>
        </p:blipFill>
        <p:spPr>
          <a:xfrm rot="5400000">
            <a:off x="1652454" y="2284546"/>
            <a:ext cx="5252509" cy="3939382"/>
          </a:xfrm>
        </p:spPr>
      </p:pic>
    </p:spTree>
    <p:extLst>
      <p:ext uri="{BB962C8B-B14F-4D97-AF65-F5344CB8AC3E}">
        <p14:creationId xmlns:p14="http://schemas.microsoft.com/office/powerpoint/2010/main" val="242711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Traditional vs. other growing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Rows</a:t>
            </a:r>
          </a:p>
          <a:p>
            <a:r>
              <a:rPr lang="en-US" dirty="0" smtClean="0"/>
              <a:t>Vertical </a:t>
            </a:r>
          </a:p>
          <a:p>
            <a:r>
              <a:rPr lang="en-US" dirty="0" smtClean="0"/>
              <a:t>Bags</a:t>
            </a:r>
          </a:p>
          <a:p>
            <a:r>
              <a:rPr lang="en-US" dirty="0" smtClean="0"/>
              <a:t>Containers</a:t>
            </a:r>
          </a:p>
          <a:p>
            <a:r>
              <a:rPr lang="en-US" dirty="0" smtClean="0"/>
              <a:t>Boxes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10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Planting potatoes in a 25 ft. row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5802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vertical cylinder wire </a:t>
            </a:r>
            <a:r>
              <a:rPr lang="en-US" dirty="0"/>
              <a:t>p</a:t>
            </a:r>
            <a:r>
              <a:rPr lang="en-US" dirty="0" smtClean="0"/>
              <a:t>otato </a:t>
            </a:r>
            <a:r>
              <a:rPr lang="en-US" dirty="0"/>
              <a:t>c</a:t>
            </a:r>
            <a:r>
              <a:rPr lang="en-US" dirty="0" smtClean="0"/>
              <a:t>ages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1840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layers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9081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7" t="5051" r="10095" b="14479"/>
          <a:stretch/>
        </p:blipFill>
        <p:spPr>
          <a:xfrm>
            <a:off x="2240281" y="1828800"/>
            <a:ext cx="4785360" cy="3642043"/>
          </a:xfrm>
        </p:spPr>
      </p:pic>
    </p:spTree>
    <p:extLst>
      <p:ext uri="{BB962C8B-B14F-4D97-AF65-F5344CB8AC3E}">
        <p14:creationId xmlns:p14="http://schemas.microsoft.com/office/powerpoint/2010/main" val="370183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cylinder potato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7379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each layer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360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9" t="-11670" r="-3451" b="807"/>
          <a:stretch/>
        </p:blipFill>
        <p:spPr>
          <a:xfrm rot="5400000">
            <a:off x="1737624" y="2110634"/>
            <a:ext cx="5341250" cy="4198462"/>
          </a:xfrm>
        </p:spPr>
      </p:pic>
    </p:spTree>
    <p:extLst>
      <p:ext uri="{BB962C8B-B14F-4D97-AF65-F5344CB8AC3E}">
        <p14:creationId xmlns:p14="http://schemas.microsoft.com/office/powerpoint/2010/main" val="200776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88</Words>
  <Application>Microsoft Office PowerPoint</Application>
  <PresentationFormat>On-screen Show (4:3)</PresentationFormat>
  <Paragraphs>30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Growing Potatoes</vt:lpstr>
      <vt:lpstr>Traditional vs. other growing methods</vt:lpstr>
      <vt:lpstr>Planting potatoes in a 25 ft. row</vt:lpstr>
      <vt:lpstr>Making vertical cylinder wire potato cages</vt:lpstr>
      <vt:lpstr>Building layers</vt:lpstr>
      <vt:lpstr>PowerPoint Presentation</vt:lpstr>
      <vt:lpstr>Vertical cylinder potato </vt:lpstr>
      <vt:lpstr>Water each layer</vt:lpstr>
      <vt:lpstr>PowerPoint Presentation</vt:lpstr>
      <vt:lpstr>PowerPoint Presentation</vt:lpstr>
      <vt:lpstr>Potato Vine growing out of side</vt:lpstr>
      <vt:lpstr>PowerPoint Presentation</vt:lpstr>
      <vt:lpstr>PowerPoint Presentation</vt:lpstr>
      <vt:lpstr>First cage really starting to fill out.</vt:lpstr>
      <vt:lpstr>Row potatoes really growing well</vt:lpstr>
      <vt:lpstr>Towers growing really well</vt:lpstr>
      <vt:lpstr>Then the rains came and came and came and so did leaf fungus in rows.</vt:lpstr>
      <vt:lpstr>What we harvested</vt:lpstr>
      <vt:lpstr>We did get some smiles from our harvest!!!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Potatoes  Helping to grow one person, one family, one community at a time!</dc:title>
  <dc:creator>chris</dc:creator>
  <cp:lastModifiedBy>chris</cp:lastModifiedBy>
  <cp:revision>10</cp:revision>
  <dcterms:created xsi:type="dcterms:W3CDTF">2016-01-27T18:20:09Z</dcterms:created>
  <dcterms:modified xsi:type="dcterms:W3CDTF">2016-01-30T01:21:34Z</dcterms:modified>
</cp:coreProperties>
</file>