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60" r:id="rId4"/>
    <p:sldId id="263" r:id="rId5"/>
    <p:sldId id="257" r:id="rId6"/>
    <p:sldId id="258"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21" d="100"/>
          <a:sy n="121" d="100"/>
        </p:scale>
        <p:origin x="1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FE41-EADA-454C-81F4-D6B2E39C2F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163221-A19B-43F5-8482-8BF7258106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ABA080-D70E-49BB-B90F-62F985015271}"/>
              </a:ext>
            </a:extLst>
          </p:cNvPr>
          <p:cNvSpPr>
            <a:spLocks noGrp="1"/>
          </p:cNvSpPr>
          <p:nvPr>
            <p:ph type="dt" sz="half" idx="10"/>
          </p:nvPr>
        </p:nvSpPr>
        <p:spPr/>
        <p:txBody>
          <a:bodyPr/>
          <a:lstStyle/>
          <a:p>
            <a:fld id="{7D77DBB2-5975-49CB-8730-A66B82F92502}" type="datetimeFigureOut">
              <a:rPr lang="en-US" smtClean="0"/>
              <a:t>1/3/22</a:t>
            </a:fld>
            <a:endParaRPr lang="en-US"/>
          </a:p>
        </p:txBody>
      </p:sp>
      <p:sp>
        <p:nvSpPr>
          <p:cNvPr id="5" name="Footer Placeholder 4">
            <a:extLst>
              <a:ext uri="{FF2B5EF4-FFF2-40B4-BE49-F238E27FC236}">
                <a16:creationId xmlns:a16="http://schemas.microsoft.com/office/drawing/2014/main" id="{84FD138C-3EEA-4ED6-945F-DA7E13599D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39B77-815A-4C12-8AAA-021FE7328CB4}"/>
              </a:ext>
            </a:extLst>
          </p:cNvPr>
          <p:cNvSpPr>
            <a:spLocks noGrp="1"/>
          </p:cNvSpPr>
          <p:nvPr>
            <p:ph type="sldNum" sz="quarter" idx="12"/>
          </p:nvPr>
        </p:nvSpPr>
        <p:spPr/>
        <p:txBody>
          <a:bodyPr/>
          <a:lstStyle/>
          <a:p>
            <a:fld id="{4AE06E9B-31C8-4629-98CE-4539201A2AD4}" type="slidenum">
              <a:rPr lang="en-US" smtClean="0"/>
              <a:t>‹#›</a:t>
            </a:fld>
            <a:endParaRPr lang="en-US"/>
          </a:p>
        </p:txBody>
      </p:sp>
    </p:spTree>
    <p:extLst>
      <p:ext uri="{BB962C8B-B14F-4D97-AF65-F5344CB8AC3E}">
        <p14:creationId xmlns:p14="http://schemas.microsoft.com/office/powerpoint/2010/main" val="1043210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5E4E-E360-4372-96F6-1D14C77EFC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6220BD-15DD-412A-A5D3-134EC27091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B6694-66C5-45FC-BF01-F006FD6B7EDB}"/>
              </a:ext>
            </a:extLst>
          </p:cNvPr>
          <p:cNvSpPr>
            <a:spLocks noGrp="1"/>
          </p:cNvSpPr>
          <p:nvPr>
            <p:ph type="dt" sz="half" idx="10"/>
          </p:nvPr>
        </p:nvSpPr>
        <p:spPr/>
        <p:txBody>
          <a:bodyPr/>
          <a:lstStyle/>
          <a:p>
            <a:fld id="{7D77DBB2-5975-49CB-8730-A66B82F92502}" type="datetimeFigureOut">
              <a:rPr lang="en-US" smtClean="0"/>
              <a:t>1/3/22</a:t>
            </a:fld>
            <a:endParaRPr lang="en-US"/>
          </a:p>
        </p:txBody>
      </p:sp>
      <p:sp>
        <p:nvSpPr>
          <p:cNvPr id="5" name="Footer Placeholder 4">
            <a:extLst>
              <a:ext uri="{FF2B5EF4-FFF2-40B4-BE49-F238E27FC236}">
                <a16:creationId xmlns:a16="http://schemas.microsoft.com/office/drawing/2014/main" id="{80070CF5-FB4C-4627-AAB9-2D55B31B6B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E80C2-255B-415A-B282-2A0F67289D60}"/>
              </a:ext>
            </a:extLst>
          </p:cNvPr>
          <p:cNvSpPr>
            <a:spLocks noGrp="1"/>
          </p:cNvSpPr>
          <p:nvPr>
            <p:ph type="sldNum" sz="quarter" idx="12"/>
          </p:nvPr>
        </p:nvSpPr>
        <p:spPr/>
        <p:txBody>
          <a:bodyPr/>
          <a:lstStyle/>
          <a:p>
            <a:fld id="{4AE06E9B-31C8-4629-98CE-4539201A2AD4}" type="slidenum">
              <a:rPr lang="en-US" smtClean="0"/>
              <a:t>‹#›</a:t>
            </a:fld>
            <a:endParaRPr lang="en-US"/>
          </a:p>
        </p:txBody>
      </p:sp>
    </p:spTree>
    <p:extLst>
      <p:ext uri="{BB962C8B-B14F-4D97-AF65-F5344CB8AC3E}">
        <p14:creationId xmlns:p14="http://schemas.microsoft.com/office/powerpoint/2010/main" val="1187670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012061-2EE2-4C85-A6F0-F0C67ED9D4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A146EC-C34A-494E-85F3-3304B0EEF8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C6266-703A-4801-853A-A435582104EB}"/>
              </a:ext>
            </a:extLst>
          </p:cNvPr>
          <p:cNvSpPr>
            <a:spLocks noGrp="1"/>
          </p:cNvSpPr>
          <p:nvPr>
            <p:ph type="dt" sz="half" idx="10"/>
          </p:nvPr>
        </p:nvSpPr>
        <p:spPr/>
        <p:txBody>
          <a:bodyPr/>
          <a:lstStyle/>
          <a:p>
            <a:fld id="{7D77DBB2-5975-49CB-8730-A66B82F92502}" type="datetimeFigureOut">
              <a:rPr lang="en-US" smtClean="0"/>
              <a:t>1/3/22</a:t>
            </a:fld>
            <a:endParaRPr lang="en-US"/>
          </a:p>
        </p:txBody>
      </p:sp>
      <p:sp>
        <p:nvSpPr>
          <p:cNvPr id="5" name="Footer Placeholder 4">
            <a:extLst>
              <a:ext uri="{FF2B5EF4-FFF2-40B4-BE49-F238E27FC236}">
                <a16:creationId xmlns:a16="http://schemas.microsoft.com/office/drawing/2014/main" id="{CA017C35-3172-4192-A2E2-821981F494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C7303-B5B1-40DA-A25B-A917832970A7}"/>
              </a:ext>
            </a:extLst>
          </p:cNvPr>
          <p:cNvSpPr>
            <a:spLocks noGrp="1"/>
          </p:cNvSpPr>
          <p:nvPr>
            <p:ph type="sldNum" sz="quarter" idx="12"/>
          </p:nvPr>
        </p:nvSpPr>
        <p:spPr/>
        <p:txBody>
          <a:bodyPr/>
          <a:lstStyle/>
          <a:p>
            <a:fld id="{4AE06E9B-31C8-4629-98CE-4539201A2AD4}" type="slidenum">
              <a:rPr lang="en-US" smtClean="0"/>
              <a:t>‹#›</a:t>
            </a:fld>
            <a:endParaRPr lang="en-US"/>
          </a:p>
        </p:txBody>
      </p:sp>
    </p:spTree>
    <p:extLst>
      <p:ext uri="{BB962C8B-B14F-4D97-AF65-F5344CB8AC3E}">
        <p14:creationId xmlns:p14="http://schemas.microsoft.com/office/powerpoint/2010/main" val="1416100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37D1-CFEC-4248-9D3E-6DDF62684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B2E825-7C3B-4428-964F-1623BD3E10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A93A0-0F2E-4A69-960A-CABE5FAA0D4A}"/>
              </a:ext>
            </a:extLst>
          </p:cNvPr>
          <p:cNvSpPr>
            <a:spLocks noGrp="1"/>
          </p:cNvSpPr>
          <p:nvPr>
            <p:ph type="dt" sz="half" idx="10"/>
          </p:nvPr>
        </p:nvSpPr>
        <p:spPr/>
        <p:txBody>
          <a:bodyPr/>
          <a:lstStyle/>
          <a:p>
            <a:fld id="{7D77DBB2-5975-49CB-8730-A66B82F92502}" type="datetimeFigureOut">
              <a:rPr lang="en-US" smtClean="0"/>
              <a:t>1/3/22</a:t>
            </a:fld>
            <a:endParaRPr lang="en-US"/>
          </a:p>
        </p:txBody>
      </p:sp>
      <p:sp>
        <p:nvSpPr>
          <p:cNvPr id="5" name="Footer Placeholder 4">
            <a:extLst>
              <a:ext uri="{FF2B5EF4-FFF2-40B4-BE49-F238E27FC236}">
                <a16:creationId xmlns:a16="http://schemas.microsoft.com/office/drawing/2014/main" id="{E4F6ED27-8B84-4C45-9720-E4C65C1416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D4413-5E63-4CDC-B33A-DF77151C86E3}"/>
              </a:ext>
            </a:extLst>
          </p:cNvPr>
          <p:cNvSpPr>
            <a:spLocks noGrp="1"/>
          </p:cNvSpPr>
          <p:nvPr>
            <p:ph type="sldNum" sz="quarter" idx="12"/>
          </p:nvPr>
        </p:nvSpPr>
        <p:spPr/>
        <p:txBody>
          <a:bodyPr/>
          <a:lstStyle/>
          <a:p>
            <a:fld id="{4AE06E9B-31C8-4629-98CE-4539201A2AD4}" type="slidenum">
              <a:rPr lang="en-US" smtClean="0"/>
              <a:t>‹#›</a:t>
            </a:fld>
            <a:endParaRPr lang="en-US"/>
          </a:p>
        </p:txBody>
      </p:sp>
    </p:spTree>
    <p:extLst>
      <p:ext uri="{BB962C8B-B14F-4D97-AF65-F5344CB8AC3E}">
        <p14:creationId xmlns:p14="http://schemas.microsoft.com/office/powerpoint/2010/main" val="46382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50015-71F7-4F6C-BD54-65BF568544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28753-21E4-451E-B74F-76A7469E0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5C6967-FC67-4A54-92D2-332835B037CB}"/>
              </a:ext>
            </a:extLst>
          </p:cNvPr>
          <p:cNvSpPr>
            <a:spLocks noGrp="1"/>
          </p:cNvSpPr>
          <p:nvPr>
            <p:ph type="dt" sz="half" idx="10"/>
          </p:nvPr>
        </p:nvSpPr>
        <p:spPr/>
        <p:txBody>
          <a:bodyPr/>
          <a:lstStyle/>
          <a:p>
            <a:fld id="{7D77DBB2-5975-49CB-8730-A66B82F92502}" type="datetimeFigureOut">
              <a:rPr lang="en-US" smtClean="0"/>
              <a:t>1/3/22</a:t>
            </a:fld>
            <a:endParaRPr lang="en-US"/>
          </a:p>
        </p:txBody>
      </p:sp>
      <p:sp>
        <p:nvSpPr>
          <p:cNvPr id="5" name="Footer Placeholder 4">
            <a:extLst>
              <a:ext uri="{FF2B5EF4-FFF2-40B4-BE49-F238E27FC236}">
                <a16:creationId xmlns:a16="http://schemas.microsoft.com/office/drawing/2014/main" id="{444A71AF-FDCB-42C3-9524-1A87A4B77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BCAC2-C8BF-41C7-8D60-74D82E121971}"/>
              </a:ext>
            </a:extLst>
          </p:cNvPr>
          <p:cNvSpPr>
            <a:spLocks noGrp="1"/>
          </p:cNvSpPr>
          <p:nvPr>
            <p:ph type="sldNum" sz="quarter" idx="12"/>
          </p:nvPr>
        </p:nvSpPr>
        <p:spPr/>
        <p:txBody>
          <a:bodyPr/>
          <a:lstStyle/>
          <a:p>
            <a:fld id="{4AE06E9B-31C8-4629-98CE-4539201A2AD4}" type="slidenum">
              <a:rPr lang="en-US" smtClean="0"/>
              <a:t>‹#›</a:t>
            </a:fld>
            <a:endParaRPr lang="en-US"/>
          </a:p>
        </p:txBody>
      </p:sp>
    </p:spTree>
    <p:extLst>
      <p:ext uri="{BB962C8B-B14F-4D97-AF65-F5344CB8AC3E}">
        <p14:creationId xmlns:p14="http://schemas.microsoft.com/office/powerpoint/2010/main" val="2218911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73EE-3AF9-44FC-8819-12DBE83C06D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7250F-0A3B-4CB0-A776-B1F4E5FD68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EC76D-4B77-46E6-9CF2-6076F2E29F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512784-B621-47EE-AA64-343CDA58D91B}"/>
              </a:ext>
            </a:extLst>
          </p:cNvPr>
          <p:cNvSpPr>
            <a:spLocks noGrp="1"/>
          </p:cNvSpPr>
          <p:nvPr>
            <p:ph type="dt" sz="half" idx="10"/>
          </p:nvPr>
        </p:nvSpPr>
        <p:spPr/>
        <p:txBody>
          <a:bodyPr/>
          <a:lstStyle/>
          <a:p>
            <a:fld id="{7D77DBB2-5975-49CB-8730-A66B82F92502}" type="datetimeFigureOut">
              <a:rPr lang="en-US" smtClean="0"/>
              <a:t>1/3/22</a:t>
            </a:fld>
            <a:endParaRPr lang="en-US"/>
          </a:p>
        </p:txBody>
      </p:sp>
      <p:sp>
        <p:nvSpPr>
          <p:cNvPr id="6" name="Footer Placeholder 5">
            <a:extLst>
              <a:ext uri="{FF2B5EF4-FFF2-40B4-BE49-F238E27FC236}">
                <a16:creationId xmlns:a16="http://schemas.microsoft.com/office/drawing/2014/main" id="{87108DD4-C385-4098-B544-174C7629C7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04A8E9-E712-4DC0-964E-7C24A078C114}"/>
              </a:ext>
            </a:extLst>
          </p:cNvPr>
          <p:cNvSpPr>
            <a:spLocks noGrp="1"/>
          </p:cNvSpPr>
          <p:nvPr>
            <p:ph type="sldNum" sz="quarter" idx="12"/>
          </p:nvPr>
        </p:nvSpPr>
        <p:spPr/>
        <p:txBody>
          <a:bodyPr/>
          <a:lstStyle/>
          <a:p>
            <a:fld id="{4AE06E9B-31C8-4629-98CE-4539201A2AD4}" type="slidenum">
              <a:rPr lang="en-US" smtClean="0"/>
              <a:t>‹#›</a:t>
            </a:fld>
            <a:endParaRPr lang="en-US"/>
          </a:p>
        </p:txBody>
      </p:sp>
    </p:spTree>
    <p:extLst>
      <p:ext uri="{BB962C8B-B14F-4D97-AF65-F5344CB8AC3E}">
        <p14:creationId xmlns:p14="http://schemas.microsoft.com/office/powerpoint/2010/main" val="3648163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A4F2-064B-483D-96E7-E7990AB15E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11235A-49D6-41A3-AE3B-230C8DD748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22F98A-FB6E-4ED1-8FC6-2635277582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3A23CE-052B-40E6-A446-20B6A1FDAA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90A7C8-5E73-479D-BF3B-70732038C8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F9F21A-A619-41B5-97BB-1D3A9C4AC7F5}"/>
              </a:ext>
            </a:extLst>
          </p:cNvPr>
          <p:cNvSpPr>
            <a:spLocks noGrp="1"/>
          </p:cNvSpPr>
          <p:nvPr>
            <p:ph type="dt" sz="half" idx="10"/>
          </p:nvPr>
        </p:nvSpPr>
        <p:spPr/>
        <p:txBody>
          <a:bodyPr/>
          <a:lstStyle/>
          <a:p>
            <a:fld id="{7D77DBB2-5975-49CB-8730-A66B82F92502}" type="datetimeFigureOut">
              <a:rPr lang="en-US" smtClean="0"/>
              <a:t>1/3/22</a:t>
            </a:fld>
            <a:endParaRPr lang="en-US"/>
          </a:p>
        </p:txBody>
      </p:sp>
      <p:sp>
        <p:nvSpPr>
          <p:cNvPr id="8" name="Footer Placeholder 7">
            <a:extLst>
              <a:ext uri="{FF2B5EF4-FFF2-40B4-BE49-F238E27FC236}">
                <a16:creationId xmlns:a16="http://schemas.microsoft.com/office/drawing/2014/main" id="{44D216EB-CA0C-43B4-830C-16B8C5E8A8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02D6C9-37CE-4936-A25A-EAA24A018337}"/>
              </a:ext>
            </a:extLst>
          </p:cNvPr>
          <p:cNvSpPr>
            <a:spLocks noGrp="1"/>
          </p:cNvSpPr>
          <p:nvPr>
            <p:ph type="sldNum" sz="quarter" idx="12"/>
          </p:nvPr>
        </p:nvSpPr>
        <p:spPr/>
        <p:txBody>
          <a:bodyPr/>
          <a:lstStyle/>
          <a:p>
            <a:fld id="{4AE06E9B-31C8-4629-98CE-4539201A2AD4}" type="slidenum">
              <a:rPr lang="en-US" smtClean="0"/>
              <a:t>‹#›</a:t>
            </a:fld>
            <a:endParaRPr lang="en-US"/>
          </a:p>
        </p:txBody>
      </p:sp>
    </p:spTree>
    <p:extLst>
      <p:ext uri="{BB962C8B-B14F-4D97-AF65-F5344CB8AC3E}">
        <p14:creationId xmlns:p14="http://schemas.microsoft.com/office/powerpoint/2010/main" val="2960389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18D3A-7C24-40B9-A874-45A2A9D55C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0EF595-7A16-4F91-89F4-AB62948CA85A}"/>
              </a:ext>
            </a:extLst>
          </p:cNvPr>
          <p:cNvSpPr>
            <a:spLocks noGrp="1"/>
          </p:cNvSpPr>
          <p:nvPr>
            <p:ph type="dt" sz="half" idx="10"/>
          </p:nvPr>
        </p:nvSpPr>
        <p:spPr/>
        <p:txBody>
          <a:bodyPr/>
          <a:lstStyle/>
          <a:p>
            <a:fld id="{7D77DBB2-5975-49CB-8730-A66B82F92502}" type="datetimeFigureOut">
              <a:rPr lang="en-US" smtClean="0"/>
              <a:t>1/3/22</a:t>
            </a:fld>
            <a:endParaRPr lang="en-US"/>
          </a:p>
        </p:txBody>
      </p:sp>
      <p:sp>
        <p:nvSpPr>
          <p:cNvPr id="4" name="Footer Placeholder 3">
            <a:extLst>
              <a:ext uri="{FF2B5EF4-FFF2-40B4-BE49-F238E27FC236}">
                <a16:creationId xmlns:a16="http://schemas.microsoft.com/office/drawing/2014/main" id="{48B970BC-2A08-4BA9-9A5E-77B7625D94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D60BA2-6950-4775-81A6-9D9C801FBCA5}"/>
              </a:ext>
            </a:extLst>
          </p:cNvPr>
          <p:cNvSpPr>
            <a:spLocks noGrp="1"/>
          </p:cNvSpPr>
          <p:nvPr>
            <p:ph type="sldNum" sz="quarter" idx="12"/>
          </p:nvPr>
        </p:nvSpPr>
        <p:spPr/>
        <p:txBody>
          <a:bodyPr/>
          <a:lstStyle/>
          <a:p>
            <a:fld id="{4AE06E9B-31C8-4629-98CE-4539201A2AD4}" type="slidenum">
              <a:rPr lang="en-US" smtClean="0"/>
              <a:t>‹#›</a:t>
            </a:fld>
            <a:endParaRPr lang="en-US"/>
          </a:p>
        </p:txBody>
      </p:sp>
    </p:spTree>
    <p:extLst>
      <p:ext uri="{BB962C8B-B14F-4D97-AF65-F5344CB8AC3E}">
        <p14:creationId xmlns:p14="http://schemas.microsoft.com/office/powerpoint/2010/main" val="54061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B8D5B-CD8A-4C97-B3A3-1A936FD6076E}"/>
              </a:ext>
            </a:extLst>
          </p:cNvPr>
          <p:cNvSpPr>
            <a:spLocks noGrp="1"/>
          </p:cNvSpPr>
          <p:nvPr>
            <p:ph type="dt" sz="half" idx="10"/>
          </p:nvPr>
        </p:nvSpPr>
        <p:spPr/>
        <p:txBody>
          <a:bodyPr/>
          <a:lstStyle/>
          <a:p>
            <a:fld id="{7D77DBB2-5975-49CB-8730-A66B82F92502}" type="datetimeFigureOut">
              <a:rPr lang="en-US" smtClean="0"/>
              <a:t>1/3/22</a:t>
            </a:fld>
            <a:endParaRPr lang="en-US"/>
          </a:p>
        </p:txBody>
      </p:sp>
      <p:sp>
        <p:nvSpPr>
          <p:cNvPr id="3" name="Footer Placeholder 2">
            <a:extLst>
              <a:ext uri="{FF2B5EF4-FFF2-40B4-BE49-F238E27FC236}">
                <a16:creationId xmlns:a16="http://schemas.microsoft.com/office/drawing/2014/main" id="{10399796-1453-4BFA-9248-47C559C0E5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BD9694-089E-4C91-BB72-7201077B7D3D}"/>
              </a:ext>
            </a:extLst>
          </p:cNvPr>
          <p:cNvSpPr>
            <a:spLocks noGrp="1"/>
          </p:cNvSpPr>
          <p:nvPr>
            <p:ph type="sldNum" sz="quarter" idx="12"/>
          </p:nvPr>
        </p:nvSpPr>
        <p:spPr/>
        <p:txBody>
          <a:bodyPr/>
          <a:lstStyle/>
          <a:p>
            <a:fld id="{4AE06E9B-31C8-4629-98CE-4539201A2AD4}" type="slidenum">
              <a:rPr lang="en-US" smtClean="0"/>
              <a:t>‹#›</a:t>
            </a:fld>
            <a:endParaRPr lang="en-US"/>
          </a:p>
        </p:txBody>
      </p:sp>
    </p:spTree>
    <p:extLst>
      <p:ext uri="{BB962C8B-B14F-4D97-AF65-F5344CB8AC3E}">
        <p14:creationId xmlns:p14="http://schemas.microsoft.com/office/powerpoint/2010/main" val="318984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9D574-536D-485F-B746-5862C6D63D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562426-35E9-4A63-A3FA-2AC009E72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276FD7-7D05-4157-BB1F-03426109E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31275-AC55-438D-92FB-F2999555054A}"/>
              </a:ext>
            </a:extLst>
          </p:cNvPr>
          <p:cNvSpPr>
            <a:spLocks noGrp="1"/>
          </p:cNvSpPr>
          <p:nvPr>
            <p:ph type="dt" sz="half" idx="10"/>
          </p:nvPr>
        </p:nvSpPr>
        <p:spPr/>
        <p:txBody>
          <a:bodyPr/>
          <a:lstStyle/>
          <a:p>
            <a:fld id="{7D77DBB2-5975-49CB-8730-A66B82F92502}" type="datetimeFigureOut">
              <a:rPr lang="en-US" smtClean="0"/>
              <a:t>1/3/22</a:t>
            </a:fld>
            <a:endParaRPr lang="en-US"/>
          </a:p>
        </p:txBody>
      </p:sp>
      <p:sp>
        <p:nvSpPr>
          <p:cNvPr id="6" name="Footer Placeholder 5">
            <a:extLst>
              <a:ext uri="{FF2B5EF4-FFF2-40B4-BE49-F238E27FC236}">
                <a16:creationId xmlns:a16="http://schemas.microsoft.com/office/drawing/2014/main" id="{748C8374-CABD-4476-9931-E7154DA96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B184E4-8070-4D11-B5C9-28C63A3EB511}"/>
              </a:ext>
            </a:extLst>
          </p:cNvPr>
          <p:cNvSpPr>
            <a:spLocks noGrp="1"/>
          </p:cNvSpPr>
          <p:nvPr>
            <p:ph type="sldNum" sz="quarter" idx="12"/>
          </p:nvPr>
        </p:nvSpPr>
        <p:spPr/>
        <p:txBody>
          <a:bodyPr/>
          <a:lstStyle/>
          <a:p>
            <a:fld id="{4AE06E9B-31C8-4629-98CE-4539201A2AD4}" type="slidenum">
              <a:rPr lang="en-US" smtClean="0"/>
              <a:t>‹#›</a:t>
            </a:fld>
            <a:endParaRPr lang="en-US"/>
          </a:p>
        </p:txBody>
      </p:sp>
    </p:spTree>
    <p:extLst>
      <p:ext uri="{BB962C8B-B14F-4D97-AF65-F5344CB8AC3E}">
        <p14:creationId xmlns:p14="http://schemas.microsoft.com/office/powerpoint/2010/main" val="160811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2CBFB-2E44-419C-8A69-C62D7869FB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B7DC6A-1AF0-4259-899F-DAA00254D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35F2BA-C31A-453C-8CFF-62A593017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6958A-AA95-43FE-9C4C-4AD1D64499BB}"/>
              </a:ext>
            </a:extLst>
          </p:cNvPr>
          <p:cNvSpPr>
            <a:spLocks noGrp="1"/>
          </p:cNvSpPr>
          <p:nvPr>
            <p:ph type="dt" sz="half" idx="10"/>
          </p:nvPr>
        </p:nvSpPr>
        <p:spPr/>
        <p:txBody>
          <a:bodyPr/>
          <a:lstStyle/>
          <a:p>
            <a:fld id="{7D77DBB2-5975-49CB-8730-A66B82F92502}" type="datetimeFigureOut">
              <a:rPr lang="en-US" smtClean="0"/>
              <a:t>1/3/22</a:t>
            </a:fld>
            <a:endParaRPr lang="en-US"/>
          </a:p>
        </p:txBody>
      </p:sp>
      <p:sp>
        <p:nvSpPr>
          <p:cNvPr id="6" name="Footer Placeholder 5">
            <a:extLst>
              <a:ext uri="{FF2B5EF4-FFF2-40B4-BE49-F238E27FC236}">
                <a16:creationId xmlns:a16="http://schemas.microsoft.com/office/drawing/2014/main" id="{50923D24-F207-4A4B-BCE1-CD97ACC1C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129AD1-A9BB-4FAC-8CD9-957FDA72D7B7}"/>
              </a:ext>
            </a:extLst>
          </p:cNvPr>
          <p:cNvSpPr>
            <a:spLocks noGrp="1"/>
          </p:cNvSpPr>
          <p:nvPr>
            <p:ph type="sldNum" sz="quarter" idx="12"/>
          </p:nvPr>
        </p:nvSpPr>
        <p:spPr/>
        <p:txBody>
          <a:bodyPr/>
          <a:lstStyle/>
          <a:p>
            <a:fld id="{4AE06E9B-31C8-4629-98CE-4539201A2AD4}" type="slidenum">
              <a:rPr lang="en-US" smtClean="0"/>
              <a:t>‹#›</a:t>
            </a:fld>
            <a:endParaRPr lang="en-US"/>
          </a:p>
        </p:txBody>
      </p:sp>
    </p:spTree>
    <p:extLst>
      <p:ext uri="{BB962C8B-B14F-4D97-AF65-F5344CB8AC3E}">
        <p14:creationId xmlns:p14="http://schemas.microsoft.com/office/powerpoint/2010/main" val="855611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BEC2AF-5E12-4C71-AD1C-987387BF2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EDF057-8E3E-4098-8E46-CFD74AD205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447F9A-4445-4EB1-BB4A-3472AAA73C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77DBB2-5975-49CB-8730-A66B82F92502}" type="datetimeFigureOut">
              <a:rPr lang="en-US" smtClean="0"/>
              <a:t>1/3/22</a:t>
            </a:fld>
            <a:endParaRPr lang="en-US"/>
          </a:p>
        </p:txBody>
      </p:sp>
      <p:sp>
        <p:nvSpPr>
          <p:cNvPr id="5" name="Footer Placeholder 4">
            <a:extLst>
              <a:ext uri="{FF2B5EF4-FFF2-40B4-BE49-F238E27FC236}">
                <a16:creationId xmlns:a16="http://schemas.microsoft.com/office/drawing/2014/main" id="{976C00B4-CEEF-4DD9-8F63-97AC817FF8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63DA6B-7A19-4048-A00E-D2F6493925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E06E9B-31C8-4629-98CE-4539201A2AD4}" type="slidenum">
              <a:rPr lang="en-US" smtClean="0"/>
              <a:t>‹#›</a:t>
            </a:fld>
            <a:endParaRPr lang="en-US"/>
          </a:p>
        </p:txBody>
      </p:sp>
    </p:spTree>
    <p:extLst>
      <p:ext uri="{BB962C8B-B14F-4D97-AF65-F5344CB8AC3E}">
        <p14:creationId xmlns:p14="http://schemas.microsoft.com/office/powerpoint/2010/main" val="3103242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video" Target="https://www.youtube.com/embed/ejG5z7W27CU?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0C83-16D6-40FF-B851-CFDBF14DB7D6}"/>
              </a:ext>
            </a:extLst>
          </p:cNvPr>
          <p:cNvSpPr>
            <a:spLocks noGrp="1"/>
          </p:cNvSpPr>
          <p:nvPr>
            <p:ph type="ctrTitle"/>
          </p:nvPr>
        </p:nvSpPr>
        <p:spPr>
          <a:xfrm>
            <a:off x="1054359" y="783771"/>
            <a:ext cx="10506269" cy="3928188"/>
          </a:xfrm>
        </p:spPr>
        <p:txBody>
          <a:bodyPr>
            <a:normAutofit/>
          </a:bodyPr>
          <a:lstStyle/>
          <a:p>
            <a:r>
              <a:rPr lang="en-US" sz="8800" dirty="0">
                <a:solidFill>
                  <a:schemeClr val="accent4">
                    <a:lumMod val="60000"/>
                    <a:lumOff val="40000"/>
                  </a:schemeClr>
                </a:solidFill>
              </a:rPr>
              <a:t>Soil Sampling </a:t>
            </a:r>
            <a:br>
              <a:rPr lang="en-US" sz="8800" dirty="0">
                <a:solidFill>
                  <a:schemeClr val="accent4">
                    <a:lumMod val="60000"/>
                    <a:lumOff val="40000"/>
                  </a:schemeClr>
                </a:solidFill>
              </a:rPr>
            </a:br>
            <a:r>
              <a:rPr lang="en-US" sz="8800" dirty="0">
                <a:solidFill>
                  <a:schemeClr val="accent4">
                    <a:lumMod val="60000"/>
                    <a:lumOff val="40000"/>
                  </a:schemeClr>
                </a:solidFill>
              </a:rPr>
              <a:t>and </a:t>
            </a:r>
            <a:br>
              <a:rPr lang="en-US" sz="8800" dirty="0">
                <a:solidFill>
                  <a:schemeClr val="accent4">
                    <a:lumMod val="60000"/>
                    <a:lumOff val="40000"/>
                  </a:schemeClr>
                </a:solidFill>
              </a:rPr>
            </a:br>
            <a:r>
              <a:rPr lang="en-US" sz="8800" dirty="0">
                <a:solidFill>
                  <a:schemeClr val="accent4">
                    <a:lumMod val="60000"/>
                    <a:lumOff val="40000"/>
                  </a:schemeClr>
                </a:solidFill>
              </a:rPr>
              <a:t>Soil Analysis</a:t>
            </a:r>
          </a:p>
        </p:txBody>
      </p:sp>
      <p:sp>
        <p:nvSpPr>
          <p:cNvPr id="3" name="Subtitle 2">
            <a:extLst>
              <a:ext uri="{FF2B5EF4-FFF2-40B4-BE49-F238E27FC236}">
                <a16:creationId xmlns:a16="http://schemas.microsoft.com/office/drawing/2014/main" id="{14ACEDBF-9FF0-4639-AEF7-A68E8EE657C1}"/>
              </a:ext>
            </a:extLst>
          </p:cNvPr>
          <p:cNvSpPr>
            <a:spLocks noGrp="1"/>
          </p:cNvSpPr>
          <p:nvPr>
            <p:ph type="subTitle" idx="1"/>
          </p:nvPr>
        </p:nvSpPr>
        <p:spPr>
          <a:xfrm>
            <a:off x="1524000" y="4787026"/>
            <a:ext cx="9144000" cy="1655762"/>
          </a:xfrm>
        </p:spPr>
        <p:txBody>
          <a:bodyPr/>
          <a:lstStyle/>
          <a:p>
            <a:r>
              <a:rPr lang="en-US" dirty="0">
                <a:solidFill>
                  <a:schemeClr val="bg1">
                    <a:lumMod val="95000"/>
                  </a:schemeClr>
                </a:solidFill>
              </a:rPr>
              <a:t>Jeremy Moore</a:t>
            </a:r>
          </a:p>
          <a:p>
            <a:r>
              <a:rPr lang="en-US" dirty="0">
                <a:solidFill>
                  <a:schemeClr val="bg1">
                    <a:lumMod val="95000"/>
                  </a:schemeClr>
                </a:solidFill>
              </a:rPr>
              <a:t>WVU Doddridge County Extension</a:t>
            </a:r>
          </a:p>
          <a:p>
            <a:r>
              <a:rPr lang="en-US" dirty="0">
                <a:solidFill>
                  <a:schemeClr val="accent4">
                    <a:lumMod val="60000"/>
                    <a:lumOff val="40000"/>
                  </a:schemeClr>
                </a:solidFill>
              </a:rPr>
              <a:t>Jeremy.Moore@mail.wvu.edu</a:t>
            </a:r>
          </a:p>
        </p:txBody>
      </p:sp>
    </p:spTree>
    <p:extLst>
      <p:ext uri="{BB962C8B-B14F-4D97-AF65-F5344CB8AC3E}">
        <p14:creationId xmlns:p14="http://schemas.microsoft.com/office/powerpoint/2010/main" val="1717082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8EAD7-5A84-4D94-9874-CA2CA31E42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B83DE4F-6517-47BE-B0C1-1948508E44D5}"/>
              </a:ext>
            </a:extLst>
          </p:cNvPr>
          <p:cNvSpPr>
            <a:spLocks noGrp="1"/>
          </p:cNvSpPr>
          <p:nvPr>
            <p:ph type="subTitle" idx="1"/>
          </p:nvPr>
        </p:nvSpPr>
        <p:spPr/>
        <p:txBody>
          <a:bodyPr/>
          <a:lstStyle/>
          <a:p>
            <a:endParaRPr lang="en-US"/>
          </a:p>
        </p:txBody>
      </p:sp>
      <p:pic>
        <p:nvPicPr>
          <p:cNvPr id="4" name="Online Media 3" title="Quick Guide to Soil Testing with WVU Extension Specialist Tom Basden">
            <a:hlinkClick r:id="" action="ppaction://media"/>
            <a:extLst>
              <a:ext uri="{FF2B5EF4-FFF2-40B4-BE49-F238E27FC236}">
                <a16:creationId xmlns:a16="http://schemas.microsoft.com/office/drawing/2014/main" id="{7E53AB5B-7EF8-4704-B392-ACCF51F0AA84}"/>
              </a:ext>
            </a:extLst>
          </p:cNvPr>
          <p:cNvPicPr>
            <a:picLocks noRot="1" noChangeAspect="1"/>
          </p:cNvPicPr>
          <p:nvPr>
            <a:videoFile r:link="rId1"/>
          </p:nvPr>
        </p:nvPicPr>
        <p:blipFill>
          <a:blip r:embed="rId3"/>
          <a:stretch>
            <a:fillRect/>
          </a:stretch>
        </p:blipFill>
        <p:spPr>
          <a:xfrm>
            <a:off x="2506306" y="1400823"/>
            <a:ext cx="7179388" cy="4056354"/>
          </a:xfrm>
          <a:prstGeom prst="rect">
            <a:avLst/>
          </a:prstGeom>
        </p:spPr>
      </p:pic>
    </p:spTree>
    <p:extLst>
      <p:ext uri="{BB962C8B-B14F-4D97-AF65-F5344CB8AC3E}">
        <p14:creationId xmlns:p14="http://schemas.microsoft.com/office/powerpoint/2010/main" val="91447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CA2BCF-9FEF-4D72-A3CE-A70FCB93E948}"/>
              </a:ext>
            </a:extLst>
          </p:cNvPr>
          <p:cNvPicPr>
            <a:picLocks noChangeAspect="1"/>
          </p:cNvPicPr>
          <p:nvPr/>
        </p:nvPicPr>
        <p:blipFill>
          <a:blip r:embed="rId2"/>
          <a:stretch>
            <a:fillRect/>
          </a:stretch>
        </p:blipFill>
        <p:spPr>
          <a:xfrm>
            <a:off x="6751867" y="-57215"/>
            <a:ext cx="5440133" cy="6858000"/>
          </a:xfrm>
          <a:prstGeom prst="rect">
            <a:avLst/>
          </a:prstGeom>
        </p:spPr>
      </p:pic>
      <p:sp>
        <p:nvSpPr>
          <p:cNvPr id="2" name="Title 1">
            <a:extLst>
              <a:ext uri="{FF2B5EF4-FFF2-40B4-BE49-F238E27FC236}">
                <a16:creationId xmlns:a16="http://schemas.microsoft.com/office/drawing/2014/main" id="{4E2F244E-69DC-43AD-ACD4-EF397D2C924D}"/>
              </a:ext>
            </a:extLst>
          </p:cNvPr>
          <p:cNvSpPr>
            <a:spLocks noGrp="1"/>
          </p:cNvSpPr>
          <p:nvPr>
            <p:ph type="title"/>
          </p:nvPr>
        </p:nvSpPr>
        <p:spPr/>
        <p:txBody>
          <a:bodyPr/>
          <a:lstStyle/>
          <a:p>
            <a:endParaRPr lang="en-US" dirty="0"/>
          </a:p>
        </p:txBody>
      </p:sp>
      <p:pic>
        <p:nvPicPr>
          <p:cNvPr id="5" name="Content Placeholder 3">
            <a:extLst>
              <a:ext uri="{FF2B5EF4-FFF2-40B4-BE49-F238E27FC236}">
                <a16:creationId xmlns:a16="http://schemas.microsoft.com/office/drawing/2014/main" id="{7513FA3E-9915-4690-AA60-740B890A833C}"/>
              </a:ext>
            </a:extLst>
          </p:cNvPr>
          <p:cNvPicPr>
            <a:picLocks noGrp="1" noChangeAspect="1"/>
          </p:cNvPicPr>
          <p:nvPr>
            <p:ph idx="1"/>
          </p:nvPr>
        </p:nvPicPr>
        <p:blipFill>
          <a:blip r:embed="rId3"/>
          <a:stretch>
            <a:fillRect/>
          </a:stretch>
        </p:blipFill>
        <p:spPr>
          <a:xfrm>
            <a:off x="0" y="166720"/>
            <a:ext cx="7077429" cy="6326155"/>
          </a:xfrm>
          <a:prstGeom prst="rect">
            <a:avLst/>
          </a:prstGeom>
        </p:spPr>
      </p:pic>
      <p:sp>
        <p:nvSpPr>
          <p:cNvPr id="6" name="Rectangle 5">
            <a:extLst>
              <a:ext uri="{FF2B5EF4-FFF2-40B4-BE49-F238E27FC236}">
                <a16:creationId xmlns:a16="http://schemas.microsoft.com/office/drawing/2014/main" id="{A907010D-51E7-4F14-9D3D-ECF33C7777EB}"/>
              </a:ext>
            </a:extLst>
          </p:cNvPr>
          <p:cNvSpPr/>
          <p:nvPr/>
        </p:nvSpPr>
        <p:spPr>
          <a:xfrm>
            <a:off x="5041783" y="2776756"/>
            <a:ext cx="1770078" cy="511728"/>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538613F-6EAA-4DC9-A137-A72681FF2082}"/>
              </a:ext>
            </a:extLst>
          </p:cNvPr>
          <p:cNvSpPr/>
          <p:nvPr/>
        </p:nvSpPr>
        <p:spPr>
          <a:xfrm>
            <a:off x="7077429" y="365125"/>
            <a:ext cx="3568200" cy="6435660"/>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802C837-43C5-4CD3-B663-DA1410289FD0}"/>
              </a:ext>
            </a:extLst>
          </p:cNvPr>
          <p:cNvSpPr/>
          <p:nvPr/>
        </p:nvSpPr>
        <p:spPr>
          <a:xfrm>
            <a:off x="327171" y="4504888"/>
            <a:ext cx="4878325" cy="394283"/>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5E08B3F-2C66-4504-AC2F-674AACC309F7}"/>
              </a:ext>
            </a:extLst>
          </p:cNvPr>
          <p:cNvSpPr/>
          <p:nvPr/>
        </p:nvSpPr>
        <p:spPr>
          <a:xfrm>
            <a:off x="327171" y="5025006"/>
            <a:ext cx="3598877" cy="394283"/>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EBD1DAE-E1F3-405D-B9F1-6209F469D300}"/>
              </a:ext>
            </a:extLst>
          </p:cNvPr>
          <p:cNvSpPr/>
          <p:nvPr/>
        </p:nvSpPr>
        <p:spPr>
          <a:xfrm>
            <a:off x="10911197" y="3078760"/>
            <a:ext cx="1208015" cy="2340529"/>
          </a:xfrm>
          <a:prstGeom prst="rect">
            <a:avLst/>
          </a:prstGeom>
          <a:no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A769F0F-9917-40CF-B924-F71BC5F949CD}"/>
              </a:ext>
            </a:extLst>
          </p:cNvPr>
          <p:cNvSpPr/>
          <p:nvPr/>
        </p:nvSpPr>
        <p:spPr>
          <a:xfrm>
            <a:off x="3986042" y="4932729"/>
            <a:ext cx="2825819" cy="511728"/>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5A2ACC-D80C-470C-893E-8C0916E8B1EA}"/>
              </a:ext>
            </a:extLst>
          </p:cNvPr>
          <p:cNvSpPr/>
          <p:nvPr/>
        </p:nvSpPr>
        <p:spPr>
          <a:xfrm>
            <a:off x="10838409" y="5629013"/>
            <a:ext cx="1208015" cy="964734"/>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7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CA0E2-BB49-4F3F-86A9-635C0ACFE653}"/>
              </a:ext>
            </a:extLst>
          </p:cNvPr>
          <p:cNvSpPr>
            <a:spLocks noGrp="1"/>
          </p:cNvSpPr>
          <p:nvPr>
            <p:ph type="title"/>
          </p:nvPr>
        </p:nvSpPr>
        <p:spPr>
          <a:xfrm>
            <a:off x="399661" y="355794"/>
            <a:ext cx="10515600" cy="1325563"/>
          </a:xfrm>
        </p:spPr>
        <p:txBody>
          <a:bodyPr/>
          <a:lstStyle/>
          <a:p>
            <a:r>
              <a:rPr lang="en-US" sz="6000" dirty="0"/>
              <a:t>Soil Test Results</a:t>
            </a:r>
            <a:endParaRPr lang="en-US" dirty="0"/>
          </a:p>
        </p:txBody>
      </p:sp>
      <p:pic>
        <p:nvPicPr>
          <p:cNvPr id="4" name="Content Placeholder 3">
            <a:extLst>
              <a:ext uri="{FF2B5EF4-FFF2-40B4-BE49-F238E27FC236}">
                <a16:creationId xmlns:a16="http://schemas.microsoft.com/office/drawing/2014/main" id="{68CE2CA9-40F5-4DCF-AE9A-074487CBF24F}"/>
              </a:ext>
            </a:extLst>
          </p:cNvPr>
          <p:cNvPicPr>
            <a:picLocks noGrp="1" noChangeAspect="1"/>
          </p:cNvPicPr>
          <p:nvPr>
            <p:ph idx="1"/>
          </p:nvPr>
        </p:nvPicPr>
        <p:blipFill>
          <a:blip r:embed="rId2"/>
          <a:stretch>
            <a:fillRect/>
          </a:stretch>
        </p:blipFill>
        <p:spPr>
          <a:xfrm>
            <a:off x="5511567" y="-553192"/>
            <a:ext cx="6680433" cy="7486693"/>
          </a:xfrm>
          <a:prstGeom prst="rect">
            <a:avLst/>
          </a:prstGeom>
        </p:spPr>
      </p:pic>
    </p:spTree>
    <p:extLst>
      <p:ext uri="{BB962C8B-B14F-4D97-AF65-F5344CB8AC3E}">
        <p14:creationId xmlns:p14="http://schemas.microsoft.com/office/powerpoint/2010/main" val="2739367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B2704-AD4F-45D0-8764-E4DB5A8761D2}"/>
              </a:ext>
            </a:extLst>
          </p:cNvPr>
          <p:cNvSpPr>
            <a:spLocks noGrp="1"/>
          </p:cNvSpPr>
          <p:nvPr>
            <p:ph type="title"/>
          </p:nvPr>
        </p:nvSpPr>
        <p:spPr/>
        <p:txBody>
          <a:bodyPr/>
          <a:lstStyle/>
          <a:p>
            <a:r>
              <a:rPr lang="en-US" dirty="0"/>
              <a:t>Soil Test </a:t>
            </a:r>
            <a:r>
              <a:rPr lang="en-US" sz="6000" dirty="0"/>
              <a:t>Results</a:t>
            </a:r>
            <a:endParaRPr lang="en-US" dirty="0"/>
          </a:p>
        </p:txBody>
      </p:sp>
      <p:pic>
        <p:nvPicPr>
          <p:cNvPr id="4" name="Content Placeholder 3">
            <a:extLst>
              <a:ext uri="{FF2B5EF4-FFF2-40B4-BE49-F238E27FC236}">
                <a16:creationId xmlns:a16="http://schemas.microsoft.com/office/drawing/2014/main" id="{3DC6487F-E678-4647-B413-8DA1E87531F5}"/>
              </a:ext>
            </a:extLst>
          </p:cNvPr>
          <p:cNvPicPr>
            <a:picLocks noGrp="1" noChangeAspect="1"/>
          </p:cNvPicPr>
          <p:nvPr>
            <p:ph idx="1"/>
          </p:nvPr>
        </p:nvPicPr>
        <p:blipFill>
          <a:blip r:embed="rId2"/>
          <a:stretch>
            <a:fillRect/>
          </a:stretch>
        </p:blipFill>
        <p:spPr>
          <a:xfrm>
            <a:off x="5524946" y="-339755"/>
            <a:ext cx="6725777" cy="7537509"/>
          </a:xfrm>
          <a:prstGeom prst="rect">
            <a:avLst/>
          </a:prstGeom>
        </p:spPr>
      </p:pic>
      <p:graphicFrame>
        <p:nvGraphicFramePr>
          <p:cNvPr id="5" name="Table 4">
            <a:extLst>
              <a:ext uri="{FF2B5EF4-FFF2-40B4-BE49-F238E27FC236}">
                <a16:creationId xmlns:a16="http://schemas.microsoft.com/office/drawing/2014/main" id="{DC08FB4F-2631-4ACC-A024-83F57D3B6B2A}"/>
              </a:ext>
            </a:extLst>
          </p:cNvPr>
          <p:cNvGraphicFramePr>
            <a:graphicFrameLocks/>
          </p:cNvGraphicFramePr>
          <p:nvPr>
            <p:extLst>
              <p:ext uri="{D42A27DB-BD31-4B8C-83A1-F6EECF244321}">
                <p14:modId xmlns:p14="http://schemas.microsoft.com/office/powerpoint/2010/main" val="916861887"/>
              </p:ext>
            </p:extLst>
          </p:nvPr>
        </p:nvGraphicFramePr>
        <p:xfrm>
          <a:off x="527808" y="3384958"/>
          <a:ext cx="4857926" cy="1463040"/>
        </p:xfrm>
        <a:graphic>
          <a:graphicData uri="http://schemas.openxmlformats.org/drawingml/2006/table">
            <a:tbl>
              <a:tblPr firstRow="1" bandRow="1">
                <a:tableStyleId>{5C22544A-7EE6-4342-B048-85BDC9FD1C3A}</a:tableStyleId>
              </a:tblPr>
              <a:tblGrid>
                <a:gridCol w="2428963">
                  <a:extLst>
                    <a:ext uri="{9D8B030D-6E8A-4147-A177-3AD203B41FA5}">
                      <a16:colId xmlns:a16="http://schemas.microsoft.com/office/drawing/2014/main" val="1699473994"/>
                    </a:ext>
                  </a:extLst>
                </a:gridCol>
                <a:gridCol w="2428963">
                  <a:extLst>
                    <a:ext uri="{9D8B030D-6E8A-4147-A177-3AD203B41FA5}">
                      <a16:colId xmlns:a16="http://schemas.microsoft.com/office/drawing/2014/main" val="2829437334"/>
                    </a:ext>
                  </a:extLst>
                </a:gridCol>
              </a:tblGrid>
              <a:tr h="331391">
                <a:tc>
                  <a:txBody>
                    <a:bodyPr/>
                    <a:lstStyle/>
                    <a:p>
                      <a:r>
                        <a:rPr lang="en-US" dirty="0"/>
                        <a:t>Soil Test Level 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dirty="0"/>
                        <a:t>P2O5 </a:t>
                      </a:r>
                      <a:r>
                        <a:rPr lang="en-US" dirty="0" err="1"/>
                        <a:t>lb</a:t>
                      </a:r>
                      <a:r>
                        <a:rPr lang="en-US" dirty="0"/>
                        <a:t>/acre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099058258"/>
                  </a:ext>
                </a:extLst>
              </a:tr>
              <a:tr h="331391">
                <a:tc>
                  <a:txBody>
                    <a:bodyPr/>
                    <a:lstStyle/>
                    <a:p>
                      <a:r>
                        <a:rPr lang="en-US" dirty="0"/>
                        <a:t>0-30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60-100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124417"/>
                  </a:ext>
                </a:extLst>
              </a:tr>
              <a:tr h="331391">
                <a:tc>
                  <a:txBody>
                    <a:bodyPr/>
                    <a:lstStyle/>
                    <a:p>
                      <a:r>
                        <a:rPr lang="en-US" dirty="0"/>
                        <a:t>31-60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027404"/>
                  </a:ext>
                </a:extLst>
              </a:tr>
              <a:tr h="331391">
                <a:tc>
                  <a:txBody>
                    <a:bodyPr/>
                    <a:lstStyle/>
                    <a:p>
                      <a:r>
                        <a:rPr lang="en-US" dirty="0"/>
                        <a:t>Over 60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020873"/>
                  </a:ext>
                </a:extLst>
              </a:tr>
            </a:tbl>
          </a:graphicData>
        </a:graphic>
      </p:graphicFrame>
      <p:graphicFrame>
        <p:nvGraphicFramePr>
          <p:cNvPr id="6" name="Table 5">
            <a:extLst>
              <a:ext uri="{FF2B5EF4-FFF2-40B4-BE49-F238E27FC236}">
                <a16:creationId xmlns:a16="http://schemas.microsoft.com/office/drawing/2014/main" id="{8EA96D8F-F59B-46B5-9533-B989CFC41371}"/>
              </a:ext>
            </a:extLst>
          </p:cNvPr>
          <p:cNvGraphicFramePr>
            <a:graphicFrameLocks/>
          </p:cNvGraphicFramePr>
          <p:nvPr>
            <p:extLst>
              <p:ext uri="{D42A27DB-BD31-4B8C-83A1-F6EECF244321}">
                <p14:modId xmlns:p14="http://schemas.microsoft.com/office/powerpoint/2010/main" val="1800480241"/>
              </p:ext>
            </p:extLst>
          </p:nvPr>
        </p:nvGraphicFramePr>
        <p:xfrm>
          <a:off x="527808" y="5003994"/>
          <a:ext cx="4857926" cy="1463040"/>
        </p:xfrm>
        <a:graphic>
          <a:graphicData uri="http://schemas.openxmlformats.org/drawingml/2006/table">
            <a:tbl>
              <a:tblPr firstRow="1" bandRow="1">
                <a:tableStyleId>{5C22544A-7EE6-4342-B048-85BDC9FD1C3A}</a:tableStyleId>
              </a:tblPr>
              <a:tblGrid>
                <a:gridCol w="2428963">
                  <a:extLst>
                    <a:ext uri="{9D8B030D-6E8A-4147-A177-3AD203B41FA5}">
                      <a16:colId xmlns:a16="http://schemas.microsoft.com/office/drawing/2014/main" val="1699473994"/>
                    </a:ext>
                  </a:extLst>
                </a:gridCol>
                <a:gridCol w="2428963">
                  <a:extLst>
                    <a:ext uri="{9D8B030D-6E8A-4147-A177-3AD203B41FA5}">
                      <a16:colId xmlns:a16="http://schemas.microsoft.com/office/drawing/2014/main" val="2829437334"/>
                    </a:ext>
                  </a:extLst>
                </a:gridCol>
              </a:tblGrid>
              <a:tr h="331391">
                <a:tc>
                  <a:txBody>
                    <a:bodyPr/>
                    <a:lstStyle/>
                    <a:p>
                      <a:r>
                        <a:rPr lang="en-US" dirty="0"/>
                        <a:t>Soil Test Level 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dirty="0"/>
                        <a:t>K2O </a:t>
                      </a:r>
                      <a:r>
                        <a:rPr lang="en-US" dirty="0" err="1"/>
                        <a:t>lb</a:t>
                      </a:r>
                      <a:r>
                        <a:rPr lang="en-US" dirty="0"/>
                        <a:t>/acre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099058258"/>
                  </a:ext>
                </a:extLst>
              </a:tr>
              <a:tr h="331391">
                <a:tc>
                  <a:txBody>
                    <a:bodyPr/>
                    <a:lstStyle/>
                    <a:p>
                      <a:r>
                        <a:rPr lang="en-US" dirty="0"/>
                        <a:t>0-100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80-120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124417"/>
                  </a:ext>
                </a:extLst>
              </a:tr>
              <a:tr h="331391">
                <a:tc>
                  <a:txBody>
                    <a:bodyPr/>
                    <a:lstStyle/>
                    <a:p>
                      <a:r>
                        <a:rPr lang="en-US" dirty="0"/>
                        <a:t>101-200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027404"/>
                  </a:ext>
                </a:extLst>
              </a:tr>
              <a:tr h="331391">
                <a:tc>
                  <a:txBody>
                    <a:bodyPr/>
                    <a:lstStyle/>
                    <a:p>
                      <a:r>
                        <a:rPr lang="en-US" dirty="0"/>
                        <a:t>Over 200 ppm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6020873"/>
                  </a:ext>
                </a:extLst>
              </a:tr>
            </a:tbl>
          </a:graphicData>
        </a:graphic>
      </p:graphicFrame>
      <p:graphicFrame>
        <p:nvGraphicFramePr>
          <p:cNvPr id="7" name="Table 6">
            <a:extLst>
              <a:ext uri="{FF2B5EF4-FFF2-40B4-BE49-F238E27FC236}">
                <a16:creationId xmlns:a16="http://schemas.microsoft.com/office/drawing/2014/main" id="{FA3A3F3E-E898-421C-AC37-76E59C658B2B}"/>
              </a:ext>
            </a:extLst>
          </p:cNvPr>
          <p:cNvGraphicFramePr>
            <a:graphicFrameLocks/>
          </p:cNvGraphicFramePr>
          <p:nvPr>
            <p:extLst>
              <p:ext uri="{D42A27DB-BD31-4B8C-83A1-F6EECF244321}">
                <p14:modId xmlns:p14="http://schemas.microsoft.com/office/powerpoint/2010/main" val="3465728129"/>
              </p:ext>
            </p:extLst>
          </p:nvPr>
        </p:nvGraphicFramePr>
        <p:xfrm>
          <a:off x="527808" y="2129565"/>
          <a:ext cx="4857926" cy="1097280"/>
        </p:xfrm>
        <a:graphic>
          <a:graphicData uri="http://schemas.openxmlformats.org/drawingml/2006/table">
            <a:tbl>
              <a:tblPr firstRow="1" bandRow="1">
                <a:tableStyleId>{5C22544A-7EE6-4342-B048-85BDC9FD1C3A}</a:tableStyleId>
              </a:tblPr>
              <a:tblGrid>
                <a:gridCol w="2428963">
                  <a:extLst>
                    <a:ext uri="{9D8B030D-6E8A-4147-A177-3AD203B41FA5}">
                      <a16:colId xmlns:a16="http://schemas.microsoft.com/office/drawing/2014/main" val="1699473994"/>
                    </a:ext>
                  </a:extLst>
                </a:gridCol>
                <a:gridCol w="2428963">
                  <a:extLst>
                    <a:ext uri="{9D8B030D-6E8A-4147-A177-3AD203B41FA5}">
                      <a16:colId xmlns:a16="http://schemas.microsoft.com/office/drawing/2014/main" val="2829437334"/>
                    </a:ext>
                  </a:extLst>
                </a:gridCol>
              </a:tblGrid>
              <a:tr h="331391">
                <a:tc>
                  <a:txBody>
                    <a:bodyPr/>
                    <a:lstStyle/>
                    <a:p>
                      <a:r>
                        <a:rPr lang="en-US" dirty="0"/>
                        <a:t>Nitrogen Application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r>
                        <a:rPr lang="en-US" dirty="0"/>
                        <a:t>Production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099058258"/>
                  </a:ext>
                </a:extLst>
              </a:tr>
              <a:tr h="331391">
                <a:tc>
                  <a:txBody>
                    <a:bodyPr/>
                    <a:lstStyle/>
                    <a:p>
                      <a:r>
                        <a:rPr lang="en-US" dirty="0"/>
                        <a:t>75 </a:t>
                      </a:r>
                      <a:r>
                        <a:rPr lang="en-US" dirty="0" err="1"/>
                        <a:t>lb</a:t>
                      </a:r>
                      <a:r>
                        <a:rPr lang="en-US" dirty="0"/>
                        <a:t>/acre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124417"/>
                  </a:ext>
                </a:extLst>
              </a:tr>
              <a:tr h="331391">
                <a:tc>
                  <a:txBody>
                    <a:bodyPr/>
                    <a:lstStyle/>
                    <a:p>
                      <a:r>
                        <a:rPr lang="en-US" dirty="0"/>
                        <a:t>100-150 </a:t>
                      </a:r>
                      <a:r>
                        <a:rPr lang="en-US" dirty="0" err="1"/>
                        <a:t>lb</a:t>
                      </a:r>
                      <a:r>
                        <a:rPr lang="en-US" dirty="0"/>
                        <a:t>/acre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2027404"/>
                  </a:ext>
                </a:extLst>
              </a:tr>
            </a:tbl>
          </a:graphicData>
        </a:graphic>
      </p:graphicFrame>
      <p:sp>
        <p:nvSpPr>
          <p:cNvPr id="8" name="Rectangle 7">
            <a:extLst>
              <a:ext uri="{FF2B5EF4-FFF2-40B4-BE49-F238E27FC236}">
                <a16:creationId xmlns:a16="http://schemas.microsoft.com/office/drawing/2014/main" id="{8A89CDFE-389C-4847-8274-32BCAE6398ED}"/>
              </a:ext>
            </a:extLst>
          </p:cNvPr>
          <p:cNvSpPr/>
          <p:nvPr/>
        </p:nvSpPr>
        <p:spPr>
          <a:xfrm>
            <a:off x="6096000" y="3129094"/>
            <a:ext cx="1185644" cy="354415"/>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6E1B03B-502D-43CC-A888-54EDB0FAF570}"/>
              </a:ext>
            </a:extLst>
          </p:cNvPr>
          <p:cNvSpPr/>
          <p:nvPr/>
        </p:nvSpPr>
        <p:spPr>
          <a:xfrm>
            <a:off x="6096000" y="3583498"/>
            <a:ext cx="1185644" cy="35441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2D5AAAB-368B-4F38-9DE5-3111B39F7E7E}"/>
              </a:ext>
            </a:extLst>
          </p:cNvPr>
          <p:cNvSpPr txBox="1"/>
          <p:nvPr/>
        </p:nvSpPr>
        <p:spPr>
          <a:xfrm>
            <a:off x="527808" y="6453753"/>
            <a:ext cx="4857926" cy="338554"/>
          </a:xfrm>
          <a:prstGeom prst="rect">
            <a:avLst/>
          </a:prstGeom>
          <a:noFill/>
        </p:spPr>
        <p:txBody>
          <a:bodyPr wrap="square" rtlCol="0">
            <a:spAutoFit/>
          </a:bodyPr>
          <a:lstStyle/>
          <a:p>
            <a:r>
              <a:rPr lang="en-US" sz="1600" i="1" dirty="0"/>
              <a:t>*Oregon State University Extension Service</a:t>
            </a:r>
          </a:p>
        </p:txBody>
      </p:sp>
    </p:spTree>
    <p:extLst>
      <p:ext uri="{BB962C8B-B14F-4D97-AF65-F5344CB8AC3E}">
        <p14:creationId xmlns:p14="http://schemas.microsoft.com/office/powerpoint/2010/main" val="328526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63D39-E760-4039-9F5D-4DFFDF4559D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6C1D226-BF18-4DFD-BB2A-0FEE8393C88B}"/>
              </a:ext>
            </a:extLst>
          </p:cNvPr>
          <p:cNvPicPr>
            <a:picLocks noGrp="1" noChangeAspect="1"/>
          </p:cNvPicPr>
          <p:nvPr>
            <p:ph idx="1"/>
          </p:nvPr>
        </p:nvPicPr>
        <p:blipFill>
          <a:blip r:embed="rId2"/>
          <a:stretch>
            <a:fillRect/>
          </a:stretch>
        </p:blipFill>
        <p:spPr>
          <a:xfrm>
            <a:off x="4738749" y="0"/>
            <a:ext cx="7453251" cy="6983595"/>
          </a:xfrm>
          <a:prstGeom prst="rect">
            <a:avLst/>
          </a:prstGeom>
        </p:spPr>
      </p:pic>
    </p:spTree>
    <p:extLst>
      <p:ext uri="{BB962C8B-B14F-4D97-AF65-F5344CB8AC3E}">
        <p14:creationId xmlns:p14="http://schemas.microsoft.com/office/powerpoint/2010/main" val="1103546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E1E73-7C47-40DA-8ED9-B380FAEE5183}"/>
              </a:ext>
            </a:extLst>
          </p:cNvPr>
          <p:cNvSpPr>
            <a:spLocks noGrp="1"/>
          </p:cNvSpPr>
          <p:nvPr>
            <p:ph type="title"/>
          </p:nvPr>
        </p:nvSpPr>
        <p:spPr/>
        <p:txBody>
          <a:bodyPr/>
          <a:lstStyle/>
          <a:p>
            <a:r>
              <a:rPr lang="en-US" sz="6000" dirty="0">
                <a:ea typeface="HGPSoeiKakugothicUB" panose="020B0400000000000000" pitchFamily="34" charset="-128"/>
              </a:rPr>
              <a:t>Fertilizer</a:t>
            </a:r>
            <a:endParaRPr lang="en-US" dirty="0">
              <a:ea typeface="HGPSoeiKakugothicUB" panose="020B0400000000000000" pitchFamily="34" charset="-128"/>
            </a:endParaRPr>
          </a:p>
        </p:txBody>
      </p:sp>
      <p:sp>
        <p:nvSpPr>
          <p:cNvPr id="6" name="Content Placeholder 5">
            <a:extLst>
              <a:ext uri="{FF2B5EF4-FFF2-40B4-BE49-F238E27FC236}">
                <a16:creationId xmlns:a16="http://schemas.microsoft.com/office/drawing/2014/main" id="{5A88D30C-32C3-474B-BA87-31CC794D5FBA}"/>
              </a:ext>
            </a:extLst>
          </p:cNvPr>
          <p:cNvSpPr>
            <a:spLocks noGrp="1"/>
          </p:cNvSpPr>
          <p:nvPr>
            <p:ph idx="1"/>
          </p:nvPr>
        </p:nvSpPr>
        <p:spPr/>
        <p:txBody>
          <a:bodyPr/>
          <a:lstStyle/>
          <a:p>
            <a:r>
              <a:rPr lang="en-US" dirty="0"/>
              <a:t>N-P-K</a:t>
            </a:r>
          </a:p>
          <a:p>
            <a:r>
              <a:rPr lang="en-US" dirty="0"/>
              <a:t>Urea (46-0-0)</a:t>
            </a:r>
          </a:p>
          <a:p>
            <a:pPr lvl="1"/>
            <a:r>
              <a:rPr lang="en-US" dirty="0"/>
              <a:t>46% P2O5 by weight</a:t>
            </a:r>
          </a:p>
          <a:p>
            <a:pPr lvl="2"/>
            <a:r>
              <a:rPr lang="en-US" dirty="0"/>
              <a:t>50lb bag=23lbs P</a:t>
            </a:r>
            <a:r>
              <a:rPr lang="en-US" baseline="-25000" dirty="0"/>
              <a:t>2</a:t>
            </a:r>
            <a:r>
              <a:rPr lang="en-US" dirty="0"/>
              <a:t>O</a:t>
            </a:r>
            <a:r>
              <a:rPr lang="en-US" baseline="-25000" dirty="0"/>
              <a:t>5</a:t>
            </a:r>
          </a:p>
          <a:p>
            <a:r>
              <a:rPr lang="en-US" dirty="0"/>
              <a:t>Potash (0-0-60)</a:t>
            </a:r>
          </a:p>
          <a:p>
            <a:pPr lvl="1"/>
            <a:r>
              <a:rPr lang="en-US" dirty="0"/>
              <a:t>60% K2O by weight</a:t>
            </a:r>
          </a:p>
          <a:p>
            <a:pPr lvl="2"/>
            <a:r>
              <a:rPr lang="en-US" dirty="0"/>
              <a:t>50lb bag=30lbs K</a:t>
            </a:r>
            <a:r>
              <a:rPr lang="en-US" baseline="-25000" dirty="0"/>
              <a:t>2</a:t>
            </a:r>
            <a:r>
              <a:rPr lang="en-US" dirty="0"/>
              <a:t>O</a:t>
            </a:r>
          </a:p>
        </p:txBody>
      </p:sp>
      <p:pic>
        <p:nvPicPr>
          <p:cNvPr id="4" name="Picture 3" descr="Text&#10;&#10;Description automatically generated">
            <a:extLst>
              <a:ext uri="{FF2B5EF4-FFF2-40B4-BE49-F238E27FC236}">
                <a16:creationId xmlns:a16="http://schemas.microsoft.com/office/drawing/2014/main" id="{CE0EA858-035E-4EF3-932F-5A919BE586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065" y="-92279"/>
            <a:ext cx="4329165" cy="6858000"/>
          </a:xfrm>
          <a:prstGeom prst="rect">
            <a:avLst/>
          </a:prstGeom>
        </p:spPr>
      </p:pic>
    </p:spTree>
    <p:extLst>
      <p:ext uri="{BB962C8B-B14F-4D97-AF65-F5344CB8AC3E}">
        <p14:creationId xmlns:p14="http://schemas.microsoft.com/office/powerpoint/2010/main" val="4161760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21CA1-F2AD-0647-920E-34D618377D70}"/>
              </a:ext>
            </a:extLst>
          </p:cNvPr>
          <p:cNvSpPr>
            <a:spLocks noGrp="1"/>
          </p:cNvSpPr>
          <p:nvPr>
            <p:ph type="title"/>
          </p:nvPr>
        </p:nvSpPr>
        <p:spPr/>
        <p:txBody>
          <a:bodyPr/>
          <a:lstStyle/>
          <a:p>
            <a:r>
              <a:rPr lang="en-US" dirty="0"/>
              <a:t>Thanks To</a:t>
            </a:r>
          </a:p>
        </p:txBody>
      </p:sp>
      <p:sp>
        <p:nvSpPr>
          <p:cNvPr id="3" name="Content Placeholder 2">
            <a:extLst>
              <a:ext uri="{FF2B5EF4-FFF2-40B4-BE49-F238E27FC236}">
                <a16:creationId xmlns:a16="http://schemas.microsoft.com/office/drawing/2014/main" id="{3C958F26-586A-1E4F-AF31-5F963E18698D}"/>
              </a:ext>
            </a:extLst>
          </p:cNvPr>
          <p:cNvSpPr>
            <a:spLocks noGrp="1"/>
          </p:cNvSpPr>
          <p:nvPr>
            <p:ph idx="1"/>
          </p:nvPr>
        </p:nvSpPr>
        <p:spPr>
          <a:xfrm>
            <a:off x="838200" y="1566041"/>
            <a:ext cx="10515600" cy="4610922"/>
          </a:xfrm>
        </p:spPr>
        <p:txBody>
          <a:bodyPr/>
          <a:lstStyle/>
          <a:p>
            <a:r>
              <a:rPr lang="en-US" b="1" dirty="0"/>
              <a:t>This material is based upon work supported by the National Institute of Food and Agriculture, U.S. Department of Agriculture, through the Northeast Sustainable Agriculture Research and Education program under subaward number ONE21-400.</a:t>
            </a:r>
            <a:endParaRPr lang="en-US" dirty="0"/>
          </a:p>
          <a:p>
            <a:endParaRPr lang="en-US" dirty="0"/>
          </a:p>
        </p:txBody>
      </p:sp>
      <p:pic>
        <p:nvPicPr>
          <p:cNvPr id="5" name="Picture 4">
            <a:extLst>
              <a:ext uri="{FF2B5EF4-FFF2-40B4-BE49-F238E27FC236}">
                <a16:creationId xmlns:a16="http://schemas.microsoft.com/office/drawing/2014/main" id="{3246190C-7438-FF43-8642-379DA4D49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350" y="3111063"/>
            <a:ext cx="3775485" cy="3429000"/>
          </a:xfrm>
          <a:prstGeom prst="rect">
            <a:avLst/>
          </a:prstGeom>
        </p:spPr>
      </p:pic>
    </p:spTree>
    <p:extLst>
      <p:ext uri="{BB962C8B-B14F-4D97-AF65-F5344CB8AC3E}">
        <p14:creationId xmlns:p14="http://schemas.microsoft.com/office/powerpoint/2010/main" val="1181426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155</Words>
  <Application>Microsoft Macintosh PowerPoint</Application>
  <PresentationFormat>Widescreen</PresentationFormat>
  <Paragraphs>39</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Soil Sampling  and  Soil Analysis</vt:lpstr>
      <vt:lpstr>PowerPoint Presentation</vt:lpstr>
      <vt:lpstr>PowerPoint Presentation</vt:lpstr>
      <vt:lpstr>Soil Test Results</vt:lpstr>
      <vt:lpstr>Soil Test Results</vt:lpstr>
      <vt:lpstr>PowerPoint Presentation</vt:lpstr>
      <vt:lpstr>Fertilizer</vt:lpstr>
      <vt:lpstr>Thanks 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Moore</dc:creator>
  <cp:lastModifiedBy>aodell@wvfoodandfarm.org</cp:lastModifiedBy>
  <cp:revision>10</cp:revision>
  <dcterms:created xsi:type="dcterms:W3CDTF">2021-09-08T17:54:54Z</dcterms:created>
  <dcterms:modified xsi:type="dcterms:W3CDTF">2022-01-03T18:32:58Z</dcterms:modified>
</cp:coreProperties>
</file>