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2918400"/>
  <p:notesSz cx="7010400" cy="9296400"/>
  <p:defaultTextStyle>
    <a:defPPr>
      <a:defRPr lang="en-US"/>
    </a:defPPr>
    <a:lvl1pPr algn="l" rtl="0" fontAlgn="base">
      <a:spcBef>
        <a:spcPct val="0"/>
      </a:spcBef>
      <a:spcAft>
        <a:spcPct val="0"/>
      </a:spcAft>
      <a:defRPr sz="8280" kern="1200">
        <a:solidFill>
          <a:schemeClr val="tx1"/>
        </a:solidFill>
        <a:latin typeface="Arial" charset="0"/>
        <a:ea typeface="+mn-ea"/>
        <a:cs typeface="+mn-cs"/>
      </a:defRPr>
    </a:lvl1pPr>
    <a:lvl2pPr marL="411480" algn="l" rtl="0" fontAlgn="base">
      <a:spcBef>
        <a:spcPct val="0"/>
      </a:spcBef>
      <a:spcAft>
        <a:spcPct val="0"/>
      </a:spcAft>
      <a:defRPr sz="8280" kern="1200">
        <a:solidFill>
          <a:schemeClr val="tx1"/>
        </a:solidFill>
        <a:latin typeface="Arial" charset="0"/>
        <a:ea typeface="+mn-ea"/>
        <a:cs typeface="+mn-cs"/>
      </a:defRPr>
    </a:lvl2pPr>
    <a:lvl3pPr marL="822960" algn="l" rtl="0" fontAlgn="base">
      <a:spcBef>
        <a:spcPct val="0"/>
      </a:spcBef>
      <a:spcAft>
        <a:spcPct val="0"/>
      </a:spcAft>
      <a:defRPr sz="8280" kern="1200">
        <a:solidFill>
          <a:schemeClr val="tx1"/>
        </a:solidFill>
        <a:latin typeface="Arial" charset="0"/>
        <a:ea typeface="+mn-ea"/>
        <a:cs typeface="+mn-cs"/>
      </a:defRPr>
    </a:lvl3pPr>
    <a:lvl4pPr marL="1234440" algn="l" rtl="0" fontAlgn="base">
      <a:spcBef>
        <a:spcPct val="0"/>
      </a:spcBef>
      <a:spcAft>
        <a:spcPct val="0"/>
      </a:spcAft>
      <a:defRPr sz="8280" kern="1200">
        <a:solidFill>
          <a:schemeClr val="tx1"/>
        </a:solidFill>
        <a:latin typeface="Arial" charset="0"/>
        <a:ea typeface="+mn-ea"/>
        <a:cs typeface="+mn-cs"/>
      </a:defRPr>
    </a:lvl4pPr>
    <a:lvl5pPr marL="1645920" algn="l" rtl="0" fontAlgn="base">
      <a:spcBef>
        <a:spcPct val="0"/>
      </a:spcBef>
      <a:spcAft>
        <a:spcPct val="0"/>
      </a:spcAft>
      <a:defRPr sz="8280" kern="1200">
        <a:solidFill>
          <a:schemeClr val="tx1"/>
        </a:solidFill>
        <a:latin typeface="Arial" charset="0"/>
        <a:ea typeface="+mn-ea"/>
        <a:cs typeface="+mn-cs"/>
      </a:defRPr>
    </a:lvl5pPr>
    <a:lvl6pPr marL="2057400" algn="l" defTabSz="822960" rtl="0" eaLnBrk="1" latinLnBrk="0" hangingPunct="1">
      <a:defRPr sz="8280" kern="1200">
        <a:solidFill>
          <a:schemeClr val="tx1"/>
        </a:solidFill>
        <a:latin typeface="Arial" charset="0"/>
        <a:ea typeface="+mn-ea"/>
        <a:cs typeface="+mn-cs"/>
      </a:defRPr>
    </a:lvl6pPr>
    <a:lvl7pPr marL="2468880" algn="l" defTabSz="822960" rtl="0" eaLnBrk="1" latinLnBrk="0" hangingPunct="1">
      <a:defRPr sz="8280" kern="1200">
        <a:solidFill>
          <a:schemeClr val="tx1"/>
        </a:solidFill>
        <a:latin typeface="Arial" charset="0"/>
        <a:ea typeface="+mn-ea"/>
        <a:cs typeface="+mn-cs"/>
      </a:defRPr>
    </a:lvl7pPr>
    <a:lvl8pPr marL="2880360" algn="l" defTabSz="822960" rtl="0" eaLnBrk="1" latinLnBrk="0" hangingPunct="1">
      <a:defRPr sz="8280" kern="1200">
        <a:solidFill>
          <a:schemeClr val="tx1"/>
        </a:solidFill>
        <a:latin typeface="Arial" charset="0"/>
        <a:ea typeface="+mn-ea"/>
        <a:cs typeface="+mn-cs"/>
      </a:defRPr>
    </a:lvl8pPr>
    <a:lvl9pPr marL="3291840" algn="l" defTabSz="822960" rtl="0" eaLnBrk="1" latinLnBrk="0" hangingPunct="1">
      <a:defRPr sz="828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411" userDrawn="1">
          <p15:clr>
            <a:srgbClr val="A4A3A4"/>
          </p15:clr>
        </p15:guide>
        <p15:guide id="2" pos="1649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Jing (MU-Student)" initials="ZJ(" lastIdx="2" clrIdx="0">
    <p:extLst>
      <p:ext uri="{19B8F6BF-5375-455C-9EA6-DF929625EA0E}">
        <p15:presenceInfo xmlns:p15="http://schemas.microsoft.com/office/powerpoint/2012/main" userId="S-1-5-21-1780046660-995960959-6498272-425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66FFCC"/>
    <a:srgbClr val="99CCFF"/>
    <a:srgbClr val="00FFCC"/>
    <a:srgbClr val="D7D7D7"/>
    <a:srgbClr val="2681A7"/>
    <a:srgbClr val="00FFFF"/>
    <a:srgbClr val="000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78" autoAdjust="0"/>
    <p:restoredTop sz="96395" autoAdjust="0"/>
  </p:normalViewPr>
  <p:slideViewPr>
    <p:cSldViewPr>
      <p:cViewPr varScale="1">
        <p:scale>
          <a:sx n="23" d="100"/>
          <a:sy n="23" d="100"/>
        </p:scale>
        <p:origin x="2112" y="102"/>
      </p:cViewPr>
      <p:guideLst>
        <p:guide orient="horz" pos="10411"/>
        <p:guide pos="1649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145" cy="465744"/>
          </a:xfrm>
          <a:prstGeom prst="rect">
            <a:avLst/>
          </a:prstGeom>
        </p:spPr>
        <p:txBody>
          <a:bodyPr vert="horz" lIns="88117" tIns="44058" rIns="88117" bIns="44058" rtlCol="0"/>
          <a:lstStyle>
            <a:lvl1pPr algn="l">
              <a:defRPr sz="1200"/>
            </a:lvl1pPr>
          </a:lstStyle>
          <a:p>
            <a:endParaRPr lang="en-US"/>
          </a:p>
        </p:txBody>
      </p:sp>
      <p:sp>
        <p:nvSpPr>
          <p:cNvPr id="3" name="Date Placeholder 2"/>
          <p:cNvSpPr>
            <a:spLocks noGrp="1"/>
          </p:cNvSpPr>
          <p:nvPr>
            <p:ph type="dt" idx="1"/>
          </p:nvPr>
        </p:nvSpPr>
        <p:spPr>
          <a:xfrm>
            <a:off x="3970734" y="0"/>
            <a:ext cx="3038145" cy="465744"/>
          </a:xfrm>
          <a:prstGeom prst="rect">
            <a:avLst/>
          </a:prstGeom>
        </p:spPr>
        <p:txBody>
          <a:bodyPr vert="horz" lIns="88117" tIns="44058" rIns="88117" bIns="44058" rtlCol="0"/>
          <a:lstStyle>
            <a:lvl1pPr algn="r">
              <a:defRPr sz="1200"/>
            </a:lvl1pPr>
          </a:lstStyle>
          <a:p>
            <a:fld id="{3EB34620-2446-4E47-9C0C-9C201957D074}" type="datetimeFigureOut">
              <a:rPr lang="en-US" smtClean="0"/>
              <a:t>4/5/2026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88117" tIns="44058" rIns="88117" bIns="44058" rtlCol="0" anchor="ctr"/>
          <a:lstStyle/>
          <a:p>
            <a:endParaRPr lang="en-US"/>
          </a:p>
        </p:txBody>
      </p:sp>
      <p:sp>
        <p:nvSpPr>
          <p:cNvPr id="5" name="Notes Placeholder 4"/>
          <p:cNvSpPr>
            <a:spLocks noGrp="1"/>
          </p:cNvSpPr>
          <p:nvPr>
            <p:ph type="body" sz="quarter" idx="3"/>
          </p:nvPr>
        </p:nvSpPr>
        <p:spPr>
          <a:xfrm>
            <a:off x="701347" y="4474509"/>
            <a:ext cx="5607711" cy="3659842"/>
          </a:xfrm>
          <a:prstGeom prst="rect">
            <a:avLst/>
          </a:prstGeom>
        </p:spPr>
        <p:txBody>
          <a:bodyPr vert="horz" lIns="88117" tIns="44058" rIns="88117" bIns="440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658"/>
            <a:ext cx="3038145" cy="465742"/>
          </a:xfrm>
          <a:prstGeom prst="rect">
            <a:avLst/>
          </a:prstGeom>
        </p:spPr>
        <p:txBody>
          <a:bodyPr vert="horz" lIns="88117" tIns="44058" rIns="88117" bIns="44058"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30658"/>
            <a:ext cx="3038145" cy="465742"/>
          </a:xfrm>
          <a:prstGeom prst="rect">
            <a:avLst/>
          </a:prstGeom>
        </p:spPr>
        <p:txBody>
          <a:bodyPr vert="horz" lIns="88117" tIns="44058" rIns="88117" bIns="44058" rtlCol="0" anchor="b"/>
          <a:lstStyle>
            <a:lvl1pPr algn="r">
              <a:defRPr sz="1200"/>
            </a:lvl1pPr>
          </a:lstStyle>
          <a:p>
            <a:fld id="{815AFEC1-F22C-4B21-BC6B-FF9A98BB2C5A}" type="slidenum">
              <a:rPr lang="en-US" smtClean="0"/>
              <a:t>‹#›</a:t>
            </a:fld>
            <a:endParaRPr lang="en-US"/>
          </a:p>
        </p:txBody>
      </p:sp>
    </p:spTree>
    <p:extLst>
      <p:ext uri="{BB962C8B-B14F-4D97-AF65-F5344CB8AC3E}">
        <p14:creationId xmlns:p14="http://schemas.microsoft.com/office/powerpoint/2010/main" val="2322792542"/>
      </p:ext>
    </p:extLst>
  </p:cSld>
  <p:clrMap bg1="lt1" tx1="dk1" bg2="lt2" tx2="dk2" accent1="accent1" accent2="accent2" accent3="accent3" accent4="accent4" accent5="accent5" accent6="accent6" hlink="hlink" folHlink="folHlink"/>
  <p:notesStyle>
    <a:lvl1pPr marL="0" algn="l" defTabSz="822960" rtl="0" eaLnBrk="1" latinLnBrk="0" hangingPunct="1">
      <a:defRPr sz="1080" kern="1200">
        <a:solidFill>
          <a:schemeClr val="tx1"/>
        </a:solidFill>
        <a:latin typeface="+mn-lt"/>
        <a:ea typeface="+mn-ea"/>
        <a:cs typeface="+mn-cs"/>
      </a:defRPr>
    </a:lvl1pPr>
    <a:lvl2pPr marL="411480" algn="l" defTabSz="822960" rtl="0" eaLnBrk="1" latinLnBrk="0" hangingPunct="1">
      <a:defRPr sz="1080" kern="1200">
        <a:solidFill>
          <a:schemeClr val="tx1"/>
        </a:solidFill>
        <a:latin typeface="+mn-lt"/>
        <a:ea typeface="+mn-ea"/>
        <a:cs typeface="+mn-cs"/>
      </a:defRPr>
    </a:lvl2pPr>
    <a:lvl3pPr marL="822960" algn="l" defTabSz="822960" rtl="0" eaLnBrk="1" latinLnBrk="0" hangingPunct="1">
      <a:defRPr sz="1080" kern="1200">
        <a:solidFill>
          <a:schemeClr val="tx1"/>
        </a:solidFill>
        <a:latin typeface="+mn-lt"/>
        <a:ea typeface="+mn-ea"/>
        <a:cs typeface="+mn-cs"/>
      </a:defRPr>
    </a:lvl3pPr>
    <a:lvl4pPr marL="1234440" algn="l" defTabSz="822960" rtl="0" eaLnBrk="1" latinLnBrk="0" hangingPunct="1">
      <a:defRPr sz="1080" kern="1200">
        <a:solidFill>
          <a:schemeClr val="tx1"/>
        </a:solidFill>
        <a:latin typeface="+mn-lt"/>
        <a:ea typeface="+mn-ea"/>
        <a:cs typeface="+mn-cs"/>
      </a:defRPr>
    </a:lvl4pPr>
    <a:lvl5pPr marL="1645920" algn="l" defTabSz="822960" rtl="0" eaLnBrk="1" latinLnBrk="0" hangingPunct="1">
      <a:defRPr sz="1080" kern="1200">
        <a:solidFill>
          <a:schemeClr val="tx1"/>
        </a:solidFill>
        <a:latin typeface="+mn-lt"/>
        <a:ea typeface="+mn-ea"/>
        <a:cs typeface="+mn-cs"/>
      </a:defRPr>
    </a:lvl5pPr>
    <a:lvl6pPr marL="2057400" algn="l" defTabSz="822960" rtl="0" eaLnBrk="1" latinLnBrk="0" hangingPunct="1">
      <a:defRPr sz="1080" kern="1200">
        <a:solidFill>
          <a:schemeClr val="tx1"/>
        </a:solidFill>
        <a:latin typeface="+mn-lt"/>
        <a:ea typeface="+mn-ea"/>
        <a:cs typeface="+mn-cs"/>
      </a:defRPr>
    </a:lvl6pPr>
    <a:lvl7pPr marL="2468880" algn="l" defTabSz="822960" rtl="0" eaLnBrk="1" latinLnBrk="0" hangingPunct="1">
      <a:defRPr sz="1080" kern="1200">
        <a:solidFill>
          <a:schemeClr val="tx1"/>
        </a:solidFill>
        <a:latin typeface="+mn-lt"/>
        <a:ea typeface="+mn-ea"/>
        <a:cs typeface="+mn-cs"/>
      </a:defRPr>
    </a:lvl7pPr>
    <a:lvl8pPr marL="2880360" algn="l" defTabSz="822960" rtl="0" eaLnBrk="1" latinLnBrk="0" hangingPunct="1">
      <a:defRPr sz="1080" kern="1200">
        <a:solidFill>
          <a:schemeClr val="tx1"/>
        </a:solidFill>
        <a:latin typeface="+mn-lt"/>
        <a:ea typeface="+mn-ea"/>
        <a:cs typeface="+mn-cs"/>
      </a:defRPr>
    </a:lvl8pPr>
    <a:lvl9pPr marL="3291840" algn="l" defTabSz="822960"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5AFEC1-F22C-4B21-BC6B-FF9A98BB2C5A}" type="slidenum">
              <a:rPr lang="en-US" smtClean="0"/>
              <a:t>1</a:t>
            </a:fld>
            <a:endParaRPr lang="en-US"/>
          </a:p>
        </p:txBody>
      </p:sp>
    </p:spTree>
    <p:extLst>
      <p:ext uri="{BB962C8B-B14F-4D97-AF65-F5344CB8AC3E}">
        <p14:creationId xmlns:p14="http://schemas.microsoft.com/office/powerpoint/2010/main" val="5630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292482" y="10225670"/>
            <a:ext cx="37306249" cy="7055934"/>
          </a:xfrm>
        </p:spPr>
        <p:txBody>
          <a:bodyPr/>
          <a:lstStyle/>
          <a:p>
            <a:r>
              <a:rPr lang="en-US" altLang="zh-CN"/>
              <a:t>Click to edit Master title style</a:t>
            </a:r>
            <a:endParaRPr lang="en-US"/>
          </a:p>
        </p:txBody>
      </p:sp>
      <p:sp>
        <p:nvSpPr>
          <p:cNvPr id="3" name="副标题 2"/>
          <p:cNvSpPr>
            <a:spLocks noGrp="1"/>
          </p:cNvSpPr>
          <p:nvPr>
            <p:ph type="subTitle" idx="1"/>
          </p:nvPr>
        </p:nvSpPr>
        <p:spPr>
          <a:xfrm>
            <a:off x="6583368" y="18653216"/>
            <a:ext cx="30724475" cy="8413595"/>
          </a:xfrm>
        </p:spPr>
        <p:txBody>
          <a:bodyPr/>
          <a:lstStyle>
            <a:lvl1pPr marL="0" indent="0" algn="ctr">
              <a:buNone/>
              <a:defRPr/>
            </a:lvl1pPr>
            <a:lvl2pPr marL="342884" indent="0" algn="ctr">
              <a:buNone/>
              <a:defRPr/>
            </a:lvl2pPr>
            <a:lvl3pPr marL="685765" indent="0" algn="ctr">
              <a:buNone/>
              <a:defRPr/>
            </a:lvl3pPr>
            <a:lvl4pPr marL="1028648" indent="0" algn="ctr">
              <a:buNone/>
              <a:defRPr/>
            </a:lvl4pPr>
            <a:lvl5pPr marL="1371532" indent="0" algn="ctr">
              <a:buNone/>
              <a:defRPr/>
            </a:lvl5pPr>
            <a:lvl6pPr marL="1714413" indent="0" algn="ctr">
              <a:buNone/>
              <a:defRPr/>
            </a:lvl6pPr>
            <a:lvl7pPr marL="2057296" indent="0" algn="ctr">
              <a:buNone/>
              <a:defRPr/>
            </a:lvl7pPr>
            <a:lvl8pPr marL="2400179" indent="0" algn="ctr">
              <a:buNone/>
              <a:defRPr/>
            </a:lvl8pPr>
            <a:lvl9pPr marL="2743061" indent="0" algn="ctr">
              <a:buNone/>
              <a:defRPr/>
            </a:lvl9pPr>
          </a:lstStyle>
          <a:p>
            <a:r>
              <a:rPr lang="en-US" altLang="zh-CN"/>
              <a:t>Click to edit Master subtitle style</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DFDAB2CB-2028-4F3E-8950-AB533AA2DEB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CE766206-43BF-4F36-9D05-AF58D9605E8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31821440" y="1318635"/>
            <a:ext cx="9875838" cy="28087134"/>
          </a:xfrm>
        </p:spPr>
        <p:txBody>
          <a:bodyPr vert="eaVert"/>
          <a:lstStyle/>
          <a:p>
            <a:r>
              <a:rPr lang="en-US" altLang="zh-CN"/>
              <a:t>Click to edit Master title style</a:t>
            </a:r>
            <a:endParaRPr lang="en-US"/>
          </a:p>
        </p:txBody>
      </p:sp>
      <p:sp>
        <p:nvSpPr>
          <p:cNvPr id="3" name="竖排文字占位符 2"/>
          <p:cNvSpPr>
            <a:spLocks noGrp="1"/>
          </p:cNvSpPr>
          <p:nvPr>
            <p:ph type="body" orient="vert" idx="1"/>
          </p:nvPr>
        </p:nvSpPr>
        <p:spPr>
          <a:xfrm>
            <a:off x="2193926" y="1318635"/>
            <a:ext cx="29475114" cy="28087134"/>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8046EE50-600E-4034-B1AA-F9CFE04282C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30018BAF-8BDD-4B5C-BACA-ED3E152A465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467106" y="21152471"/>
            <a:ext cx="37307838" cy="6538796"/>
          </a:xfrm>
        </p:spPr>
        <p:txBody>
          <a:bodyPr anchor="t"/>
          <a:lstStyle>
            <a:lvl1pPr algn="l">
              <a:defRPr sz="3001" b="1" cap="all"/>
            </a:lvl1pPr>
          </a:lstStyle>
          <a:p>
            <a:r>
              <a:rPr lang="en-US" altLang="zh-CN"/>
              <a:t>Click to edit Master title style</a:t>
            </a:r>
            <a:endParaRPr lang="en-US"/>
          </a:p>
        </p:txBody>
      </p:sp>
      <p:sp>
        <p:nvSpPr>
          <p:cNvPr id="3" name="文本占位符 2"/>
          <p:cNvSpPr>
            <a:spLocks noGrp="1"/>
          </p:cNvSpPr>
          <p:nvPr>
            <p:ph type="body" idx="1"/>
          </p:nvPr>
        </p:nvSpPr>
        <p:spPr>
          <a:xfrm>
            <a:off x="3467106" y="13951570"/>
            <a:ext cx="37307838" cy="7200900"/>
          </a:xfrm>
        </p:spPr>
        <p:txBody>
          <a:bodyPr anchor="b"/>
          <a:lstStyle>
            <a:lvl1pPr marL="0" indent="0">
              <a:buNone/>
              <a:defRPr sz="1500"/>
            </a:lvl1pPr>
            <a:lvl2pPr marL="342884" indent="0">
              <a:buNone/>
              <a:defRPr sz="1350"/>
            </a:lvl2pPr>
            <a:lvl3pPr marL="685765" indent="0">
              <a:buNone/>
              <a:defRPr sz="1200"/>
            </a:lvl3pPr>
            <a:lvl4pPr marL="1028648" indent="0">
              <a:buNone/>
              <a:defRPr sz="1050"/>
            </a:lvl4pPr>
            <a:lvl5pPr marL="1371532" indent="0">
              <a:buNone/>
              <a:defRPr sz="1050"/>
            </a:lvl5pPr>
            <a:lvl6pPr marL="1714413" indent="0">
              <a:buNone/>
              <a:defRPr sz="1050"/>
            </a:lvl6pPr>
            <a:lvl7pPr marL="2057296" indent="0">
              <a:buNone/>
              <a:defRPr sz="1050"/>
            </a:lvl7pPr>
            <a:lvl8pPr marL="2400179" indent="0">
              <a:buNone/>
              <a:defRPr sz="1050"/>
            </a:lvl8pPr>
            <a:lvl9pPr marL="2743061" indent="0">
              <a:buNone/>
              <a:defRPr sz="1050"/>
            </a:lvl9pPr>
          </a:lstStyle>
          <a:p>
            <a:pPr lvl="0"/>
            <a:r>
              <a:rPr lang="en-US" altLang="zh-CN"/>
              <a:t>Click to edit Master text styles</a:t>
            </a:r>
          </a:p>
        </p:txBody>
      </p:sp>
      <p:sp>
        <p:nvSpPr>
          <p:cNvPr id="4" name="日期占位符 3"/>
          <p:cNvSpPr>
            <a:spLocks noGrp="1"/>
          </p:cNvSpPr>
          <p:nvPr>
            <p:ph type="dt" sz="half" idx="10"/>
          </p:nvPr>
        </p:nvSpPr>
        <p:spPr/>
        <p:txBody>
          <a:bodyPr/>
          <a:lstStyle>
            <a:lvl1pPr>
              <a:defRPr/>
            </a:lvl1pPr>
          </a:lstStyle>
          <a:p>
            <a:endParaRPr lang="en-US"/>
          </a:p>
        </p:txBody>
      </p:sp>
      <p:sp>
        <p:nvSpPr>
          <p:cNvPr id="5" name="页脚占位符 4"/>
          <p:cNvSpPr>
            <a:spLocks noGrp="1"/>
          </p:cNvSpPr>
          <p:nvPr>
            <p:ph type="ftr" sz="quarter" idx="11"/>
          </p:nvPr>
        </p:nvSpPr>
        <p:spPr/>
        <p:txBody>
          <a:bodyPr/>
          <a:lstStyle>
            <a:lvl1pPr>
              <a:defRPr/>
            </a:lvl1pPr>
          </a:lstStyle>
          <a:p>
            <a:endParaRPr lang="en-US"/>
          </a:p>
        </p:txBody>
      </p:sp>
      <p:sp>
        <p:nvSpPr>
          <p:cNvPr id="6" name="灯片编号占位符 5"/>
          <p:cNvSpPr>
            <a:spLocks noGrp="1"/>
          </p:cNvSpPr>
          <p:nvPr>
            <p:ph type="sldNum" sz="quarter" idx="12"/>
          </p:nvPr>
        </p:nvSpPr>
        <p:spPr/>
        <p:txBody>
          <a:bodyPr/>
          <a:lstStyle>
            <a:lvl1pPr>
              <a:defRPr/>
            </a:lvl1pPr>
          </a:lstStyle>
          <a:p>
            <a:fld id="{943CB3C0-18F2-48B9-82B8-1FD96EF069A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内容占位符 2"/>
          <p:cNvSpPr>
            <a:spLocks noGrp="1"/>
          </p:cNvSpPr>
          <p:nvPr>
            <p:ph sz="half" idx="1"/>
          </p:nvPr>
        </p:nvSpPr>
        <p:spPr>
          <a:xfrm>
            <a:off x="2193931" y="7680415"/>
            <a:ext cx="19675474" cy="21725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内容占位符 3"/>
          <p:cNvSpPr>
            <a:spLocks noGrp="1"/>
          </p:cNvSpPr>
          <p:nvPr>
            <p:ph sz="half" idx="2"/>
          </p:nvPr>
        </p:nvSpPr>
        <p:spPr>
          <a:xfrm>
            <a:off x="22021810" y="7680415"/>
            <a:ext cx="19675474" cy="21725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E6001AFA-8A57-4FE1-BC1A-FF0A12C846E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a:t>Click to edit Master title style</a:t>
            </a:r>
            <a:endParaRPr lang="en-US"/>
          </a:p>
        </p:txBody>
      </p:sp>
      <p:sp>
        <p:nvSpPr>
          <p:cNvPr id="3" name="文本占位符 2"/>
          <p:cNvSpPr>
            <a:spLocks noGrp="1"/>
          </p:cNvSpPr>
          <p:nvPr>
            <p:ph type="body" idx="1"/>
          </p:nvPr>
        </p:nvSpPr>
        <p:spPr>
          <a:xfrm>
            <a:off x="2193928" y="7368168"/>
            <a:ext cx="19392901" cy="3070768"/>
          </a:xfrm>
        </p:spPr>
        <p:txBody>
          <a:bodyPr anchor="b"/>
          <a:lstStyle>
            <a:lvl1pPr marL="0" indent="0">
              <a:buNone/>
              <a:defRPr sz="1800" b="1"/>
            </a:lvl1pPr>
            <a:lvl2pPr marL="342884" indent="0">
              <a:buNone/>
              <a:defRPr sz="1500" b="1"/>
            </a:lvl2pPr>
            <a:lvl3pPr marL="685765" indent="0">
              <a:buNone/>
              <a:defRPr sz="1350" b="1"/>
            </a:lvl3pPr>
            <a:lvl4pPr marL="1028648" indent="0">
              <a:buNone/>
              <a:defRPr sz="1200" b="1"/>
            </a:lvl4pPr>
            <a:lvl5pPr marL="1371532" indent="0">
              <a:buNone/>
              <a:defRPr sz="1200" b="1"/>
            </a:lvl5pPr>
            <a:lvl6pPr marL="1714413" indent="0">
              <a:buNone/>
              <a:defRPr sz="1200" b="1"/>
            </a:lvl6pPr>
            <a:lvl7pPr marL="2057296" indent="0">
              <a:buNone/>
              <a:defRPr sz="1200" b="1"/>
            </a:lvl7pPr>
            <a:lvl8pPr marL="2400179" indent="0">
              <a:buNone/>
              <a:defRPr sz="1200" b="1"/>
            </a:lvl8pPr>
            <a:lvl9pPr marL="2743061"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2193928" y="10438936"/>
            <a:ext cx="19392901" cy="1896683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文本占位符 4"/>
          <p:cNvSpPr>
            <a:spLocks noGrp="1"/>
          </p:cNvSpPr>
          <p:nvPr>
            <p:ph type="body" sz="quarter" idx="3"/>
          </p:nvPr>
        </p:nvSpPr>
        <p:spPr>
          <a:xfrm>
            <a:off x="22296445" y="7368168"/>
            <a:ext cx="19400838" cy="3070768"/>
          </a:xfrm>
        </p:spPr>
        <p:txBody>
          <a:bodyPr anchor="b"/>
          <a:lstStyle>
            <a:lvl1pPr marL="0" indent="0">
              <a:buNone/>
              <a:defRPr sz="1800" b="1"/>
            </a:lvl1pPr>
            <a:lvl2pPr marL="342884" indent="0">
              <a:buNone/>
              <a:defRPr sz="1500" b="1"/>
            </a:lvl2pPr>
            <a:lvl3pPr marL="685765" indent="0">
              <a:buNone/>
              <a:defRPr sz="1350" b="1"/>
            </a:lvl3pPr>
            <a:lvl4pPr marL="1028648" indent="0">
              <a:buNone/>
              <a:defRPr sz="1200" b="1"/>
            </a:lvl4pPr>
            <a:lvl5pPr marL="1371532" indent="0">
              <a:buNone/>
              <a:defRPr sz="1200" b="1"/>
            </a:lvl5pPr>
            <a:lvl6pPr marL="1714413" indent="0">
              <a:buNone/>
              <a:defRPr sz="1200" b="1"/>
            </a:lvl6pPr>
            <a:lvl7pPr marL="2057296" indent="0">
              <a:buNone/>
              <a:defRPr sz="1200" b="1"/>
            </a:lvl7pPr>
            <a:lvl8pPr marL="2400179" indent="0">
              <a:buNone/>
              <a:defRPr sz="1200" b="1"/>
            </a:lvl8pPr>
            <a:lvl9pPr marL="2743061"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22296445" y="10438936"/>
            <a:ext cx="19400838" cy="1896683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日期占位符 6"/>
          <p:cNvSpPr>
            <a:spLocks noGrp="1"/>
          </p:cNvSpPr>
          <p:nvPr>
            <p:ph type="dt" sz="half" idx="10"/>
          </p:nvPr>
        </p:nvSpPr>
        <p:spPr/>
        <p:txBody>
          <a:bodyPr/>
          <a:lstStyle>
            <a:lvl1pPr>
              <a:defRPr/>
            </a:lvl1pPr>
          </a:lstStyle>
          <a:p>
            <a:endParaRPr lang="en-US"/>
          </a:p>
        </p:txBody>
      </p:sp>
      <p:sp>
        <p:nvSpPr>
          <p:cNvPr id="8" name="页脚占位符 7"/>
          <p:cNvSpPr>
            <a:spLocks noGrp="1"/>
          </p:cNvSpPr>
          <p:nvPr>
            <p:ph type="ftr" sz="quarter" idx="11"/>
          </p:nvPr>
        </p:nvSpPr>
        <p:spPr/>
        <p:txBody>
          <a:bodyPr/>
          <a:lstStyle>
            <a:lvl1pPr>
              <a:defRPr/>
            </a:lvl1pPr>
          </a:lstStyle>
          <a:p>
            <a:endParaRPr lang="en-US"/>
          </a:p>
        </p:txBody>
      </p:sp>
      <p:sp>
        <p:nvSpPr>
          <p:cNvPr id="9" name="灯片编号占位符 8"/>
          <p:cNvSpPr>
            <a:spLocks noGrp="1"/>
          </p:cNvSpPr>
          <p:nvPr>
            <p:ph type="sldNum" sz="quarter" idx="12"/>
          </p:nvPr>
        </p:nvSpPr>
        <p:spPr/>
        <p:txBody>
          <a:bodyPr/>
          <a:lstStyle>
            <a:lvl1pPr>
              <a:defRPr/>
            </a:lvl1pPr>
          </a:lstStyle>
          <a:p>
            <a:fld id="{AFE6E953-F58D-4826-8F52-A2EFCEB56AC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en-US"/>
          </a:p>
        </p:txBody>
      </p:sp>
      <p:sp>
        <p:nvSpPr>
          <p:cNvPr id="3" name="日期占位符 2"/>
          <p:cNvSpPr>
            <a:spLocks noGrp="1"/>
          </p:cNvSpPr>
          <p:nvPr>
            <p:ph type="dt" sz="half" idx="10"/>
          </p:nvPr>
        </p:nvSpPr>
        <p:spPr/>
        <p:txBody>
          <a:bodyPr/>
          <a:lstStyle>
            <a:lvl1pPr>
              <a:defRPr/>
            </a:lvl1pPr>
          </a:lstStyle>
          <a:p>
            <a:endParaRPr lang="en-US"/>
          </a:p>
        </p:txBody>
      </p:sp>
      <p:sp>
        <p:nvSpPr>
          <p:cNvPr id="4" name="页脚占位符 3"/>
          <p:cNvSpPr>
            <a:spLocks noGrp="1"/>
          </p:cNvSpPr>
          <p:nvPr>
            <p:ph type="ftr" sz="quarter" idx="11"/>
          </p:nvPr>
        </p:nvSpPr>
        <p:spPr/>
        <p:txBody>
          <a:bodyPr/>
          <a:lstStyle>
            <a:lvl1pPr>
              <a:defRPr/>
            </a:lvl1pPr>
          </a:lstStyle>
          <a:p>
            <a:endParaRPr lang="en-US"/>
          </a:p>
        </p:txBody>
      </p:sp>
      <p:sp>
        <p:nvSpPr>
          <p:cNvPr id="5" name="灯片编号占位符 4"/>
          <p:cNvSpPr>
            <a:spLocks noGrp="1"/>
          </p:cNvSpPr>
          <p:nvPr>
            <p:ph type="sldNum" sz="quarter" idx="12"/>
          </p:nvPr>
        </p:nvSpPr>
        <p:spPr/>
        <p:txBody>
          <a:bodyPr/>
          <a:lstStyle>
            <a:lvl1pPr>
              <a:defRPr/>
            </a:lvl1pPr>
          </a:lstStyle>
          <a:p>
            <a:fld id="{D763F03A-782C-4FFD-95E1-1BB3ADA5DFF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p>
        </p:txBody>
      </p:sp>
      <p:sp>
        <p:nvSpPr>
          <p:cNvPr id="3" name="页脚占位符 2"/>
          <p:cNvSpPr>
            <a:spLocks noGrp="1"/>
          </p:cNvSpPr>
          <p:nvPr>
            <p:ph type="ftr" sz="quarter" idx="11"/>
          </p:nvPr>
        </p:nvSpPr>
        <p:spPr/>
        <p:txBody>
          <a:bodyPr/>
          <a:lstStyle>
            <a:lvl1pPr>
              <a:defRPr/>
            </a:lvl1pPr>
          </a:lstStyle>
          <a:p>
            <a:endParaRPr lang="en-US"/>
          </a:p>
        </p:txBody>
      </p:sp>
      <p:sp>
        <p:nvSpPr>
          <p:cNvPr id="4" name="灯片编号占位符 3"/>
          <p:cNvSpPr>
            <a:spLocks noGrp="1"/>
          </p:cNvSpPr>
          <p:nvPr>
            <p:ph type="sldNum" sz="quarter" idx="12"/>
          </p:nvPr>
        </p:nvSpPr>
        <p:spPr/>
        <p:txBody>
          <a:bodyPr/>
          <a:lstStyle>
            <a:lvl1pPr>
              <a:defRPr/>
            </a:lvl1pPr>
          </a:lstStyle>
          <a:p>
            <a:fld id="{A8C88572-BB3D-44CE-B770-A22D76A3D6A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93933" y="1310269"/>
            <a:ext cx="14439902" cy="5578398"/>
          </a:xfrm>
        </p:spPr>
        <p:txBody>
          <a:bodyPr anchor="b"/>
          <a:lstStyle>
            <a:lvl1pPr algn="l">
              <a:defRPr sz="1500" b="1"/>
            </a:lvl1pPr>
          </a:lstStyle>
          <a:p>
            <a:r>
              <a:rPr lang="en-US" altLang="zh-CN"/>
              <a:t>Click to edit Master title style</a:t>
            </a:r>
            <a:endParaRPr lang="en-US"/>
          </a:p>
        </p:txBody>
      </p:sp>
      <p:sp>
        <p:nvSpPr>
          <p:cNvPr id="3" name="内容占位符 2"/>
          <p:cNvSpPr>
            <a:spLocks noGrp="1"/>
          </p:cNvSpPr>
          <p:nvPr>
            <p:ph idx="1"/>
          </p:nvPr>
        </p:nvSpPr>
        <p:spPr>
          <a:xfrm>
            <a:off x="17160875" y="1310268"/>
            <a:ext cx="24536400" cy="280954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文本占位符 3"/>
          <p:cNvSpPr>
            <a:spLocks noGrp="1"/>
          </p:cNvSpPr>
          <p:nvPr>
            <p:ph type="body" sz="half" idx="2"/>
          </p:nvPr>
        </p:nvSpPr>
        <p:spPr>
          <a:xfrm>
            <a:off x="2193933" y="6888666"/>
            <a:ext cx="14439902" cy="22517100"/>
          </a:xfrm>
        </p:spPr>
        <p:txBody>
          <a:bodyPr/>
          <a:lstStyle>
            <a:lvl1pPr marL="0" indent="0">
              <a:buNone/>
              <a:defRPr sz="1050"/>
            </a:lvl1pPr>
            <a:lvl2pPr marL="342884" indent="0">
              <a:buNone/>
              <a:defRPr sz="900"/>
            </a:lvl2pPr>
            <a:lvl3pPr marL="685765" indent="0">
              <a:buNone/>
              <a:defRPr sz="750"/>
            </a:lvl3pPr>
            <a:lvl4pPr marL="1028648" indent="0">
              <a:buNone/>
              <a:defRPr sz="675"/>
            </a:lvl4pPr>
            <a:lvl5pPr marL="1371532" indent="0">
              <a:buNone/>
              <a:defRPr sz="675"/>
            </a:lvl5pPr>
            <a:lvl6pPr marL="1714413" indent="0">
              <a:buNone/>
              <a:defRPr sz="675"/>
            </a:lvl6pPr>
            <a:lvl7pPr marL="2057296" indent="0">
              <a:buNone/>
              <a:defRPr sz="675"/>
            </a:lvl7pPr>
            <a:lvl8pPr marL="2400179" indent="0">
              <a:buNone/>
              <a:defRPr sz="675"/>
            </a:lvl8pPr>
            <a:lvl9pPr marL="2743061" indent="0">
              <a:buNone/>
              <a:defRPr sz="675"/>
            </a:lvl9pPr>
          </a:lstStyle>
          <a:p>
            <a:pPr lvl="0"/>
            <a:r>
              <a:rPr lang="en-US" altLang="zh-CN"/>
              <a:t>Click to edit Master text styles</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4E75B68D-E17E-4B62-AB81-124C9A2769B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602664" y="23042601"/>
            <a:ext cx="26335038" cy="2720898"/>
          </a:xfrm>
        </p:spPr>
        <p:txBody>
          <a:bodyPr anchor="b"/>
          <a:lstStyle>
            <a:lvl1pPr algn="l">
              <a:defRPr sz="1500" b="1"/>
            </a:lvl1pPr>
          </a:lstStyle>
          <a:p>
            <a:r>
              <a:rPr lang="en-US" altLang="zh-CN"/>
              <a:t>Click to edit Master title style</a:t>
            </a:r>
            <a:endParaRPr lang="en-US"/>
          </a:p>
        </p:txBody>
      </p:sp>
      <p:sp>
        <p:nvSpPr>
          <p:cNvPr id="3" name="图片占位符 2"/>
          <p:cNvSpPr>
            <a:spLocks noGrp="1"/>
          </p:cNvSpPr>
          <p:nvPr>
            <p:ph type="pic" idx="1" hasCustomPrompt="1"/>
          </p:nvPr>
        </p:nvSpPr>
        <p:spPr>
          <a:xfrm>
            <a:off x="8602664" y="2941134"/>
            <a:ext cx="26335038" cy="19751598"/>
          </a:xfrm>
        </p:spPr>
        <p:txBody>
          <a:bodyPr/>
          <a:lstStyle>
            <a:lvl1pPr marL="0" indent="0">
              <a:buNone/>
              <a:defRPr sz="2400"/>
            </a:lvl1pPr>
            <a:lvl2pPr marL="342884" indent="0">
              <a:buNone/>
              <a:defRPr sz="2100"/>
            </a:lvl2pPr>
            <a:lvl3pPr marL="685765" indent="0">
              <a:buNone/>
              <a:defRPr sz="1800"/>
            </a:lvl3pPr>
            <a:lvl4pPr marL="1028648" indent="0">
              <a:buNone/>
              <a:defRPr sz="1500"/>
            </a:lvl4pPr>
            <a:lvl5pPr marL="1371532" indent="0">
              <a:buNone/>
              <a:defRPr sz="1500"/>
            </a:lvl5pPr>
            <a:lvl6pPr marL="1714413" indent="0">
              <a:buNone/>
              <a:defRPr sz="1500"/>
            </a:lvl6pPr>
            <a:lvl7pPr marL="2057296" indent="0">
              <a:buNone/>
              <a:defRPr sz="1500"/>
            </a:lvl7pPr>
            <a:lvl8pPr marL="2400179" indent="0">
              <a:buNone/>
              <a:defRPr sz="1500"/>
            </a:lvl8pPr>
            <a:lvl9pPr marL="2743061" indent="0">
              <a:buNone/>
              <a:defRPr sz="1500"/>
            </a:lvl9pPr>
          </a:lstStyle>
          <a:p>
            <a:r>
              <a:rPr lang="en-US" dirty="0"/>
              <a:t>Click icon to add Picture</a:t>
            </a:r>
          </a:p>
        </p:txBody>
      </p:sp>
      <p:sp>
        <p:nvSpPr>
          <p:cNvPr id="4" name="文本占位符 3"/>
          <p:cNvSpPr>
            <a:spLocks noGrp="1"/>
          </p:cNvSpPr>
          <p:nvPr>
            <p:ph type="body" sz="half" idx="2"/>
          </p:nvPr>
        </p:nvSpPr>
        <p:spPr>
          <a:xfrm>
            <a:off x="8602664" y="25763511"/>
            <a:ext cx="26335038" cy="3862503"/>
          </a:xfrm>
        </p:spPr>
        <p:txBody>
          <a:bodyPr/>
          <a:lstStyle>
            <a:lvl1pPr marL="0" indent="0">
              <a:buNone/>
              <a:defRPr sz="1050"/>
            </a:lvl1pPr>
            <a:lvl2pPr marL="342884" indent="0">
              <a:buNone/>
              <a:defRPr sz="900"/>
            </a:lvl2pPr>
            <a:lvl3pPr marL="685765" indent="0">
              <a:buNone/>
              <a:defRPr sz="750"/>
            </a:lvl3pPr>
            <a:lvl4pPr marL="1028648" indent="0">
              <a:buNone/>
              <a:defRPr sz="675"/>
            </a:lvl4pPr>
            <a:lvl5pPr marL="1371532" indent="0">
              <a:buNone/>
              <a:defRPr sz="675"/>
            </a:lvl5pPr>
            <a:lvl6pPr marL="1714413" indent="0">
              <a:buNone/>
              <a:defRPr sz="675"/>
            </a:lvl6pPr>
            <a:lvl7pPr marL="2057296" indent="0">
              <a:buNone/>
              <a:defRPr sz="675"/>
            </a:lvl7pPr>
            <a:lvl8pPr marL="2400179" indent="0">
              <a:buNone/>
              <a:defRPr sz="675"/>
            </a:lvl8pPr>
            <a:lvl9pPr marL="2743061" indent="0">
              <a:buNone/>
              <a:defRPr sz="675"/>
            </a:lvl9pPr>
          </a:lstStyle>
          <a:p>
            <a:pPr lvl="0"/>
            <a:r>
              <a:rPr lang="en-US" altLang="zh-CN"/>
              <a:t>Click to edit Master text styles</a:t>
            </a:r>
          </a:p>
        </p:txBody>
      </p:sp>
      <p:sp>
        <p:nvSpPr>
          <p:cNvPr id="5" name="日期占位符 4"/>
          <p:cNvSpPr>
            <a:spLocks noGrp="1"/>
          </p:cNvSpPr>
          <p:nvPr>
            <p:ph type="dt" sz="half" idx="10"/>
          </p:nvPr>
        </p:nvSpPr>
        <p:spPr/>
        <p:txBody>
          <a:bodyPr/>
          <a:lstStyle>
            <a:lvl1pPr>
              <a:defRPr/>
            </a:lvl1pPr>
          </a:lstStyle>
          <a:p>
            <a:endParaRPr lang="en-US"/>
          </a:p>
        </p:txBody>
      </p:sp>
      <p:sp>
        <p:nvSpPr>
          <p:cNvPr id="6" name="页脚占位符 5"/>
          <p:cNvSpPr>
            <a:spLocks noGrp="1"/>
          </p:cNvSpPr>
          <p:nvPr>
            <p:ph type="ftr" sz="quarter" idx="11"/>
          </p:nvPr>
        </p:nvSpPr>
        <p:spPr/>
        <p:txBody>
          <a:bodyPr/>
          <a:lstStyle>
            <a:lvl1pPr>
              <a:defRPr/>
            </a:lvl1pPr>
          </a:lstStyle>
          <a:p>
            <a:endParaRPr lang="en-US"/>
          </a:p>
        </p:txBody>
      </p:sp>
      <p:sp>
        <p:nvSpPr>
          <p:cNvPr id="7" name="灯片编号占位符 6"/>
          <p:cNvSpPr>
            <a:spLocks noGrp="1"/>
          </p:cNvSpPr>
          <p:nvPr>
            <p:ph type="sldNum" sz="quarter" idx="12"/>
          </p:nvPr>
        </p:nvSpPr>
        <p:spPr/>
        <p:txBody>
          <a:bodyPr/>
          <a:lstStyle>
            <a:lvl1pPr>
              <a:defRPr/>
            </a:lvl1pPr>
          </a:lstStyle>
          <a:p>
            <a:fld id="{1250E737-2F75-47F2-84AC-95F6554EA31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32" y="1318632"/>
            <a:ext cx="39503351" cy="5486400"/>
          </a:xfrm>
          <a:prstGeom prst="rect">
            <a:avLst/>
          </a:prstGeom>
          <a:noFill/>
          <a:ln w="9525">
            <a:noFill/>
            <a:miter lim="800000"/>
            <a:headEnd/>
            <a:tailEnd/>
          </a:ln>
          <a:effectLst/>
        </p:spPr>
        <p:txBody>
          <a:bodyPr vert="horz" wrap="square" lIns="465036" tIns="232518" rIns="465036" bIns="2325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193932" y="7680415"/>
            <a:ext cx="39503351" cy="21725363"/>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32" y="29977266"/>
            <a:ext cx="10242551" cy="2286000"/>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lvl1pPr defTabSz="3487163">
              <a:defRPr sz="5324"/>
            </a:lvl1pPr>
          </a:lstStyle>
          <a:p>
            <a:endParaRPr lang="en-US"/>
          </a:p>
        </p:txBody>
      </p:sp>
      <p:sp>
        <p:nvSpPr>
          <p:cNvPr id="1029" name="Rectangle 5"/>
          <p:cNvSpPr>
            <a:spLocks noGrp="1" noChangeArrowheads="1"/>
          </p:cNvSpPr>
          <p:nvPr>
            <p:ph type="ftr" sz="quarter" idx="3"/>
          </p:nvPr>
        </p:nvSpPr>
        <p:spPr bwMode="auto">
          <a:xfrm>
            <a:off x="14995532" y="29977266"/>
            <a:ext cx="13900151" cy="2286000"/>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lvl1pPr algn="ctr" defTabSz="3487163">
              <a:defRPr sz="5324"/>
            </a:lvl1pPr>
          </a:lstStyle>
          <a:p>
            <a:endParaRPr lang="en-US"/>
          </a:p>
        </p:txBody>
      </p:sp>
      <p:sp>
        <p:nvSpPr>
          <p:cNvPr id="1030" name="Rectangle 6"/>
          <p:cNvSpPr>
            <a:spLocks noGrp="1" noChangeArrowheads="1"/>
          </p:cNvSpPr>
          <p:nvPr>
            <p:ph type="sldNum" sz="quarter" idx="4"/>
          </p:nvPr>
        </p:nvSpPr>
        <p:spPr bwMode="auto">
          <a:xfrm>
            <a:off x="31454732" y="29977266"/>
            <a:ext cx="10242551" cy="2286000"/>
          </a:xfrm>
          <a:prstGeom prst="rect">
            <a:avLst/>
          </a:prstGeom>
          <a:noFill/>
          <a:ln w="9525">
            <a:noFill/>
            <a:miter lim="800000"/>
            <a:headEnd/>
            <a:tailEnd/>
          </a:ln>
          <a:effectLst/>
        </p:spPr>
        <p:txBody>
          <a:bodyPr vert="horz" wrap="square" lIns="465036" tIns="232518" rIns="465036" bIns="232518" numCol="1" anchor="t" anchorCtr="0" compatLnSpc="1">
            <a:prstTxWarp prst="textNoShape">
              <a:avLst/>
            </a:prstTxWarp>
          </a:bodyPr>
          <a:lstStyle>
            <a:lvl1pPr algn="r" defTabSz="3487163">
              <a:defRPr sz="5324"/>
            </a:lvl1pPr>
          </a:lstStyle>
          <a:p>
            <a:fld id="{89BDA05B-0078-4D0F-B16A-4AB05E805A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87163" rtl="0" eaLnBrk="1" fontAlgn="base" hangingPunct="1">
        <a:spcBef>
          <a:spcPct val="0"/>
        </a:spcBef>
        <a:spcAft>
          <a:spcPct val="0"/>
        </a:spcAft>
        <a:defRPr sz="16799">
          <a:solidFill>
            <a:schemeClr val="tx2"/>
          </a:solidFill>
          <a:latin typeface="+mj-lt"/>
          <a:ea typeface="+mj-ea"/>
          <a:cs typeface="+mj-cs"/>
        </a:defRPr>
      </a:lvl1pPr>
      <a:lvl2pPr algn="ctr" defTabSz="3487163" rtl="0" eaLnBrk="1" fontAlgn="base" hangingPunct="1">
        <a:spcBef>
          <a:spcPct val="0"/>
        </a:spcBef>
        <a:spcAft>
          <a:spcPct val="0"/>
        </a:spcAft>
        <a:defRPr sz="16799">
          <a:solidFill>
            <a:schemeClr val="tx2"/>
          </a:solidFill>
          <a:latin typeface="Arial" charset="0"/>
        </a:defRPr>
      </a:lvl2pPr>
      <a:lvl3pPr algn="ctr" defTabSz="3487163" rtl="0" eaLnBrk="1" fontAlgn="base" hangingPunct="1">
        <a:spcBef>
          <a:spcPct val="0"/>
        </a:spcBef>
        <a:spcAft>
          <a:spcPct val="0"/>
        </a:spcAft>
        <a:defRPr sz="16799">
          <a:solidFill>
            <a:schemeClr val="tx2"/>
          </a:solidFill>
          <a:latin typeface="Arial" charset="0"/>
        </a:defRPr>
      </a:lvl3pPr>
      <a:lvl4pPr algn="ctr" defTabSz="3487163" rtl="0" eaLnBrk="1" fontAlgn="base" hangingPunct="1">
        <a:spcBef>
          <a:spcPct val="0"/>
        </a:spcBef>
        <a:spcAft>
          <a:spcPct val="0"/>
        </a:spcAft>
        <a:defRPr sz="16799">
          <a:solidFill>
            <a:schemeClr val="tx2"/>
          </a:solidFill>
          <a:latin typeface="Arial" charset="0"/>
        </a:defRPr>
      </a:lvl4pPr>
      <a:lvl5pPr algn="ctr" defTabSz="3487163" rtl="0" eaLnBrk="1" fontAlgn="base" hangingPunct="1">
        <a:spcBef>
          <a:spcPct val="0"/>
        </a:spcBef>
        <a:spcAft>
          <a:spcPct val="0"/>
        </a:spcAft>
        <a:defRPr sz="16799">
          <a:solidFill>
            <a:schemeClr val="tx2"/>
          </a:solidFill>
          <a:latin typeface="Arial" charset="0"/>
        </a:defRPr>
      </a:lvl5pPr>
      <a:lvl6pPr marL="342884" algn="ctr" defTabSz="3487163" rtl="0" eaLnBrk="1" fontAlgn="base" hangingPunct="1">
        <a:spcBef>
          <a:spcPct val="0"/>
        </a:spcBef>
        <a:spcAft>
          <a:spcPct val="0"/>
        </a:spcAft>
        <a:defRPr sz="16799">
          <a:solidFill>
            <a:schemeClr val="tx2"/>
          </a:solidFill>
          <a:latin typeface="Arial" charset="0"/>
        </a:defRPr>
      </a:lvl6pPr>
      <a:lvl7pPr marL="685765" algn="ctr" defTabSz="3487163" rtl="0" eaLnBrk="1" fontAlgn="base" hangingPunct="1">
        <a:spcBef>
          <a:spcPct val="0"/>
        </a:spcBef>
        <a:spcAft>
          <a:spcPct val="0"/>
        </a:spcAft>
        <a:defRPr sz="16799">
          <a:solidFill>
            <a:schemeClr val="tx2"/>
          </a:solidFill>
          <a:latin typeface="Arial" charset="0"/>
        </a:defRPr>
      </a:lvl7pPr>
      <a:lvl8pPr marL="1028648" algn="ctr" defTabSz="3487163" rtl="0" eaLnBrk="1" fontAlgn="base" hangingPunct="1">
        <a:spcBef>
          <a:spcPct val="0"/>
        </a:spcBef>
        <a:spcAft>
          <a:spcPct val="0"/>
        </a:spcAft>
        <a:defRPr sz="16799">
          <a:solidFill>
            <a:schemeClr val="tx2"/>
          </a:solidFill>
          <a:latin typeface="Arial" charset="0"/>
        </a:defRPr>
      </a:lvl8pPr>
      <a:lvl9pPr marL="1371532" algn="ctr" defTabSz="3487163" rtl="0" eaLnBrk="1" fontAlgn="base" hangingPunct="1">
        <a:spcBef>
          <a:spcPct val="0"/>
        </a:spcBef>
        <a:spcAft>
          <a:spcPct val="0"/>
        </a:spcAft>
        <a:defRPr sz="16799">
          <a:solidFill>
            <a:schemeClr val="tx2"/>
          </a:solidFill>
          <a:latin typeface="Arial" charset="0"/>
        </a:defRPr>
      </a:lvl9pPr>
    </p:titleStyle>
    <p:bodyStyle>
      <a:lvl1pPr marL="1308431" indent="-1308431" algn="l" defTabSz="3487163" rtl="0" eaLnBrk="1" fontAlgn="base" hangingPunct="1">
        <a:spcBef>
          <a:spcPct val="20000"/>
        </a:spcBef>
        <a:spcAft>
          <a:spcPct val="0"/>
        </a:spcAft>
        <a:buChar char="•"/>
        <a:defRPr sz="12225">
          <a:solidFill>
            <a:schemeClr val="tx1"/>
          </a:solidFill>
          <a:latin typeface="+mn-lt"/>
          <a:ea typeface="+mn-ea"/>
          <a:cs typeface="+mn-cs"/>
        </a:defRPr>
      </a:lvl1pPr>
      <a:lvl2pPr marL="2833543" indent="-1089367" algn="l" defTabSz="3487163" rtl="0" eaLnBrk="1" fontAlgn="base" hangingPunct="1">
        <a:spcBef>
          <a:spcPct val="20000"/>
        </a:spcBef>
        <a:spcAft>
          <a:spcPct val="0"/>
        </a:spcAft>
        <a:buChar char="–"/>
        <a:defRPr sz="10650">
          <a:solidFill>
            <a:schemeClr val="tx1"/>
          </a:solidFill>
          <a:latin typeface="+mn-lt"/>
        </a:defRPr>
      </a:lvl2pPr>
      <a:lvl3pPr marL="4359848" indent="-872687" algn="l" defTabSz="3487163" rtl="0" eaLnBrk="1" fontAlgn="base" hangingPunct="1">
        <a:spcBef>
          <a:spcPct val="20000"/>
        </a:spcBef>
        <a:spcAft>
          <a:spcPct val="0"/>
        </a:spcAft>
        <a:buChar char="•"/>
        <a:defRPr sz="9151">
          <a:solidFill>
            <a:schemeClr val="tx1"/>
          </a:solidFill>
          <a:latin typeface="+mn-lt"/>
        </a:defRPr>
      </a:lvl3pPr>
      <a:lvl4pPr marL="6102834" indent="-871493" algn="l" defTabSz="3487163" rtl="0" eaLnBrk="1" fontAlgn="base" hangingPunct="1">
        <a:spcBef>
          <a:spcPct val="20000"/>
        </a:spcBef>
        <a:spcAft>
          <a:spcPct val="0"/>
        </a:spcAft>
        <a:buChar char="–"/>
        <a:defRPr sz="7650">
          <a:solidFill>
            <a:schemeClr val="tx1"/>
          </a:solidFill>
          <a:latin typeface="+mn-lt"/>
        </a:defRPr>
      </a:lvl4pPr>
      <a:lvl5pPr marL="7847011" indent="-871493" algn="l" defTabSz="3487163" rtl="0" eaLnBrk="1" fontAlgn="base" hangingPunct="1">
        <a:spcBef>
          <a:spcPct val="20000"/>
        </a:spcBef>
        <a:spcAft>
          <a:spcPct val="0"/>
        </a:spcAft>
        <a:buChar char="»"/>
        <a:defRPr sz="7650">
          <a:solidFill>
            <a:schemeClr val="tx1"/>
          </a:solidFill>
          <a:latin typeface="+mn-lt"/>
        </a:defRPr>
      </a:lvl5pPr>
      <a:lvl6pPr marL="8189894" indent="-871493" algn="l" defTabSz="3487163" rtl="0" eaLnBrk="1" fontAlgn="base" hangingPunct="1">
        <a:spcBef>
          <a:spcPct val="20000"/>
        </a:spcBef>
        <a:spcAft>
          <a:spcPct val="0"/>
        </a:spcAft>
        <a:buChar char="»"/>
        <a:defRPr sz="7650">
          <a:solidFill>
            <a:schemeClr val="tx1"/>
          </a:solidFill>
          <a:latin typeface="+mn-lt"/>
        </a:defRPr>
      </a:lvl6pPr>
      <a:lvl7pPr marL="8532778" indent="-871493" algn="l" defTabSz="3487163" rtl="0" eaLnBrk="1" fontAlgn="base" hangingPunct="1">
        <a:spcBef>
          <a:spcPct val="20000"/>
        </a:spcBef>
        <a:spcAft>
          <a:spcPct val="0"/>
        </a:spcAft>
        <a:buChar char="»"/>
        <a:defRPr sz="7650">
          <a:solidFill>
            <a:schemeClr val="tx1"/>
          </a:solidFill>
          <a:latin typeface="+mn-lt"/>
        </a:defRPr>
      </a:lvl7pPr>
      <a:lvl8pPr marL="8875659" indent="-871493" algn="l" defTabSz="3487163" rtl="0" eaLnBrk="1" fontAlgn="base" hangingPunct="1">
        <a:spcBef>
          <a:spcPct val="20000"/>
        </a:spcBef>
        <a:spcAft>
          <a:spcPct val="0"/>
        </a:spcAft>
        <a:buChar char="»"/>
        <a:defRPr sz="7650">
          <a:solidFill>
            <a:schemeClr val="tx1"/>
          </a:solidFill>
          <a:latin typeface="+mn-lt"/>
        </a:defRPr>
      </a:lvl8pPr>
      <a:lvl9pPr marL="9218542" indent="-871493" algn="l" defTabSz="3487163" rtl="0" eaLnBrk="1" fontAlgn="base" hangingPunct="1">
        <a:spcBef>
          <a:spcPct val="20000"/>
        </a:spcBef>
        <a:spcAft>
          <a:spcPct val="0"/>
        </a:spcAft>
        <a:buChar char="»"/>
        <a:defRPr sz="7650">
          <a:solidFill>
            <a:schemeClr val="tx1"/>
          </a:solidFill>
          <a:latin typeface="+mn-lt"/>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4"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2" algn="l" defTabSz="685765" rtl="0" eaLnBrk="1" latinLnBrk="0" hangingPunct="1">
        <a:defRPr sz="1350" kern="1200">
          <a:solidFill>
            <a:schemeClr val="tx1"/>
          </a:solidFill>
          <a:latin typeface="+mn-lt"/>
          <a:ea typeface="+mn-ea"/>
          <a:cs typeface="+mn-cs"/>
        </a:defRPr>
      </a:lvl5pPr>
      <a:lvl6pPr marL="1714413" algn="l" defTabSz="685765" rtl="0" eaLnBrk="1" latinLnBrk="0" hangingPunct="1">
        <a:defRPr sz="1350" kern="1200">
          <a:solidFill>
            <a:schemeClr val="tx1"/>
          </a:solidFill>
          <a:latin typeface="+mn-lt"/>
          <a:ea typeface="+mn-ea"/>
          <a:cs typeface="+mn-cs"/>
        </a:defRPr>
      </a:lvl6pPr>
      <a:lvl7pPr marL="2057296" algn="l" defTabSz="685765" rtl="0" eaLnBrk="1" latinLnBrk="0" hangingPunct="1">
        <a:defRPr sz="1350" kern="1200">
          <a:solidFill>
            <a:schemeClr val="tx1"/>
          </a:solidFill>
          <a:latin typeface="+mn-lt"/>
          <a:ea typeface="+mn-ea"/>
          <a:cs typeface="+mn-cs"/>
        </a:defRPr>
      </a:lvl7pPr>
      <a:lvl8pPr marL="2400179" algn="l" defTabSz="685765" rtl="0" eaLnBrk="1" latinLnBrk="0" hangingPunct="1">
        <a:defRPr sz="1350" kern="1200">
          <a:solidFill>
            <a:schemeClr val="tx1"/>
          </a:solidFill>
          <a:latin typeface="+mn-lt"/>
          <a:ea typeface="+mn-ea"/>
          <a:cs typeface="+mn-cs"/>
        </a:defRPr>
      </a:lvl8pPr>
      <a:lvl9pPr marL="2743061"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82" name="矩形 63">
            <a:extLst>
              <a:ext uri="{FF2B5EF4-FFF2-40B4-BE49-F238E27FC236}">
                <a16:creationId xmlns:a16="http://schemas.microsoft.com/office/drawing/2014/main" id="{70E74A59-84BB-A41E-8CA9-CEC654DFECE1}"/>
              </a:ext>
            </a:extLst>
          </p:cNvPr>
          <p:cNvSpPr/>
          <p:nvPr/>
        </p:nvSpPr>
        <p:spPr>
          <a:xfrm>
            <a:off x="14823579" y="22019663"/>
            <a:ext cx="14099590" cy="8536537"/>
          </a:xfrm>
          <a:prstGeom prst="rect">
            <a:avLst/>
          </a:prstGeom>
          <a:solidFill>
            <a:schemeClr val="bg1"/>
          </a:solidFill>
          <a:ln>
            <a:noFill/>
          </a:ln>
        </p:spPr>
        <p:txBody>
          <a:bodyPr wrap="square">
            <a:noAutofit/>
          </a:bodyPr>
          <a:lstStyle/>
          <a:p>
            <a:pPr marL="571523" indent="-571523">
              <a:spcBef>
                <a:spcPts val="1200"/>
              </a:spcBef>
              <a:buClr>
                <a:srgbClr val="C00000"/>
              </a:buClr>
              <a:buFont typeface="Wingdings" panose="05000000000000000000" pitchFamily="2" charset="2"/>
              <a:buChar char="q"/>
            </a:pPr>
            <a:endParaRPr lang="en-US" sz="3600" dirty="0">
              <a:latin typeface="Times New Roman" panose="02020603050405020304" pitchFamily="18" charset="0"/>
              <a:cs typeface="Times New Roman" panose="02020603050405020304" pitchFamily="18" charset="0"/>
            </a:endParaRPr>
          </a:p>
        </p:txBody>
      </p:sp>
      <p:sp>
        <p:nvSpPr>
          <p:cNvPr id="174" name="矩形 63">
            <a:extLst>
              <a:ext uri="{FF2B5EF4-FFF2-40B4-BE49-F238E27FC236}">
                <a16:creationId xmlns:a16="http://schemas.microsoft.com/office/drawing/2014/main" id="{9554A7AC-2465-1F51-9046-EEECB834C5D1}"/>
              </a:ext>
            </a:extLst>
          </p:cNvPr>
          <p:cNvSpPr/>
          <p:nvPr/>
        </p:nvSpPr>
        <p:spPr>
          <a:xfrm>
            <a:off x="14823579" y="12718455"/>
            <a:ext cx="14099590" cy="8825144"/>
          </a:xfrm>
          <a:prstGeom prst="rect">
            <a:avLst/>
          </a:prstGeom>
          <a:solidFill>
            <a:schemeClr val="bg1"/>
          </a:solidFill>
          <a:ln>
            <a:noFill/>
          </a:ln>
        </p:spPr>
        <p:txBody>
          <a:bodyPr wrap="square">
            <a:noAutofit/>
          </a:bodyPr>
          <a:lstStyle/>
          <a:p>
            <a:pPr marL="571523" indent="-571523">
              <a:spcBef>
                <a:spcPts val="1200"/>
              </a:spcBef>
              <a:buClr>
                <a:srgbClr val="C00000"/>
              </a:buClr>
              <a:buFont typeface="Wingdings" panose="05000000000000000000" pitchFamily="2" charset="2"/>
              <a:buChar char="q"/>
            </a:pPr>
            <a:endParaRPr lang="en-US" sz="3600" dirty="0">
              <a:latin typeface="Times New Roman" panose="02020603050405020304" pitchFamily="18" charset="0"/>
              <a:cs typeface="Times New Roman" panose="02020603050405020304" pitchFamily="18" charset="0"/>
            </a:endParaRPr>
          </a:p>
        </p:txBody>
      </p:sp>
      <p:sp>
        <p:nvSpPr>
          <p:cNvPr id="59" name="矩形 63"/>
          <p:cNvSpPr/>
          <p:nvPr/>
        </p:nvSpPr>
        <p:spPr>
          <a:xfrm>
            <a:off x="530810" y="3600514"/>
            <a:ext cx="14099590" cy="28784486"/>
          </a:xfrm>
          <a:prstGeom prst="rect">
            <a:avLst/>
          </a:prstGeom>
          <a:solidFill>
            <a:schemeClr val="bg1"/>
          </a:solidFill>
          <a:ln>
            <a:noFill/>
          </a:ln>
        </p:spPr>
        <p:txBody>
          <a:bodyPr wrap="square">
            <a:noAutofit/>
          </a:bodyPr>
          <a:lstStyle/>
          <a:p>
            <a:pPr marL="571523" indent="-571523">
              <a:spcBef>
                <a:spcPts val="1200"/>
              </a:spcBef>
              <a:buClr>
                <a:srgbClr val="C00000"/>
              </a:buClr>
              <a:buFont typeface="Wingdings" panose="05000000000000000000" pitchFamily="2" charset="2"/>
              <a:buChar char="q"/>
            </a:pPr>
            <a:endParaRPr lang="en-US" sz="3600" dirty="0">
              <a:latin typeface="Times New Roman" panose="02020603050405020304" pitchFamily="18" charset="0"/>
              <a:cs typeface="Times New Roman" panose="02020603050405020304" pitchFamily="18" charset="0"/>
            </a:endParaRPr>
          </a:p>
        </p:txBody>
      </p:sp>
      <p:sp>
        <p:nvSpPr>
          <p:cNvPr id="66" name="矩形 63"/>
          <p:cNvSpPr/>
          <p:nvPr/>
        </p:nvSpPr>
        <p:spPr>
          <a:xfrm>
            <a:off x="29227163" y="3531346"/>
            <a:ext cx="14283037" cy="26843803"/>
          </a:xfrm>
          <a:prstGeom prst="rect">
            <a:avLst/>
          </a:prstGeom>
          <a:solidFill>
            <a:schemeClr val="bg1"/>
          </a:solidFill>
          <a:ln>
            <a:noFill/>
          </a:ln>
        </p:spPr>
        <p:txBody>
          <a:bodyPr wrap="square">
            <a:noAutofit/>
          </a:bodyPr>
          <a:lstStyle/>
          <a:p>
            <a:r>
              <a:rPr lang="en-US" sz="800"/>
              <a:t>These findings support that ergonomic tools reduce task effort, consistent with Varghese et al. (1994), and highlight the direct impact on cardiovascular strain, aligning with Lehto and Buck (2008). Ergonomic tools may reduce fatigue and improve comfort over prolonged use.</a:t>
            </a:r>
            <a:endParaRPr lang="en-US" sz="3600" dirty="0">
              <a:latin typeface="Times New Roman" panose="02020603050405020304" pitchFamily="18" charset="0"/>
              <a:cs typeface="Times New Roman" panose="02020603050405020304" pitchFamily="18" charset="0"/>
            </a:endParaRPr>
          </a:p>
        </p:txBody>
      </p:sp>
      <p:sp>
        <p:nvSpPr>
          <p:cNvPr id="2053" name="Text Box 5"/>
          <p:cNvSpPr txBox="1">
            <a:spLocks noChangeArrowheads="1"/>
          </p:cNvSpPr>
          <p:nvPr/>
        </p:nvSpPr>
        <p:spPr bwMode="auto">
          <a:xfrm>
            <a:off x="0" y="1"/>
            <a:ext cx="43891200" cy="1308011"/>
          </a:xfrm>
          <a:prstGeom prst="rect">
            <a:avLst/>
          </a:prstGeom>
          <a:solidFill>
            <a:schemeClr val="bg1"/>
          </a:solidFill>
          <a:ln w="9525">
            <a:solidFill>
              <a:schemeClr val="bg1"/>
            </a:solidFill>
            <a:miter lim="800000"/>
            <a:headEnd/>
            <a:tailEnd/>
          </a:ln>
          <a:effectLst/>
        </p:spPr>
        <p:txBody>
          <a:bodyPr wrap="square" lIns="405000" tIns="405000" rIns="405000" bIns="405000">
            <a:noAutofit/>
          </a:bodyPr>
          <a:lstStyle/>
          <a:p>
            <a:pPr algn="ctr" eaLnBrk="0" hangingPunct="0"/>
            <a:endParaRPr lang="en-GB" sz="3301" b="1" dirty="0">
              <a:latin typeface="Times New Roman" panose="02020603050405020304" pitchFamily="18" charset="0"/>
              <a:cs typeface="Times New Roman" panose="02020603050405020304" pitchFamily="18" charset="0"/>
            </a:endParaRPr>
          </a:p>
        </p:txBody>
      </p:sp>
      <p:sp>
        <p:nvSpPr>
          <p:cNvPr id="71" name="Rectangle 11"/>
          <p:cNvSpPr>
            <a:spLocks noChangeArrowheads="1"/>
          </p:cNvSpPr>
          <p:nvPr/>
        </p:nvSpPr>
        <p:spPr bwMode="auto">
          <a:xfrm>
            <a:off x="4523442" y="-124926"/>
            <a:ext cx="39367758" cy="1191726"/>
          </a:xfrm>
          <a:prstGeom prst="rect">
            <a:avLst/>
          </a:prstGeom>
          <a:noFill/>
          <a:ln w="9525">
            <a:noFill/>
            <a:miter lim="800000"/>
            <a:headEnd/>
            <a:tailEnd/>
          </a:ln>
        </p:spPr>
        <p:txBody>
          <a:bodyPr wrap="square" lIns="91429" tIns="45715" rIns="91429" bIns="45715">
            <a:spAutoFit/>
          </a:bodyPr>
          <a:lstStyle/>
          <a:p>
            <a:pPr>
              <a:lnSpc>
                <a:spcPct val="107000"/>
              </a:lnSpc>
              <a:spcAft>
                <a:spcPts val="800"/>
              </a:spcAft>
            </a:pPr>
            <a:r>
              <a:rPr lang="en-US" sz="7200" b="1" kern="0" dirty="0">
                <a:effectLst/>
                <a:latin typeface="+mj-lt"/>
                <a:ea typeface="Times New Roman" panose="02020603050405020304" pitchFamily="18" charset="0"/>
                <a:cs typeface="Times New Roman" panose="02020603050405020304" pitchFamily="18" charset="0"/>
              </a:rPr>
              <a:t>Ergonomic Benefits of Auxiliary Handles on Shovels and Pitchforks for Women Farmers</a:t>
            </a:r>
            <a:endParaRPr lang="en-US" sz="7200" kern="100" dirty="0">
              <a:effectLst/>
              <a:latin typeface="+mj-lt"/>
              <a:ea typeface="Aptos" panose="020B0004020202020204" pitchFamily="34" charset="0"/>
              <a:cs typeface="Times New Roman" panose="02020603050405020304" pitchFamily="18" charset="0"/>
            </a:endParaRPr>
          </a:p>
        </p:txBody>
      </p:sp>
      <p:sp>
        <p:nvSpPr>
          <p:cNvPr id="58" name="Rectangle 11"/>
          <p:cNvSpPr>
            <a:spLocks noChangeArrowheads="1"/>
          </p:cNvSpPr>
          <p:nvPr/>
        </p:nvSpPr>
        <p:spPr bwMode="auto">
          <a:xfrm>
            <a:off x="47646" y="1359923"/>
            <a:ext cx="43854624" cy="1400373"/>
          </a:xfrm>
          <a:prstGeom prst="rect">
            <a:avLst/>
          </a:prstGeom>
          <a:noFill/>
          <a:ln w="9525">
            <a:noFill/>
            <a:miter lim="800000"/>
            <a:headEnd/>
            <a:tailEnd/>
          </a:ln>
        </p:spPr>
        <p:txBody>
          <a:bodyPr wrap="square" lIns="91429" tIns="45715" rIns="91429" bIns="45715">
            <a:spAutoFit/>
          </a:bodyPr>
          <a:lstStyle/>
          <a:p>
            <a:pPr algn="ctr" eaLnBrk="0" hangingPunct="0">
              <a:spcAft>
                <a:spcPts val="600"/>
              </a:spcAft>
            </a:pPr>
            <a:r>
              <a:rPr lang="en-US" sz="4000" b="1" dirty="0">
                <a:solidFill>
                  <a:schemeClr val="tx2"/>
                </a:solidFill>
                <a:latin typeface="Times New Roman" panose="02020603050405020304" pitchFamily="18" charset="0"/>
                <a:cs typeface="Times New Roman" panose="02020603050405020304" pitchFamily="18" charset="0"/>
              </a:rPr>
              <a:t>Felix Michael Oguche, Jianfeng Zhou,  Karen </a:t>
            </a:r>
            <a:r>
              <a:rPr lang="en-US" sz="4000" b="1" dirty="0" err="1">
                <a:solidFill>
                  <a:schemeClr val="tx2"/>
                </a:solidFill>
                <a:latin typeface="Times New Roman" panose="02020603050405020304" pitchFamily="18" charset="0"/>
                <a:cs typeface="Times New Roman" panose="02020603050405020304" pitchFamily="18" charset="0"/>
              </a:rPr>
              <a:t>Funkenbusch</a:t>
            </a:r>
            <a:r>
              <a:rPr lang="en-US" sz="4000" b="1" dirty="0">
                <a:solidFill>
                  <a:schemeClr val="tx2"/>
                </a:solidFill>
                <a:latin typeface="Times New Roman" panose="02020603050405020304" pitchFamily="18" charset="0"/>
                <a:cs typeface="Times New Roman" panose="02020603050405020304" pitchFamily="18" charset="0"/>
              </a:rPr>
              <a:t>,  Marcia C. Shannon, </a:t>
            </a:r>
          </a:p>
          <a:p>
            <a:pPr algn="ctr" eaLnBrk="0" hangingPunct="0"/>
            <a:r>
              <a:rPr lang="en-US" sz="4000" b="1" dirty="0">
                <a:solidFill>
                  <a:schemeClr val="tx2"/>
                </a:solidFill>
                <a:latin typeface="Times New Roman" panose="02020603050405020304" pitchFamily="18" charset="0"/>
                <a:cs typeface="Times New Roman" panose="02020603050405020304" pitchFamily="18" charset="0"/>
              </a:rPr>
              <a:t>University of Missouri, Columbia, MO (contact: fofdt@missouri.edu) </a:t>
            </a:r>
            <a:endParaRPr lang="en-AU" sz="4000" dirty="0">
              <a:solidFill>
                <a:schemeClr val="tx2"/>
              </a:solidFill>
              <a:latin typeface="Times New Roman" panose="02020603050405020304" pitchFamily="18" charset="0"/>
              <a:cs typeface="Times New Roman" panose="02020603050405020304" pitchFamily="18" charset="0"/>
            </a:endParaRPr>
          </a:p>
        </p:txBody>
      </p:sp>
      <p:sp>
        <p:nvSpPr>
          <p:cNvPr id="33" name="Text Box 8"/>
          <p:cNvSpPr txBox="1">
            <a:spLocks noChangeArrowheads="1"/>
          </p:cNvSpPr>
          <p:nvPr/>
        </p:nvSpPr>
        <p:spPr bwMode="auto">
          <a:xfrm>
            <a:off x="29199628" y="3003755"/>
            <a:ext cx="14310572" cy="903835"/>
          </a:xfrm>
          <a:prstGeom prst="rect">
            <a:avLst/>
          </a:prstGeom>
          <a:solidFill>
            <a:schemeClr val="tx1"/>
          </a:solidFill>
          <a:ln w="9525">
            <a:noFill/>
            <a:miter lim="800000"/>
            <a:headEnd/>
            <a:tailEnd/>
          </a:ln>
          <a:effectLst/>
        </p:spPr>
        <p:txBody>
          <a:bodyPr wrap="square" lIns="270000" tIns="135000" rIns="270000" bIns="135000">
            <a:spAutoFit/>
          </a:bodyPr>
          <a:lstStyle/>
          <a:p>
            <a:pPr algn="ctr">
              <a:lnSpc>
                <a:spcPct val="107000"/>
              </a:lnSpc>
              <a:spcAft>
                <a:spcPts val="800"/>
              </a:spcAft>
            </a:pPr>
            <a:r>
              <a:rPr lang="en-US" sz="40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Result</a:t>
            </a:r>
            <a:r>
              <a:rPr lang="en-US" sz="40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7" name="矩形 63"/>
          <p:cNvSpPr/>
          <p:nvPr/>
        </p:nvSpPr>
        <p:spPr>
          <a:xfrm>
            <a:off x="29089918" y="3860810"/>
            <a:ext cx="9513079" cy="708372"/>
          </a:xfrm>
          <a:prstGeom prst="rect">
            <a:avLst/>
          </a:prstGeom>
        </p:spPr>
        <p:txBody>
          <a:bodyPr wrap="square">
            <a:noAutofit/>
          </a:bodyPr>
          <a:lstStyle/>
          <a:p>
            <a:pPr marL="571500" lvl="0" indent="-571500">
              <a:lnSpc>
                <a:spcPct val="107000"/>
              </a:lnSpc>
              <a:spcAft>
                <a:spcPts val="800"/>
              </a:spcAft>
              <a:buClr>
                <a:srgbClr val="C00000"/>
              </a:buClr>
              <a:buSzPct val="100000"/>
              <a:buFont typeface="Wingdings" panose="05000000000000000000" pitchFamily="2" charset="2"/>
              <a:buChar char="q"/>
              <a:tabLst>
                <a:tab pos="457200" algn="l"/>
              </a:tabLst>
            </a:pPr>
            <a:r>
              <a:rPr lang="en-US" sz="3600" b="1" kern="0" dirty="0">
                <a:effectLst/>
                <a:latin typeface="Times New Roman" panose="02020603050405020304" pitchFamily="18" charset="0"/>
                <a:ea typeface="Times New Roman" panose="02020603050405020304" pitchFamily="18" charset="0"/>
                <a:cs typeface="Times New Roman" panose="02020603050405020304" pitchFamily="18" charset="0"/>
              </a:rPr>
              <a:t>Physiological Analysis: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9" name="Text Box 8"/>
          <p:cNvSpPr txBox="1">
            <a:spLocks noChangeArrowheads="1"/>
          </p:cNvSpPr>
          <p:nvPr/>
        </p:nvSpPr>
        <p:spPr bwMode="auto">
          <a:xfrm>
            <a:off x="499677" y="8375271"/>
            <a:ext cx="14116901" cy="903835"/>
          </a:xfrm>
          <a:prstGeom prst="rect">
            <a:avLst/>
          </a:prstGeom>
          <a:solidFill>
            <a:schemeClr val="tx1"/>
          </a:solidFill>
          <a:ln w="9525">
            <a:noFill/>
            <a:miter lim="800000"/>
            <a:headEnd/>
            <a:tailEnd/>
          </a:ln>
          <a:effectLst/>
        </p:spPr>
        <p:txBody>
          <a:bodyPr wrap="square" lIns="270000" tIns="135000" rIns="270000" bIns="135000">
            <a:spAutoFit/>
          </a:bodyPr>
          <a:lstStyle/>
          <a:p>
            <a:pPr algn="ctr">
              <a:lnSpc>
                <a:spcPct val="107000"/>
              </a:lnSpc>
              <a:spcAft>
                <a:spcPts val="800"/>
              </a:spcAft>
            </a:pPr>
            <a:r>
              <a:rPr lang="en-US" sz="40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Research Motivation</a:t>
            </a:r>
            <a:endParaRPr lang="en-U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3" name="Text Box 8"/>
          <p:cNvSpPr txBox="1">
            <a:spLocks noChangeArrowheads="1"/>
          </p:cNvSpPr>
          <p:nvPr/>
        </p:nvSpPr>
        <p:spPr bwMode="auto">
          <a:xfrm>
            <a:off x="544632" y="2824413"/>
            <a:ext cx="14085768" cy="888190"/>
          </a:xfrm>
          <a:prstGeom prst="rect">
            <a:avLst/>
          </a:prstGeom>
          <a:solidFill>
            <a:schemeClr val="tx1"/>
          </a:solidFill>
          <a:ln w="9525">
            <a:noFill/>
            <a:miter lim="800000"/>
            <a:headEnd/>
            <a:tailEnd/>
          </a:ln>
          <a:effectLst/>
        </p:spPr>
        <p:txBody>
          <a:bodyPr wrap="square" lIns="270000" tIns="135000" rIns="270000" bIns="135000">
            <a:spAutoFit/>
          </a:bodyPr>
          <a:lstStyle/>
          <a:p>
            <a:pPr algn="ctr" eaLnBrk="0" hangingPunct="0">
              <a:spcBef>
                <a:spcPct val="50000"/>
              </a:spcBef>
            </a:pPr>
            <a:r>
              <a:rPr lang="en-GB" sz="4000" b="1" dirty="0">
                <a:solidFill>
                  <a:schemeClr val="bg1"/>
                </a:solidFill>
                <a:latin typeface="Times New Roman" panose="02020603050405020304" pitchFamily="18" charset="0"/>
                <a:cs typeface="Times New Roman" panose="02020603050405020304" pitchFamily="18" charset="0"/>
              </a:rPr>
              <a:t>Introduction</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70" name="Text Box 8"/>
          <p:cNvSpPr txBox="1">
            <a:spLocks noChangeArrowheads="1"/>
          </p:cNvSpPr>
          <p:nvPr/>
        </p:nvSpPr>
        <p:spPr bwMode="auto">
          <a:xfrm>
            <a:off x="29182418" y="24721151"/>
            <a:ext cx="14336484" cy="903835"/>
          </a:xfrm>
          <a:prstGeom prst="rect">
            <a:avLst/>
          </a:prstGeom>
          <a:solidFill>
            <a:schemeClr val="tx1"/>
          </a:solidFill>
          <a:ln w="9525">
            <a:noFill/>
            <a:miter lim="800000"/>
            <a:headEnd/>
            <a:tailEnd/>
          </a:ln>
          <a:effectLst/>
        </p:spPr>
        <p:txBody>
          <a:bodyPr wrap="square" lIns="270000" tIns="135000" rIns="270000" bIns="135000">
            <a:spAutoFit/>
          </a:bodyPr>
          <a:lstStyle/>
          <a:p>
            <a:pPr algn="ctr">
              <a:lnSpc>
                <a:spcPct val="107000"/>
              </a:lnSpc>
              <a:spcAft>
                <a:spcPts val="800"/>
              </a:spcAft>
            </a:pPr>
            <a:r>
              <a:rPr lang="en-US" sz="40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Conclusions</a:t>
            </a:r>
            <a:endParaRPr lang="en-U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descr="Shape&#10;&#10;Description automatically generated with medium confidence">
            <a:extLst>
              <a:ext uri="{FF2B5EF4-FFF2-40B4-BE49-F238E27FC236}">
                <a16:creationId xmlns:a16="http://schemas.microsoft.com/office/drawing/2014/main" id="{7D666D28-0797-4DA6-A343-95AC524F9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5043" y="1371601"/>
            <a:ext cx="4848157" cy="1603762"/>
          </a:xfrm>
          <a:prstGeom prst="rect">
            <a:avLst/>
          </a:prstGeom>
        </p:spPr>
      </p:pic>
      <p:pic>
        <p:nvPicPr>
          <p:cNvPr id="1026" name="Picture 2">
            <a:extLst>
              <a:ext uri="{FF2B5EF4-FFF2-40B4-BE49-F238E27FC236}">
                <a16:creationId xmlns:a16="http://schemas.microsoft.com/office/drawing/2014/main" id="{854DD899-C704-45EF-249F-D0442D317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0753"/>
            <a:ext cx="2316329" cy="213414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B22A708-82C2-AE87-18C3-D1674F84BE0A}"/>
              </a:ext>
            </a:extLst>
          </p:cNvPr>
          <p:cNvSpPr txBox="1"/>
          <p:nvPr/>
        </p:nvSpPr>
        <p:spPr>
          <a:xfrm>
            <a:off x="24612600" y="30767157"/>
            <a:ext cx="18891160" cy="1749394"/>
          </a:xfrm>
          <a:prstGeom prst="rect">
            <a:avLst/>
          </a:prstGeom>
          <a:solidFill>
            <a:schemeClr val="bg1"/>
          </a:solidFill>
        </p:spPr>
        <p:txBody>
          <a:bodyPr wrap="square" anchor="ctr" anchorCtr="0">
            <a:noAutofit/>
          </a:bodyPr>
          <a:lstStyle/>
          <a:p>
            <a:r>
              <a:rPr lang="en-US" sz="2400" b="0" i="1" dirty="0">
                <a:solidFill>
                  <a:srgbClr val="212121"/>
                </a:solidFill>
                <a:effectLst/>
                <a:latin typeface="Roboto" panose="02000000000000000000" pitchFamily="2" charset="0"/>
              </a:rPr>
              <a:t>This material is based upon work that is supported by the National Institute of Food and Agriculture, U.S. Department of Agriculture, under agreement number 2021-38640-34714 through the North Central Region SARE program under project number </a:t>
            </a:r>
            <a:r>
              <a:rPr lang="en-US" sz="2400" b="0" i="1" dirty="0" err="1">
                <a:solidFill>
                  <a:srgbClr val="212121"/>
                </a:solidFill>
                <a:effectLst/>
                <a:latin typeface="Roboto" panose="02000000000000000000" pitchFamily="2" charset="0"/>
              </a:rPr>
              <a:t>LNC21</a:t>
            </a:r>
            <a:r>
              <a:rPr lang="en-US" sz="2400" b="0" i="1" dirty="0">
                <a:solidFill>
                  <a:srgbClr val="212121"/>
                </a:solidFill>
                <a:effectLst/>
                <a:latin typeface="Roboto" panose="02000000000000000000" pitchFamily="2" charset="0"/>
              </a:rPr>
              <a:t>-458. USDA is an equal opportunity employer and service provider. Any opinions, findings, conclusions, or recommendations expressed in this publication are those of the author(s) and do not necessarily reflect the view of the U.S. Department of Agriculture.</a:t>
            </a:r>
            <a:endParaRPr lang="en-US" sz="2400" dirty="0"/>
          </a:p>
        </p:txBody>
      </p:sp>
      <p:pic>
        <p:nvPicPr>
          <p:cNvPr id="1028" name="Picture 4">
            <a:extLst>
              <a:ext uri="{FF2B5EF4-FFF2-40B4-BE49-F238E27FC236}">
                <a16:creationId xmlns:a16="http://schemas.microsoft.com/office/drawing/2014/main" id="{5AF5692D-7723-A3A4-D863-6831B1F62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9315" y="30966778"/>
            <a:ext cx="7808930" cy="131304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152B7EB6-50C4-8786-937F-53E5FD0B1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7846" y="30767157"/>
            <a:ext cx="1574023" cy="1749392"/>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63">
            <a:extLst>
              <a:ext uri="{FF2B5EF4-FFF2-40B4-BE49-F238E27FC236}">
                <a16:creationId xmlns:a16="http://schemas.microsoft.com/office/drawing/2014/main" id="{6329F4B5-EA51-162F-17C8-6C95E92A6B7A}"/>
              </a:ext>
            </a:extLst>
          </p:cNvPr>
          <p:cNvSpPr/>
          <p:nvPr/>
        </p:nvSpPr>
        <p:spPr>
          <a:xfrm>
            <a:off x="29194351" y="9489107"/>
            <a:ext cx="12817589" cy="711696"/>
          </a:xfrm>
          <a:prstGeom prst="rect">
            <a:avLst/>
          </a:prstGeom>
        </p:spPr>
        <p:txBody>
          <a:bodyPr wrap="square">
            <a:noAutofit/>
          </a:bodyPr>
          <a:lstStyle/>
          <a:p>
            <a:pPr marL="571500" indent="-571500">
              <a:spcBef>
                <a:spcPts val="1200"/>
              </a:spcBef>
              <a:spcAft>
                <a:spcPts val="1200"/>
              </a:spcAft>
              <a:buClr>
                <a:srgbClr val="C00000"/>
              </a:buClr>
              <a:buFont typeface="Wingdings" panose="05000000000000000000" pitchFamily="2" charset="2"/>
              <a:buChar char="q"/>
            </a:pPr>
            <a:r>
              <a:rPr lang="en-US" sz="3600" b="1" kern="0" dirty="0">
                <a:effectLst/>
                <a:latin typeface="Times New Roman" panose="02020603050405020304" pitchFamily="18" charset="0"/>
                <a:ea typeface="Times New Roman" panose="02020603050405020304" pitchFamily="18" charset="0"/>
              </a:rPr>
              <a:t>Ergonomic Measures</a:t>
            </a:r>
            <a:endParaRPr lang="en-US" sz="3600" b="1" dirty="0">
              <a:latin typeface="Times New Roman" panose="02020603050405020304" pitchFamily="18" charset="0"/>
              <a:cs typeface="Times New Roman" panose="02020603050405020304" pitchFamily="18" charset="0"/>
            </a:endParaRPr>
          </a:p>
        </p:txBody>
      </p:sp>
      <p:sp>
        <p:nvSpPr>
          <p:cNvPr id="2" name="矩形 63">
            <a:extLst>
              <a:ext uri="{FF2B5EF4-FFF2-40B4-BE49-F238E27FC236}">
                <a16:creationId xmlns:a16="http://schemas.microsoft.com/office/drawing/2014/main" id="{E7EF1854-C470-CAE5-1D3D-0B568C624B82}"/>
              </a:ext>
            </a:extLst>
          </p:cNvPr>
          <p:cNvSpPr/>
          <p:nvPr/>
        </p:nvSpPr>
        <p:spPr>
          <a:xfrm>
            <a:off x="608305" y="3856664"/>
            <a:ext cx="13944600" cy="4398794"/>
          </a:xfrm>
          <a:prstGeom prst="rect">
            <a:avLst/>
          </a:prstGeom>
        </p:spPr>
        <p:txBody>
          <a:bodyPr wrap="square">
            <a:noAutofit/>
          </a:bodyPr>
          <a:lstStyle/>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kern="0" dirty="0">
                <a:effectLst/>
                <a:latin typeface="Times New Roman" panose="02020603050405020304" pitchFamily="18" charset="0"/>
                <a:ea typeface="Times New Roman" panose="02020603050405020304" pitchFamily="18" charset="0"/>
              </a:rPr>
              <a:t>Agricultural work often involves manual tools such as shovels and pitchforks, posing significant risks of musculoskeletal disorders (MSDs), especially among women </a:t>
            </a:r>
            <a:r>
              <a:rPr lang="en-US" sz="2800" kern="0" dirty="0">
                <a:effectLst/>
                <a:latin typeface="Times New Roman" panose="02020603050405020304" pitchFamily="18" charset="0"/>
                <a:ea typeface="Times New Roman" panose="02020603050405020304" pitchFamily="18" charset="0"/>
              </a:rPr>
              <a:t>(</a:t>
            </a:r>
            <a:r>
              <a:rPr lang="en-US" sz="2800" i="1" kern="0" dirty="0" err="1">
                <a:effectLst/>
                <a:latin typeface="Times New Roman" panose="02020603050405020304" pitchFamily="18" charset="0"/>
                <a:ea typeface="Times New Roman" panose="02020603050405020304" pitchFamily="18" charset="0"/>
              </a:rPr>
              <a:t>Freivalds</a:t>
            </a:r>
            <a:r>
              <a:rPr lang="en-US" sz="2800" i="1" kern="0" dirty="0">
                <a:effectLst/>
                <a:latin typeface="Times New Roman" panose="02020603050405020304" pitchFamily="18" charset="0"/>
                <a:ea typeface="Times New Roman" panose="02020603050405020304" pitchFamily="18" charset="0"/>
              </a:rPr>
              <a:t>, 1986a; McPhee, 2005</a:t>
            </a:r>
            <a:r>
              <a:rPr lang="en-US" sz="2800" kern="0" dirty="0">
                <a:effectLst/>
                <a:latin typeface="Times New Roman" panose="02020603050405020304" pitchFamily="18" charset="0"/>
                <a:ea typeface="Times New Roman" panose="02020603050405020304" pitchFamily="18" charset="0"/>
              </a:rPr>
              <a:t>).</a:t>
            </a:r>
          </a:p>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kern="0" dirty="0">
                <a:effectLst/>
                <a:latin typeface="Times New Roman" panose="02020603050405020304" pitchFamily="18" charset="0"/>
                <a:ea typeface="Times New Roman" panose="02020603050405020304" pitchFamily="18" charset="0"/>
              </a:rPr>
              <a:t>Traditional tool designs typically do not consider the specific ergonomic needs of female farmers, potentially exacerbating these risks </a:t>
            </a:r>
            <a:r>
              <a:rPr lang="en-US" sz="2800" i="1" kern="0" dirty="0">
                <a:effectLst/>
                <a:latin typeface="Times New Roman" panose="02020603050405020304" pitchFamily="18" charset="0"/>
                <a:ea typeface="Times New Roman" panose="02020603050405020304" pitchFamily="18" charset="0"/>
              </a:rPr>
              <a:t>(</a:t>
            </a:r>
            <a:r>
              <a:rPr lang="en-US" sz="2800" i="1" kern="0" dirty="0" err="1">
                <a:effectLst/>
                <a:latin typeface="Times New Roman" panose="02020603050405020304" pitchFamily="18" charset="0"/>
                <a:ea typeface="Times New Roman" panose="02020603050405020304" pitchFamily="18" charset="0"/>
              </a:rPr>
              <a:t>Thariq</a:t>
            </a:r>
            <a:r>
              <a:rPr lang="en-US" sz="2800" i="1" kern="0" dirty="0">
                <a:effectLst/>
                <a:latin typeface="Times New Roman" panose="02020603050405020304" pitchFamily="18" charset="0"/>
                <a:ea typeface="Times New Roman" panose="02020603050405020304" pitchFamily="18" charset="0"/>
              </a:rPr>
              <a:t> et al., 2022).</a:t>
            </a:r>
          </a:p>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kern="0" dirty="0">
                <a:effectLst/>
                <a:latin typeface="Times New Roman" panose="02020603050405020304" pitchFamily="18" charset="0"/>
                <a:ea typeface="Times New Roman" panose="02020603050405020304" pitchFamily="18" charset="0"/>
              </a:rPr>
              <a:t>Women face unique ergonomic challenges due to anatomical and physiological differences from men, including generally lower upper-body strength and different body anthropometry </a:t>
            </a:r>
            <a:r>
              <a:rPr lang="en-US" sz="2800" i="1" kern="0" dirty="0">
                <a:effectLst/>
                <a:latin typeface="Times New Roman" panose="02020603050405020304" pitchFamily="18" charset="0"/>
                <a:ea typeface="Times New Roman" panose="02020603050405020304" pitchFamily="18" charset="0"/>
              </a:rPr>
              <a:t>(Engberg, 1992; </a:t>
            </a:r>
            <a:r>
              <a:rPr lang="en-US" sz="2800" i="1" kern="0" dirty="0" err="1">
                <a:effectLst/>
                <a:latin typeface="Times New Roman" panose="02020603050405020304" pitchFamily="18" charset="0"/>
                <a:ea typeface="Times New Roman" panose="02020603050405020304" pitchFamily="18" charset="0"/>
              </a:rPr>
              <a:t>Jäger</a:t>
            </a:r>
            <a:r>
              <a:rPr lang="en-US" sz="2800" i="1" kern="0" dirty="0">
                <a:effectLst/>
                <a:latin typeface="Times New Roman" panose="02020603050405020304" pitchFamily="18" charset="0"/>
                <a:ea typeface="Times New Roman" panose="02020603050405020304" pitchFamily="18" charset="0"/>
              </a:rPr>
              <a:t> et al., 1991).</a:t>
            </a:r>
            <a:endParaRPr lang="en-US" sz="2800" i="1"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5" name="Text Box 8">
            <a:extLst>
              <a:ext uri="{FF2B5EF4-FFF2-40B4-BE49-F238E27FC236}">
                <a16:creationId xmlns:a16="http://schemas.microsoft.com/office/drawing/2014/main" id="{27D0C35A-5C16-2042-2A4D-34E9B42C501D}"/>
              </a:ext>
            </a:extLst>
          </p:cNvPr>
          <p:cNvSpPr txBox="1">
            <a:spLocks noChangeArrowheads="1"/>
          </p:cNvSpPr>
          <p:nvPr/>
        </p:nvSpPr>
        <p:spPr bwMode="auto">
          <a:xfrm>
            <a:off x="544632" y="13187613"/>
            <a:ext cx="14109446" cy="903835"/>
          </a:xfrm>
          <a:prstGeom prst="rect">
            <a:avLst/>
          </a:prstGeom>
          <a:solidFill>
            <a:schemeClr val="tx1"/>
          </a:solidFill>
          <a:ln w="9525">
            <a:noFill/>
            <a:miter lim="800000"/>
            <a:headEnd/>
            <a:tailEnd/>
          </a:ln>
          <a:effectLst/>
        </p:spPr>
        <p:txBody>
          <a:bodyPr wrap="square" lIns="270000" tIns="135000" rIns="270000" bIns="135000">
            <a:spAutoFit/>
          </a:bodyPr>
          <a:lstStyle/>
          <a:p>
            <a:pPr algn="ctr">
              <a:lnSpc>
                <a:spcPct val="107000"/>
              </a:lnSpc>
              <a:spcAft>
                <a:spcPts val="800"/>
              </a:spcAft>
            </a:pPr>
            <a:r>
              <a:rPr lang="en-US" sz="40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Methods</a:t>
            </a:r>
            <a:endParaRPr lang="en-U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矩形 63">
            <a:extLst>
              <a:ext uri="{FF2B5EF4-FFF2-40B4-BE49-F238E27FC236}">
                <a16:creationId xmlns:a16="http://schemas.microsoft.com/office/drawing/2014/main" id="{68457FC5-45AE-3D64-9C2D-271DAB45B937}"/>
              </a:ext>
            </a:extLst>
          </p:cNvPr>
          <p:cNvSpPr/>
          <p:nvPr/>
        </p:nvSpPr>
        <p:spPr>
          <a:xfrm>
            <a:off x="630782" y="9237702"/>
            <a:ext cx="13944600" cy="4095263"/>
          </a:xfrm>
          <a:prstGeom prst="rect">
            <a:avLst/>
          </a:prstGeom>
        </p:spPr>
        <p:txBody>
          <a:bodyPr wrap="square">
            <a:noAutofit/>
          </a:bodyPr>
          <a:lstStyle/>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Objective:</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Research has been prompted to design agricultural tools that better accommodate the anatomical and physiological characteristics of women (Sung &amp;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Freivalds</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1996;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Kotowski</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et al., 2009). </a:t>
            </a:r>
          </a:p>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Ergonomic improvements can reduce strain in one area but may introduce new strains elsewhere (Mani &amp; </a:t>
            </a:r>
            <a:r>
              <a:rPr lang="en-US" sz="3200" kern="0" dirty="0" err="1">
                <a:effectLst/>
                <a:latin typeface="Times New Roman" panose="02020603050405020304" pitchFamily="18" charset="0"/>
                <a:ea typeface="Times New Roman" panose="02020603050405020304" pitchFamily="18" charset="0"/>
                <a:cs typeface="Times New Roman" panose="02020603050405020304" pitchFamily="18" charset="0"/>
              </a:rPr>
              <a:t>Gerr</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2000; Moore &amp; Scott, 2009). </a:t>
            </a:r>
          </a:p>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This study focuses on evaluating the ergonomic benefits of auxiliary handles on  shovels and pitchforks equipped with auxiliary handles for women farmers.</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矩形 63">
            <a:extLst>
              <a:ext uri="{FF2B5EF4-FFF2-40B4-BE49-F238E27FC236}">
                <a16:creationId xmlns:a16="http://schemas.microsoft.com/office/drawing/2014/main" id="{21D70CA0-6021-BBB4-20AC-2B926410AB6A}"/>
              </a:ext>
            </a:extLst>
          </p:cNvPr>
          <p:cNvSpPr/>
          <p:nvPr/>
        </p:nvSpPr>
        <p:spPr>
          <a:xfrm>
            <a:off x="695923" y="14109067"/>
            <a:ext cx="13944600" cy="4980956"/>
          </a:xfrm>
          <a:prstGeom prst="rect">
            <a:avLst/>
          </a:prstGeom>
        </p:spPr>
        <p:txBody>
          <a:bodyPr wrap="square">
            <a:noAutofit/>
          </a:bodyPr>
          <a:lstStyle/>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dirty="0">
                <a:latin typeface="Times New Roman" panose="02020603050405020304" pitchFamily="18" charset="0"/>
                <a:cs typeface="Times New Roman" panose="02020603050405020304" pitchFamily="18" charset="0"/>
              </a:rPr>
              <a:t>Participants: Eight women participants representing a diverse range of body types and ages.</a:t>
            </a:r>
          </a:p>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dirty="0">
                <a:latin typeface="Times New Roman" panose="02020603050405020304" pitchFamily="18" charset="0"/>
                <a:cs typeface="Times New Roman" panose="02020603050405020304" pitchFamily="18" charset="0"/>
              </a:rPr>
              <a:t>Tasks: Participants used both conventional and ergonomically enhanced tools to move straw mixed with dung in three-minute intervals with rest periods.</a:t>
            </a:r>
          </a:p>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dirty="0">
                <a:latin typeface="Times New Roman" panose="02020603050405020304" pitchFamily="18" charset="0"/>
                <a:cs typeface="Times New Roman" panose="02020603050405020304" pitchFamily="18" charset="0"/>
              </a:rPr>
              <a:t>Tools: Included the EAHA and EAHB auxiliary handles.</a:t>
            </a:r>
          </a:p>
          <a:p>
            <a:pPr marL="457200" lvl="0" indent="-457200" algn="just">
              <a:lnSpc>
                <a:spcPct val="107000"/>
              </a:lnSpc>
              <a:spcAft>
                <a:spcPts val="800"/>
              </a:spcAft>
              <a:buClr>
                <a:srgbClr val="C00000"/>
              </a:buClr>
              <a:buSzPct val="100000"/>
              <a:buFont typeface="Wingdings" panose="05000000000000000000" pitchFamily="2" charset="2"/>
              <a:buChar char="§"/>
              <a:tabLst>
                <a:tab pos="457200" algn="l"/>
              </a:tabLst>
            </a:pPr>
            <a:r>
              <a:rPr lang="en-US" sz="3200" dirty="0">
                <a:latin typeface="Times New Roman" panose="02020603050405020304" pitchFamily="18" charset="0"/>
                <a:cs typeface="Times New Roman" panose="02020603050405020304" pitchFamily="18" charset="0"/>
              </a:rPr>
              <a:t>Measurements: Physiological measurements such as heart rate, blood pressure, and oxygen saturation were recorded before and after tasks. Ergonomic assessments were conducted using RULA and REBA methods, along with video analysis to evaluate posture and movement.</a:t>
            </a:r>
            <a:endParaRPr lang="en-US" sz="2800" i="1" dirty="0">
              <a:latin typeface="Times New Roman" panose="02020603050405020304" pitchFamily="18" charset="0"/>
              <a:cs typeface="Times New Roman" panose="02020603050405020304" pitchFamily="18" charset="0"/>
            </a:endParaRPr>
          </a:p>
        </p:txBody>
      </p:sp>
      <p:sp>
        <p:nvSpPr>
          <p:cNvPr id="10" name="矩形 63">
            <a:extLst>
              <a:ext uri="{FF2B5EF4-FFF2-40B4-BE49-F238E27FC236}">
                <a16:creationId xmlns:a16="http://schemas.microsoft.com/office/drawing/2014/main" id="{A79F597E-7304-1D2E-676F-A0B74616C81A}"/>
              </a:ext>
            </a:extLst>
          </p:cNvPr>
          <p:cNvSpPr/>
          <p:nvPr/>
        </p:nvSpPr>
        <p:spPr>
          <a:xfrm>
            <a:off x="29601533" y="9824559"/>
            <a:ext cx="14028754" cy="3556419"/>
          </a:xfrm>
          <a:prstGeom prst="rect">
            <a:avLst/>
          </a:prstGeom>
        </p:spPr>
        <p:txBody>
          <a:bodyPr wrap="square">
            <a:noAutofit/>
          </a:bodyPr>
          <a:lstStyle/>
          <a:p>
            <a:pPr marL="457200" indent="-457200">
              <a:buClr>
                <a:srgbClr val="C00000"/>
              </a:buClr>
              <a:buFont typeface="Wingdings" panose="05000000000000000000" pitchFamily="2" charset="2"/>
              <a:buChar char="§"/>
            </a:pPr>
            <a:endParaRPr lang="en-US" sz="3200" dirty="0">
              <a:effectLst/>
              <a:latin typeface="Times New Roman" panose="02020603050405020304" pitchFamily="18" charset="0"/>
              <a:cs typeface="Times New Roman" panose="02020603050405020304" pitchFamily="18" charset="0"/>
            </a:endParaRPr>
          </a:p>
          <a:p>
            <a:pPr marL="457200" lvl="0" indent="-457200">
              <a:lnSpc>
                <a:spcPct val="107000"/>
              </a:lnSpc>
              <a:spcAft>
                <a:spcPts val="800"/>
              </a:spcAft>
              <a:buClr>
                <a:srgbClr val="C00000"/>
              </a:buClr>
              <a:buSzPct val="100000"/>
              <a:buFont typeface="Wingdings" panose="05000000000000000000" pitchFamily="2" charset="2"/>
              <a:buChar char="§"/>
              <a:tabLst>
                <a:tab pos="457200" algn="l"/>
              </a:tabLs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Hip Effort:</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Reduced significantly with ergonomic handles (p &lt; 0.01) </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(Figure 2).</a:t>
            </a:r>
            <a:endParaRPr lang="en-US" sz="32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lvl="0" indent="-457200">
              <a:lnSpc>
                <a:spcPct val="107000"/>
              </a:lnSpc>
              <a:spcAft>
                <a:spcPts val="800"/>
              </a:spcAft>
              <a:buClr>
                <a:srgbClr val="C00000"/>
              </a:buClr>
              <a:buSzPct val="100000"/>
              <a:buFont typeface="Wingdings" panose="05000000000000000000" pitchFamily="2" charset="2"/>
              <a:buChar char="§"/>
              <a:tabLst>
                <a:tab pos="457200" algn="l"/>
              </a:tabLs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Wrist Effort:</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Increased significantly with ergonomic handles (p &lt; 0.05).</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lvl="0" indent="-457200">
              <a:lnSpc>
                <a:spcPct val="107000"/>
              </a:lnSpc>
              <a:spcAft>
                <a:spcPts val="800"/>
              </a:spcAft>
              <a:buClr>
                <a:srgbClr val="C00000"/>
              </a:buClr>
              <a:buSzPct val="100000"/>
              <a:buFont typeface="Wingdings" panose="05000000000000000000" pitchFamily="2" charset="2"/>
              <a:buChar char="§"/>
              <a:tabLst>
                <a:tab pos="457200" algn="l"/>
              </a:tabLs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Elbow Effort:</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Increased with ergonomic tools (p &lt; 0.01).</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lvl="0" indent="-457200">
              <a:lnSpc>
                <a:spcPct val="107000"/>
              </a:lnSpc>
              <a:spcAft>
                <a:spcPts val="800"/>
              </a:spcAft>
              <a:buClr>
                <a:srgbClr val="C00000"/>
              </a:buClr>
              <a:buSzPct val="100000"/>
              <a:buFont typeface="Wingdings" panose="05000000000000000000" pitchFamily="2" charset="2"/>
              <a:buChar char="§"/>
              <a:tabLst>
                <a:tab pos="457200" algn="l"/>
              </a:tabLs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Shoulder, Neck, and Leg Efforts:</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No significant differences observed </a:t>
            </a:r>
          </a:p>
          <a:p>
            <a:pPr lvl="0">
              <a:lnSpc>
                <a:spcPct val="107000"/>
              </a:lnSpc>
              <a:spcAft>
                <a:spcPts val="800"/>
              </a:spcAft>
              <a:buClr>
                <a:srgbClr val="C00000"/>
              </a:buClr>
              <a:buSzPct val="100000"/>
              <a:tabLst>
                <a:tab pos="457200" algn="l"/>
              </a:tabLst>
            </a:pP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(p = 0.15, 0.53, and 0.73, respectively).</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14" name="矩形 63">
            <a:extLst>
              <a:ext uri="{FF2B5EF4-FFF2-40B4-BE49-F238E27FC236}">
                <a16:creationId xmlns:a16="http://schemas.microsoft.com/office/drawing/2014/main" id="{002769C0-E5B2-50F0-E44D-669B548457F2}"/>
              </a:ext>
            </a:extLst>
          </p:cNvPr>
          <p:cNvSpPr/>
          <p:nvPr/>
        </p:nvSpPr>
        <p:spPr>
          <a:xfrm>
            <a:off x="29182418" y="4218629"/>
            <a:ext cx="14116901" cy="5489582"/>
          </a:xfrm>
          <a:prstGeom prst="rect">
            <a:avLst/>
          </a:prstGeom>
        </p:spPr>
        <p:txBody>
          <a:bodyPr wrap="square">
            <a:noAutofit/>
          </a:bodyPr>
          <a:lstStyle/>
          <a:p>
            <a:pPr marL="457200" indent="-457200">
              <a:buClr>
                <a:srgbClr val="C00000"/>
              </a:buClr>
              <a:buFont typeface="Wingdings" panose="05000000000000000000" pitchFamily="2" charset="2"/>
              <a:buChar char="q"/>
            </a:pPr>
            <a:endParaRPr lang="en-US" sz="3200" dirty="0">
              <a:effectLst/>
              <a:latin typeface="Times New Roman" panose="02020603050405020304" pitchFamily="18" charset="0"/>
              <a:cs typeface="Times New Roman" panose="02020603050405020304" pitchFamily="18" charset="0"/>
            </a:endParaRPr>
          </a:p>
          <a:p>
            <a:pPr marL="914400" lvl="1" indent="-457200">
              <a:lnSpc>
                <a:spcPct val="107000"/>
              </a:lnSpc>
              <a:spcAft>
                <a:spcPts val="800"/>
              </a:spcAft>
              <a:buClr>
                <a:srgbClr val="C00000"/>
              </a:buClr>
              <a:buSzPct val="100000"/>
              <a:buFont typeface="Wingdings" panose="05000000000000000000" pitchFamily="2" charset="2"/>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Heart Rate: Ergonomic tools reduced average heart rate to 81 bpm compared to 86 bpm with conventional tools.</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914400" lvl="1" indent="-457200">
              <a:lnSpc>
                <a:spcPct val="107000"/>
              </a:lnSpc>
              <a:spcAft>
                <a:spcPts val="800"/>
              </a:spcAft>
              <a:buClr>
                <a:srgbClr val="C00000"/>
              </a:buClr>
              <a:buSzPct val="100000"/>
              <a:buFont typeface="Wingdings" panose="05000000000000000000" pitchFamily="2" charset="2"/>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Energy Expenditure: Lower with ergonomic tools (4.29 KJ/kg vs. 4.98 KJ/kg) </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(Figure 1) </a:t>
            </a:r>
            <a:r>
              <a:rPr lang="en-US" sz="3200" dirty="0">
                <a:latin typeface="Times New Roman" panose="02020603050405020304" pitchFamily="18" charset="0"/>
                <a:cs typeface="Times New Roman" panose="02020603050405020304" pitchFamily="18" charset="0"/>
              </a:rPr>
              <a:t>Findings support that ergonomic tools reduce task effort (Varghese et al., 1994) and align with reduced cardiovascular strain (</a:t>
            </a:r>
            <a:r>
              <a:rPr lang="en-US" sz="3200" dirty="0" err="1">
                <a:latin typeface="Times New Roman" panose="02020603050405020304" pitchFamily="18" charset="0"/>
                <a:cs typeface="Times New Roman" panose="02020603050405020304" pitchFamily="18" charset="0"/>
              </a:rPr>
              <a:t>Lehto</a:t>
            </a:r>
            <a:r>
              <a:rPr lang="en-US" sz="3200" dirty="0">
                <a:latin typeface="Times New Roman" panose="02020603050405020304" pitchFamily="18" charset="0"/>
                <a:cs typeface="Times New Roman" panose="02020603050405020304" pitchFamily="18" charset="0"/>
              </a:rPr>
              <a:t> and Buck, 2008), potentially reducing fatigue and improving comfort over prolonged use.</a:t>
            </a:r>
            <a:endParaRPr lang="en-US" sz="3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0" lvl="1" indent="-457200">
              <a:lnSpc>
                <a:spcPct val="107000"/>
              </a:lnSpc>
              <a:spcAft>
                <a:spcPts val="800"/>
              </a:spcAft>
              <a:buClr>
                <a:srgbClr val="C00000"/>
              </a:buClr>
              <a:buSzPct val="100000"/>
              <a:buFont typeface="Wingdings" panose="05000000000000000000" pitchFamily="2" charset="2"/>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Cardiac Cost of Work: Lower with ergonomic tools (18.17 vs. 31.26). </a:t>
            </a:r>
          </a:p>
          <a:p>
            <a:pPr marL="914400" lvl="1" indent="-457200">
              <a:lnSpc>
                <a:spcPct val="107000"/>
              </a:lnSpc>
              <a:spcAft>
                <a:spcPts val="800"/>
              </a:spcAft>
              <a:buClr>
                <a:srgbClr val="C00000"/>
              </a:buClr>
              <a:buSzPct val="100000"/>
              <a:buFont typeface="Wingdings" panose="05000000000000000000" pitchFamily="2" charset="2"/>
              <a:buChar char="§"/>
              <a:tabLst>
                <a:tab pos="914400" algn="l"/>
              </a:tabLst>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Motion Efficiency: Improved with ergonomic tools (46.85 vs. 48.05).</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lvl="1">
              <a:lnSpc>
                <a:spcPct val="107000"/>
              </a:lnSpc>
              <a:spcAft>
                <a:spcPts val="800"/>
              </a:spcAft>
              <a:buClr>
                <a:srgbClr val="C00000"/>
              </a:buClr>
              <a:buSzPct val="100000"/>
              <a:tabLst>
                <a:tab pos="914400" algn="l"/>
              </a:tabLst>
            </a:pP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15" name="矩形 63">
            <a:extLst>
              <a:ext uri="{FF2B5EF4-FFF2-40B4-BE49-F238E27FC236}">
                <a16:creationId xmlns:a16="http://schemas.microsoft.com/office/drawing/2014/main" id="{F254A31A-78F7-6162-5357-3CD09A7BB856}"/>
              </a:ext>
            </a:extLst>
          </p:cNvPr>
          <p:cNvSpPr/>
          <p:nvPr/>
        </p:nvSpPr>
        <p:spPr>
          <a:xfrm>
            <a:off x="29295123" y="25279979"/>
            <a:ext cx="14116901" cy="5114220"/>
          </a:xfrm>
          <a:prstGeom prst="rect">
            <a:avLst/>
          </a:prstGeom>
        </p:spPr>
        <p:txBody>
          <a:bodyPr wrap="square">
            <a:noAutofit/>
          </a:bodyPr>
          <a:lstStyle/>
          <a:p>
            <a:pPr marL="571500" indent="-571500">
              <a:buClr>
                <a:srgbClr val="C00000"/>
              </a:buClr>
              <a:buSzPct val="100000"/>
              <a:buFont typeface="Wingdings" panose="05000000000000000000" pitchFamily="2" charset="2"/>
              <a:buChar char="§"/>
            </a:pPr>
            <a:endParaRPr lang="en-US" sz="3600" dirty="0">
              <a:effectLst/>
              <a:latin typeface="Times New Roman" panose="02020603050405020304" pitchFamily="18" charset="0"/>
              <a:cs typeface="Times New Roman" panose="02020603050405020304" pitchFamily="18" charset="0"/>
            </a:endParaRPr>
          </a:p>
          <a:p>
            <a:pPr marL="457200" lvl="0" indent="-457200">
              <a:lnSpc>
                <a:spcPct val="107000"/>
              </a:lnSpc>
              <a:spcAft>
                <a:spcPts val="800"/>
              </a:spcAft>
              <a:buClr>
                <a:srgbClr val="C00000"/>
              </a:buClr>
              <a:buSzPct val="100000"/>
              <a:buFont typeface="Wingdings" panose="05000000000000000000" pitchFamily="2" charset="2"/>
              <a:buChar char="§"/>
              <a:tabLst>
                <a:tab pos="457200" algn="l"/>
              </a:tabLs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Benefits:</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Ergonomic tools significantly reduce physical strain and may improve work efficiency for women farmers.</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lvl="0" indent="-457200">
              <a:lnSpc>
                <a:spcPct val="107000"/>
              </a:lnSpc>
              <a:spcAft>
                <a:spcPts val="800"/>
              </a:spcAft>
              <a:buClr>
                <a:srgbClr val="C00000"/>
              </a:buClr>
              <a:buSzPct val="100000"/>
              <a:buFont typeface="Wingdings" panose="05000000000000000000" pitchFamily="2" charset="2"/>
              <a:buChar char="§"/>
              <a:tabLst>
                <a:tab pos="457200" algn="l"/>
              </a:tabLs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Trade-offs:</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 Potential trade-offs in ergonomic design, such as increased elbow and wrist strain, need to be addressed.</a:t>
            </a:r>
          </a:p>
          <a:p>
            <a:pPr marL="457200" lvl="0" indent="-457200">
              <a:lnSpc>
                <a:spcPct val="107000"/>
              </a:lnSpc>
              <a:spcAft>
                <a:spcPts val="800"/>
              </a:spcAft>
              <a:buClr>
                <a:srgbClr val="C00000"/>
              </a:buClr>
              <a:buSzPct val="100000"/>
              <a:buFont typeface="Wingdings" panose="05000000000000000000" pitchFamily="2" charset="2"/>
              <a:buChar char="§"/>
              <a:tabLst>
                <a:tab pos="457200" algn="l"/>
              </a:tabLst>
            </a:pPr>
            <a:r>
              <a:rPr lang="en-US" sz="3200" b="1" dirty="0">
                <a:latin typeface="Times New Roman" panose="02020603050405020304" pitchFamily="18" charset="0"/>
                <a:cs typeface="Times New Roman" panose="02020603050405020304" pitchFamily="18" charset="0"/>
              </a:rPr>
              <a:t>Future Research:</a:t>
            </a:r>
            <a:r>
              <a:rPr lang="en-US" sz="3200" dirty="0">
                <a:latin typeface="Times New Roman" panose="02020603050405020304" pitchFamily="18" charset="0"/>
                <a:cs typeface="Times New Roman" panose="02020603050405020304" pitchFamily="18" charset="0"/>
              </a:rPr>
              <a:t> Focus on refining ergonomic designs to balance strain reduction across all body parts while minimizing cardiac costs. Integrating user-centric customization and conducting long-term field studies will be crucial to refine these tools further.</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grpSp>
        <p:nvGrpSpPr>
          <p:cNvPr id="18" name="Group 17">
            <a:extLst>
              <a:ext uri="{FF2B5EF4-FFF2-40B4-BE49-F238E27FC236}">
                <a16:creationId xmlns:a16="http://schemas.microsoft.com/office/drawing/2014/main" id="{0926B23F-A0AB-800E-3E96-0A6CBAA8309B}"/>
              </a:ext>
            </a:extLst>
          </p:cNvPr>
          <p:cNvGrpSpPr/>
          <p:nvPr/>
        </p:nvGrpSpPr>
        <p:grpSpPr>
          <a:xfrm>
            <a:off x="14800047" y="2880241"/>
            <a:ext cx="14212175" cy="10307372"/>
            <a:chOff x="877687" y="1354636"/>
            <a:chExt cx="6432651" cy="4394479"/>
          </a:xfrm>
        </p:grpSpPr>
        <p:grpSp>
          <p:nvGrpSpPr>
            <p:cNvPr id="19" name="Group 18">
              <a:extLst>
                <a:ext uri="{FF2B5EF4-FFF2-40B4-BE49-F238E27FC236}">
                  <a16:creationId xmlns:a16="http://schemas.microsoft.com/office/drawing/2014/main" id="{BE2645C0-7D54-01EF-06EF-06FCD00AB09F}"/>
                </a:ext>
              </a:extLst>
            </p:cNvPr>
            <p:cNvGrpSpPr/>
            <p:nvPr/>
          </p:nvGrpSpPr>
          <p:grpSpPr>
            <a:xfrm>
              <a:off x="2999484" y="1354636"/>
              <a:ext cx="2189306" cy="3905795"/>
              <a:chOff x="2999484" y="1354636"/>
              <a:chExt cx="2189306" cy="3905795"/>
            </a:xfrm>
          </p:grpSpPr>
          <p:pic>
            <p:nvPicPr>
              <p:cNvPr id="36" name="Picture 35">
                <a:extLst>
                  <a:ext uri="{FF2B5EF4-FFF2-40B4-BE49-F238E27FC236}">
                    <a16:creationId xmlns:a16="http://schemas.microsoft.com/office/drawing/2014/main" id="{9296EC4B-59B4-3AED-5DCA-4300672BA26E}"/>
                  </a:ext>
                </a:extLst>
              </p:cNvPr>
              <p:cNvPicPr>
                <a:picLocks noChangeAspect="1"/>
              </p:cNvPicPr>
              <p:nvPr/>
            </p:nvPicPr>
            <p:blipFill rotWithShape="1">
              <a:blip r:embed="rId6"/>
              <a:srcRect l="28752"/>
              <a:stretch/>
            </p:blipFill>
            <p:spPr>
              <a:xfrm>
                <a:off x="2999484" y="1354636"/>
                <a:ext cx="2189306" cy="3905795"/>
              </a:xfrm>
              <a:prstGeom prst="rect">
                <a:avLst/>
              </a:prstGeom>
            </p:spPr>
          </p:pic>
          <p:pic>
            <p:nvPicPr>
              <p:cNvPr id="38" name="Picture 37">
                <a:extLst>
                  <a:ext uri="{FF2B5EF4-FFF2-40B4-BE49-F238E27FC236}">
                    <a16:creationId xmlns:a16="http://schemas.microsoft.com/office/drawing/2014/main" id="{FCD796C2-D31A-39FB-E67A-261A75A99BB7}"/>
                  </a:ext>
                </a:extLst>
              </p:cNvPr>
              <p:cNvPicPr>
                <a:picLocks noChangeAspect="1"/>
              </p:cNvPicPr>
              <p:nvPr/>
            </p:nvPicPr>
            <p:blipFill>
              <a:blip r:embed="rId7"/>
              <a:stretch>
                <a:fillRect/>
              </a:stretch>
            </p:blipFill>
            <p:spPr>
              <a:xfrm>
                <a:off x="3242032" y="1354636"/>
                <a:ext cx="972389" cy="920283"/>
              </a:xfrm>
              <a:prstGeom prst="rect">
                <a:avLst/>
              </a:prstGeom>
            </p:spPr>
          </p:pic>
        </p:grpSp>
        <p:grpSp>
          <p:nvGrpSpPr>
            <p:cNvPr id="21" name="Group 20">
              <a:extLst>
                <a:ext uri="{FF2B5EF4-FFF2-40B4-BE49-F238E27FC236}">
                  <a16:creationId xmlns:a16="http://schemas.microsoft.com/office/drawing/2014/main" id="{4526E17F-173D-859F-22C3-E8A349851DEB}"/>
                </a:ext>
              </a:extLst>
            </p:cNvPr>
            <p:cNvGrpSpPr/>
            <p:nvPr/>
          </p:nvGrpSpPr>
          <p:grpSpPr>
            <a:xfrm>
              <a:off x="877687" y="1714047"/>
              <a:ext cx="2142425" cy="3106674"/>
              <a:chOff x="877687" y="1714047"/>
              <a:chExt cx="2142425" cy="3106674"/>
            </a:xfrm>
          </p:grpSpPr>
          <p:pic>
            <p:nvPicPr>
              <p:cNvPr id="31" name="Picture 30">
                <a:extLst>
                  <a:ext uri="{FF2B5EF4-FFF2-40B4-BE49-F238E27FC236}">
                    <a16:creationId xmlns:a16="http://schemas.microsoft.com/office/drawing/2014/main" id="{8A8B8631-74DF-2044-3492-CC3A43CDA99C}"/>
                  </a:ext>
                </a:extLst>
              </p:cNvPr>
              <p:cNvPicPr>
                <a:picLocks noChangeAspect="1"/>
              </p:cNvPicPr>
              <p:nvPr/>
            </p:nvPicPr>
            <p:blipFill rotWithShape="1">
              <a:blip r:embed="rId8"/>
              <a:srcRect l="21921" t="11441" r="15774"/>
              <a:stretch/>
            </p:blipFill>
            <p:spPr>
              <a:xfrm>
                <a:off x="877687" y="1729345"/>
                <a:ext cx="2142425" cy="3091376"/>
              </a:xfrm>
              <a:prstGeom prst="rect">
                <a:avLst/>
              </a:prstGeom>
            </p:spPr>
          </p:pic>
          <p:pic>
            <p:nvPicPr>
              <p:cNvPr id="34" name="Picture 33">
                <a:extLst>
                  <a:ext uri="{FF2B5EF4-FFF2-40B4-BE49-F238E27FC236}">
                    <a16:creationId xmlns:a16="http://schemas.microsoft.com/office/drawing/2014/main" id="{8AE7CCD3-9B48-4455-0789-C6B141E84F72}"/>
                  </a:ext>
                </a:extLst>
              </p:cNvPr>
              <p:cNvPicPr>
                <a:picLocks noChangeAspect="1"/>
              </p:cNvPicPr>
              <p:nvPr/>
            </p:nvPicPr>
            <p:blipFill>
              <a:blip r:embed="rId9"/>
              <a:stretch>
                <a:fillRect/>
              </a:stretch>
            </p:blipFill>
            <p:spPr>
              <a:xfrm>
                <a:off x="1345020" y="1714047"/>
                <a:ext cx="747605" cy="726693"/>
              </a:xfrm>
              <a:prstGeom prst="rect">
                <a:avLst/>
              </a:prstGeom>
            </p:spPr>
          </p:pic>
        </p:grpSp>
        <p:grpSp>
          <p:nvGrpSpPr>
            <p:cNvPr id="22" name="Group 21">
              <a:extLst>
                <a:ext uri="{FF2B5EF4-FFF2-40B4-BE49-F238E27FC236}">
                  <a16:creationId xmlns:a16="http://schemas.microsoft.com/office/drawing/2014/main" id="{EF03E83B-F3C5-E2B1-15D4-73385902D863}"/>
                </a:ext>
              </a:extLst>
            </p:cNvPr>
            <p:cNvGrpSpPr/>
            <p:nvPr/>
          </p:nvGrpSpPr>
          <p:grpSpPr>
            <a:xfrm>
              <a:off x="5181539" y="1545162"/>
              <a:ext cx="2128799" cy="3524742"/>
              <a:chOff x="5181539" y="1545162"/>
              <a:chExt cx="2128799" cy="3524742"/>
            </a:xfrm>
          </p:grpSpPr>
          <p:pic>
            <p:nvPicPr>
              <p:cNvPr id="28" name="Picture 27">
                <a:extLst>
                  <a:ext uri="{FF2B5EF4-FFF2-40B4-BE49-F238E27FC236}">
                    <a16:creationId xmlns:a16="http://schemas.microsoft.com/office/drawing/2014/main" id="{8E3F9AEC-603B-1E7D-F7A5-166E00F8EF7B}"/>
                  </a:ext>
                </a:extLst>
              </p:cNvPr>
              <p:cNvPicPr>
                <a:picLocks noChangeAspect="1"/>
              </p:cNvPicPr>
              <p:nvPr/>
            </p:nvPicPr>
            <p:blipFill rotWithShape="1">
              <a:blip r:embed="rId10"/>
              <a:srcRect l="10349" r="2017"/>
              <a:stretch/>
            </p:blipFill>
            <p:spPr>
              <a:xfrm>
                <a:off x="5181539" y="1545162"/>
                <a:ext cx="2128799" cy="3524742"/>
              </a:xfrm>
              <a:prstGeom prst="rect">
                <a:avLst/>
              </a:prstGeom>
            </p:spPr>
          </p:pic>
          <p:pic>
            <p:nvPicPr>
              <p:cNvPr id="30" name="Picture 29">
                <a:extLst>
                  <a:ext uri="{FF2B5EF4-FFF2-40B4-BE49-F238E27FC236}">
                    <a16:creationId xmlns:a16="http://schemas.microsoft.com/office/drawing/2014/main" id="{1C2B35A7-88AC-AAEB-C0D7-19F485CD1C5B}"/>
                  </a:ext>
                </a:extLst>
              </p:cNvPr>
              <p:cNvPicPr>
                <a:picLocks noChangeAspect="1"/>
              </p:cNvPicPr>
              <p:nvPr/>
            </p:nvPicPr>
            <p:blipFill rotWithShape="1">
              <a:blip r:embed="rId11"/>
              <a:srcRect t="7344"/>
              <a:stretch/>
            </p:blipFill>
            <p:spPr>
              <a:xfrm>
                <a:off x="5433486" y="1592581"/>
                <a:ext cx="855299" cy="814493"/>
              </a:xfrm>
              <a:prstGeom prst="rect">
                <a:avLst/>
              </a:prstGeom>
            </p:spPr>
          </p:pic>
        </p:grpSp>
        <p:sp>
          <p:nvSpPr>
            <p:cNvPr id="23" name="TextBox 22">
              <a:extLst>
                <a:ext uri="{FF2B5EF4-FFF2-40B4-BE49-F238E27FC236}">
                  <a16:creationId xmlns:a16="http://schemas.microsoft.com/office/drawing/2014/main" id="{C6E332E6-EA1E-CCFE-2980-E67981245274}"/>
                </a:ext>
              </a:extLst>
            </p:cNvPr>
            <p:cNvSpPr txBox="1"/>
            <p:nvPr/>
          </p:nvSpPr>
          <p:spPr>
            <a:xfrm>
              <a:off x="1096618" y="4855910"/>
              <a:ext cx="1544982"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Conventional</a:t>
              </a:r>
              <a:endParaRPr lang="en-US" dirty="0"/>
            </a:p>
          </p:txBody>
        </p:sp>
        <p:sp>
          <p:nvSpPr>
            <p:cNvPr id="26" name="TextBox 25">
              <a:extLst>
                <a:ext uri="{FF2B5EF4-FFF2-40B4-BE49-F238E27FC236}">
                  <a16:creationId xmlns:a16="http://schemas.microsoft.com/office/drawing/2014/main" id="{6B9174F7-6BF1-F6CC-1ECB-4672FE2ABB0F}"/>
                </a:ext>
              </a:extLst>
            </p:cNvPr>
            <p:cNvSpPr txBox="1"/>
            <p:nvPr/>
          </p:nvSpPr>
          <p:spPr>
            <a:xfrm>
              <a:off x="3512931" y="5379783"/>
              <a:ext cx="94863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EAHA</a:t>
              </a:r>
              <a:endParaRPr lang="en-US" dirty="0"/>
            </a:p>
          </p:txBody>
        </p:sp>
        <p:sp>
          <p:nvSpPr>
            <p:cNvPr id="27" name="TextBox 26">
              <a:extLst>
                <a:ext uri="{FF2B5EF4-FFF2-40B4-BE49-F238E27FC236}">
                  <a16:creationId xmlns:a16="http://schemas.microsoft.com/office/drawing/2014/main" id="{57676F47-6B27-75E9-2751-4166107C89E2}"/>
                </a:ext>
              </a:extLst>
            </p:cNvPr>
            <p:cNvSpPr txBox="1"/>
            <p:nvPr/>
          </p:nvSpPr>
          <p:spPr>
            <a:xfrm>
              <a:off x="5783470" y="5195117"/>
              <a:ext cx="977470"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EAHB </a:t>
              </a:r>
              <a:endParaRPr lang="en-US" dirty="0"/>
            </a:p>
          </p:txBody>
        </p:sp>
      </p:grpSp>
      <p:pic>
        <p:nvPicPr>
          <p:cNvPr id="102" name="Picture 101" descr="A screenshot of a computer screen&#10;&#10;Description automatically generated">
            <a:extLst>
              <a:ext uri="{FF2B5EF4-FFF2-40B4-BE49-F238E27FC236}">
                <a16:creationId xmlns:a16="http://schemas.microsoft.com/office/drawing/2014/main" id="{F6879461-1583-0263-9369-3DB0A3ABE38B}"/>
              </a:ext>
            </a:extLst>
          </p:cNvPr>
          <p:cNvPicPr>
            <a:picLocks noChangeAspect="1"/>
          </p:cNvPicPr>
          <p:nvPr/>
        </p:nvPicPr>
        <p:blipFill>
          <a:blip r:embed="rId12"/>
          <a:stretch>
            <a:fillRect/>
          </a:stretch>
        </p:blipFill>
        <p:spPr>
          <a:xfrm>
            <a:off x="898474" y="26061008"/>
            <a:ext cx="6218731" cy="6323992"/>
          </a:xfrm>
          <a:prstGeom prst="rect">
            <a:avLst/>
          </a:prstGeom>
        </p:spPr>
      </p:pic>
      <p:pic>
        <p:nvPicPr>
          <p:cNvPr id="104" name="Picture 103" descr="A person holding a shovel&#10;&#10;Description automatically generated">
            <a:extLst>
              <a:ext uri="{FF2B5EF4-FFF2-40B4-BE49-F238E27FC236}">
                <a16:creationId xmlns:a16="http://schemas.microsoft.com/office/drawing/2014/main" id="{2D8A7A20-6413-D69D-25C1-D24218B96C8F}"/>
              </a:ext>
            </a:extLst>
          </p:cNvPr>
          <p:cNvPicPr>
            <a:picLocks noChangeAspect="1"/>
          </p:cNvPicPr>
          <p:nvPr/>
        </p:nvPicPr>
        <p:blipFill rotWithShape="1">
          <a:blip r:embed="rId13"/>
          <a:srcRect l="54237"/>
          <a:stretch/>
        </p:blipFill>
        <p:spPr>
          <a:xfrm>
            <a:off x="8198992" y="26871437"/>
            <a:ext cx="5675915" cy="6046963"/>
          </a:xfrm>
          <a:prstGeom prst="rect">
            <a:avLst/>
          </a:prstGeom>
        </p:spPr>
      </p:pic>
      <p:pic>
        <p:nvPicPr>
          <p:cNvPr id="171" name="Picture 170" descr="A yellow object with a black background&#10;&#10;Description automatically generated">
            <a:extLst>
              <a:ext uri="{FF2B5EF4-FFF2-40B4-BE49-F238E27FC236}">
                <a16:creationId xmlns:a16="http://schemas.microsoft.com/office/drawing/2014/main" id="{449CE738-3DB2-808F-C1A2-61C672CB48C9}"/>
              </a:ext>
            </a:extLst>
          </p:cNvPr>
          <p:cNvPicPr>
            <a:picLocks noChangeAspect="1"/>
          </p:cNvPicPr>
          <p:nvPr/>
        </p:nvPicPr>
        <p:blipFill>
          <a:blip r:embed="rId14"/>
          <a:stretch>
            <a:fillRect/>
          </a:stretch>
        </p:blipFill>
        <p:spPr>
          <a:xfrm>
            <a:off x="872275" y="20928541"/>
            <a:ext cx="13416659" cy="6405246"/>
          </a:xfrm>
          <a:prstGeom prst="rect">
            <a:avLst/>
          </a:prstGeom>
        </p:spPr>
      </p:pic>
      <p:sp>
        <p:nvSpPr>
          <p:cNvPr id="177" name="Text Box 8">
            <a:extLst>
              <a:ext uri="{FF2B5EF4-FFF2-40B4-BE49-F238E27FC236}">
                <a16:creationId xmlns:a16="http://schemas.microsoft.com/office/drawing/2014/main" id="{A392677D-319D-C486-8514-FB1DD4F1867C}"/>
              </a:ext>
            </a:extLst>
          </p:cNvPr>
          <p:cNvSpPr txBox="1">
            <a:spLocks noChangeArrowheads="1"/>
          </p:cNvSpPr>
          <p:nvPr/>
        </p:nvSpPr>
        <p:spPr bwMode="auto">
          <a:xfrm>
            <a:off x="29194351" y="19409431"/>
            <a:ext cx="14321126" cy="903835"/>
          </a:xfrm>
          <a:prstGeom prst="rect">
            <a:avLst/>
          </a:prstGeom>
          <a:solidFill>
            <a:schemeClr val="tx1"/>
          </a:solidFill>
          <a:ln w="9525">
            <a:noFill/>
            <a:miter lim="800000"/>
            <a:headEnd/>
            <a:tailEnd/>
          </a:ln>
          <a:effectLst/>
        </p:spPr>
        <p:txBody>
          <a:bodyPr wrap="square" lIns="270000" tIns="135000" rIns="270000" bIns="135000">
            <a:spAutoFit/>
          </a:bodyPr>
          <a:lstStyle/>
          <a:p>
            <a:pPr algn="ctr">
              <a:lnSpc>
                <a:spcPct val="107000"/>
              </a:lnSpc>
              <a:spcAft>
                <a:spcPts val="800"/>
              </a:spcAft>
            </a:pPr>
            <a:r>
              <a:rPr lang="en-US" sz="40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Benefits and Insights</a:t>
            </a:r>
            <a:endParaRPr lang="en-U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83" name="Rectangle 182">
            <a:extLst>
              <a:ext uri="{FF2B5EF4-FFF2-40B4-BE49-F238E27FC236}">
                <a16:creationId xmlns:a16="http://schemas.microsoft.com/office/drawing/2014/main" id="{350ED151-EA48-6998-7B81-5A14084D3308}"/>
              </a:ext>
            </a:extLst>
          </p:cNvPr>
          <p:cNvSpPr/>
          <p:nvPr/>
        </p:nvSpPr>
        <p:spPr>
          <a:xfrm>
            <a:off x="28789465" y="18015791"/>
            <a:ext cx="7356206" cy="1077218"/>
          </a:xfrm>
          <a:prstGeom prst="rect">
            <a:avLst/>
          </a:prstGeom>
        </p:spPr>
        <p:txBody>
          <a:bodyPr wrap="square">
            <a:spAutoFit/>
          </a:bodyPr>
          <a:lstStyle/>
          <a:p>
            <a:pPr algn="ctr">
              <a:spcBef>
                <a:spcPts val="1200"/>
              </a:spcBef>
              <a:spcAft>
                <a:spcPts val="1200"/>
              </a:spcAft>
              <a:buClr>
                <a:srgbClr val="C00000"/>
              </a:buClr>
            </a:pPr>
            <a:r>
              <a:rPr lang="en-US" sz="3200" b="1" dirty="0">
                <a:latin typeface="Times New Roman" panose="02020603050405020304" pitchFamily="18" charset="0"/>
                <a:cs typeface="Times New Roman" panose="02020603050405020304" pitchFamily="18" charset="0"/>
              </a:rPr>
              <a:t>Figure 1. </a:t>
            </a:r>
            <a:r>
              <a:rPr lang="en-US" sz="3200" kern="1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Relationship between energy expenditure and average heart rate</a:t>
            </a:r>
            <a:endParaRPr lang="en-US" sz="3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4" name="Rectangle 183">
            <a:extLst>
              <a:ext uri="{FF2B5EF4-FFF2-40B4-BE49-F238E27FC236}">
                <a16:creationId xmlns:a16="http://schemas.microsoft.com/office/drawing/2014/main" id="{2EBF717D-97D7-6AB7-56E7-F1181477DE96}"/>
              </a:ext>
            </a:extLst>
          </p:cNvPr>
          <p:cNvSpPr/>
          <p:nvPr/>
        </p:nvSpPr>
        <p:spPr>
          <a:xfrm>
            <a:off x="36868656" y="17931216"/>
            <a:ext cx="6543368" cy="1569660"/>
          </a:xfrm>
          <a:prstGeom prst="rect">
            <a:avLst/>
          </a:prstGeom>
        </p:spPr>
        <p:txBody>
          <a:bodyPr wrap="square">
            <a:spAutoFit/>
          </a:bodyPr>
          <a:lstStyle/>
          <a:p>
            <a:pPr algn="ctr">
              <a:spcBef>
                <a:spcPts val="1200"/>
              </a:spcBef>
              <a:spcAft>
                <a:spcPts val="1200"/>
              </a:spcAft>
              <a:buClr>
                <a:srgbClr val="C00000"/>
              </a:buClr>
            </a:pPr>
            <a:r>
              <a:rPr lang="en-US" sz="3200" b="1" dirty="0">
                <a:latin typeface="Times New Roman" panose="02020603050405020304" pitchFamily="18" charset="0"/>
                <a:cs typeface="Times New Roman" panose="02020603050405020304" pitchFamily="18" charset="0"/>
              </a:rPr>
              <a:t>Figure 2. </a:t>
            </a:r>
            <a:r>
              <a:rPr lang="en-US" sz="3200" dirty="0">
                <a:latin typeface="Times New Roman" panose="02020603050405020304" pitchFamily="18" charset="0"/>
                <a:cs typeface="Times New Roman" panose="02020603050405020304" pitchFamily="18" charset="0"/>
              </a:rPr>
              <a:t>Effort Angles (Hip, Elbow, Wrist) Across Conventional and Ergonomic Tools</a:t>
            </a:r>
            <a:endParaRPr lang="en-US" sz="3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6" name="Picture 185" descr="A screenshot of a video game&#10;&#10;Description automatically generated">
            <a:extLst>
              <a:ext uri="{FF2B5EF4-FFF2-40B4-BE49-F238E27FC236}">
                <a16:creationId xmlns:a16="http://schemas.microsoft.com/office/drawing/2014/main" id="{19846A7B-619B-F7A6-45DC-499FE1F6E06D}"/>
              </a:ext>
            </a:extLst>
          </p:cNvPr>
          <p:cNvPicPr>
            <a:picLocks noChangeAspect="1"/>
          </p:cNvPicPr>
          <p:nvPr/>
        </p:nvPicPr>
        <p:blipFill>
          <a:blip r:embed="rId15"/>
          <a:stretch>
            <a:fillRect/>
          </a:stretch>
        </p:blipFill>
        <p:spPr>
          <a:xfrm>
            <a:off x="14760359" y="12608220"/>
            <a:ext cx="14715271" cy="9036155"/>
          </a:xfrm>
          <a:prstGeom prst="rect">
            <a:avLst/>
          </a:prstGeom>
        </p:spPr>
      </p:pic>
      <p:pic>
        <p:nvPicPr>
          <p:cNvPr id="190" name="Picture 189" descr="A screenshot of a computer&#10;&#10;Description automatically generated">
            <a:extLst>
              <a:ext uri="{FF2B5EF4-FFF2-40B4-BE49-F238E27FC236}">
                <a16:creationId xmlns:a16="http://schemas.microsoft.com/office/drawing/2014/main" id="{2CC8B4A0-B619-D2C6-0FBB-62BB7D0DB89B}"/>
              </a:ext>
            </a:extLst>
          </p:cNvPr>
          <p:cNvPicPr>
            <a:picLocks noChangeAspect="1"/>
          </p:cNvPicPr>
          <p:nvPr/>
        </p:nvPicPr>
        <p:blipFill>
          <a:blip r:embed="rId16"/>
          <a:stretch>
            <a:fillRect/>
          </a:stretch>
        </p:blipFill>
        <p:spPr>
          <a:xfrm>
            <a:off x="36564656" y="20401568"/>
            <a:ext cx="6734663" cy="4194484"/>
          </a:xfrm>
          <a:prstGeom prst="rect">
            <a:avLst/>
          </a:prstGeom>
        </p:spPr>
      </p:pic>
      <p:sp>
        <p:nvSpPr>
          <p:cNvPr id="191" name="Arrow: Down 190">
            <a:extLst>
              <a:ext uri="{FF2B5EF4-FFF2-40B4-BE49-F238E27FC236}">
                <a16:creationId xmlns:a16="http://schemas.microsoft.com/office/drawing/2014/main" id="{6A3E9042-A271-8033-98FA-598695CA42B2}"/>
              </a:ext>
            </a:extLst>
          </p:cNvPr>
          <p:cNvSpPr/>
          <p:nvPr/>
        </p:nvSpPr>
        <p:spPr>
          <a:xfrm rot="1049177">
            <a:off x="28860550" y="20192200"/>
            <a:ext cx="557362" cy="18705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Arrow: Down 1034">
            <a:extLst>
              <a:ext uri="{FF2B5EF4-FFF2-40B4-BE49-F238E27FC236}">
                <a16:creationId xmlns:a16="http://schemas.microsoft.com/office/drawing/2014/main" id="{5FBD409D-3B90-3956-40E8-FB28BB42D7B7}"/>
              </a:ext>
            </a:extLst>
          </p:cNvPr>
          <p:cNvSpPr/>
          <p:nvPr/>
        </p:nvSpPr>
        <p:spPr>
          <a:xfrm rot="7432641">
            <a:off x="28722463" y="18857313"/>
            <a:ext cx="562813" cy="7789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
            <a:extLst>
              <a:ext uri="{FF2B5EF4-FFF2-40B4-BE49-F238E27FC236}">
                <a16:creationId xmlns:a16="http://schemas.microsoft.com/office/drawing/2014/main" id="{5B71FED8-40C0-1AE3-D3D9-EC7D3E682506}"/>
              </a:ext>
            </a:extLst>
          </p:cNvPr>
          <p:cNvSpPr>
            <a:spLocks noChangeArrowheads="1"/>
          </p:cNvSpPr>
          <p:nvPr/>
        </p:nvSpPr>
        <p:spPr bwMode="auto">
          <a:xfrm>
            <a:off x="1079120" y="19183796"/>
            <a:ext cx="13487147"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r>
              <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Energy expenditure (Kj.m-1) </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eaLnBrk="0" hangingPunct="0"/>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0.159 x Average working heart rate (bpm-1) - 8.72  </a:t>
            </a:r>
            <a:r>
              <a:rPr lang="en-US" sz="3200" i="1" kern="0" dirty="0">
                <a:latin typeface="Times New Roman" panose="02020603050405020304" pitchFamily="18" charset="0"/>
                <a:ea typeface="Times New Roman" panose="02020603050405020304" pitchFamily="18" charset="0"/>
                <a:cs typeface="Times New Roman" panose="02020603050405020304" pitchFamily="18" charset="0"/>
              </a:rPr>
              <a:t>(Varghese et al., 1994).</a:t>
            </a:r>
            <a:r>
              <a:rPr lang="en-US" sz="32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a:t>
            </a:r>
          </a:p>
          <a:p>
            <a:pPr eaLnBrk="0" hangingPunct="0"/>
            <a:r>
              <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Cardiac Cost of Work </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eaLnBrk="0" hangingPunct="0"/>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(Average Working Heart Rate − Average Resting Heart Rate) × Duration of work</a:t>
            </a:r>
            <a:r>
              <a:rPr lang="en-US" altLang="en-US" sz="3200" dirty="0">
                <a:latin typeface="Times New Roman" panose="02020603050405020304" pitchFamily="18" charset="0"/>
                <a:cs typeface="Times New Roman" panose="02020603050405020304" pitchFamily="18" charset="0"/>
              </a:rPr>
              <a:t>. </a:t>
            </a:r>
            <a:r>
              <a:rPr lang="en-US" sz="3200" i="1" kern="100" dirty="0">
                <a:latin typeface="Times New Roman" panose="02020603050405020304" pitchFamily="18" charset="0"/>
                <a:ea typeface="DengXian" panose="02010600030101010101" pitchFamily="2" charset="-122"/>
              </a:rPr>
              <a:t>(Madhuri &amp; Priyanka , 2021)   </a:t>
            </a:r>
            <a:r>
              <a:rPr lang="en-US" sz="3200" kern="100" dirty="0">
                <a:latin typeface="Times New Roman" panose="02020603050405020304" pitchFamily="18" charset="0"/>
                <a:ea typeface="DengXian" panose="02010600030101010101" pitchFamily="2" charset="-122"/>
              </a:rPr>
              <a:t>(2)</a:t>
            </a:r>
            <a:endParaRPr kumimoji="0" lang="en-US" altLang="en-US" sz="32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39" name="TextBox 1038">
            <a:extLst>
              <a:ext uri="{FF2B5EF4-FFF2-40B4-BE49-F238E27FC236}">
                <a16:creationId xmlns:a16="http://schemas.microsoft.com/office/drawing/2014/main" id="{AAA9080A-5A4E-0042-8C8A-0FCA8D8AED6A}"/>
              </a:ext>
            </a:extLst>
          </p:cNvPr>
          <p:cNvSpPr txBox="1"/>
          <p:nvPr/>
        </p:nvSpPr>
        <p:spPr>
          <a:xfrm>
            <a:off x="29357122" y="20464886"/>
            <a:ext cx="7179999" cy="3046988"/>
          </a:xfrm>
          <a:prstGeom prst="rect">
            <a:avLst/>
          </a:prstGeom>
          <a:noFill/>
        </p:spPr>
        <p:txBody>
          <a:bodyPr wrap="square">
            <a:spAutoFit/>
          </a:bodyPr>
          <a:lstStyle/>
          <a:p>
            <a:pPr marL="457200" indent="-457200" algn="just">
              <a:buClr>
                <a:srgbClr val="C00000"/>
              </a:buClr>
              <a:buSzPct val="100000"/>
              <a:buFont typeface="Wingdings" panose="05000000000000000000" pitchFamily="2" charset="2"/>
              <a:buChar char="§"/>
              <a:tabLst>
                <a:tab pos="3124200" algn="ctr"/>
                <a:tab pos="6248400" algn="r"/>
              </a:tabLst>
            </a:pPr>
            <a:r>
              <a:rPr lang="en-US" sz="3200" dirty="0">
                <a:latin typeface="Times New Roman" panose="02020603050405020304" pitchFamily="18" charset="0"/>
                <a:cs typeface="Times New Roman" panose="02020603050405020304" pitchFamily="18" charset="0"/>
              </a:rPr>
              <a:t>Ergonomic tools lowered heart rate and hip effort angle (15 degrees).</a:t>
            </a:r>
          </a:p>
          <a:p>
            <a:pPr marL="457200" indent="-457200" algn="just">
              <a:buClr>
                <a:srgbClr val="C00000"/>
              </a:buClr>
              <a:buSzPct val="100000"/>
              <a:buFont typeface="Wingdings" panose="05000000000000000000" pitchFamily="2" charset="2"/>
              <a:buChar char="§"/>
              <a:tabLst>
                <a:tab pos="3124200" algn="ctr"/>
                <a:tab pos="6248400" algn="r"/>
              </a:tabLst>
            </a:pPr>
            <a:r>
              <a:rPr lang="en-US" sz="3200" dirty="0">
                <a:latin typeface="Times New Roman" panose="02020603050405020304" pitchFamily="18" charset="0"/>
                <a:cs typeface="Times New Roman" panose="02020603050405020304" pitchFamily="18" charset="0"/>
              </a:rPr>
              <a:t>Lower Hip strain but increase wrist strain and elbow effort.</a:t>
            </a:r>
          </a:p>
          <a:p>
            <a:pPr marL="457200" indent="-457200" algn="just">
              <a:buClr>
                <a:srgbClr val="C00000"/>
              </a:buClr>
              <a:buSzPct val="100000"/>
              <a:buFont typeface="Wingdings" panose="05000000000000000000" pitchFamily="2" charset="2"/>
              <a:buChar char="§"/>
              <a:tabLst>
                <a:tab pos="3124200" algn="ctr"/>
                <a:tab pos="6248400" algn="r"/>
              </a:tabLst>
            </a:pPr>
            <a:r>
              <a:rPr lang="en-US" sz="3200" dirty="0">
                <a:latin typeface="Times New Roman" panose="02020603050405020304" pitchFamily="18" charset="0"/>
                <a:cs typeface="Times New Roman" panose="02020603050405020304" pitchFamily="18" charset="0"/>
              </a:rPr>
              <a:t>Better motion efficiency and lower energy expenditure .</a:t>
            </a:r>
          </a:p>
        </p:txBody>
      </p:sp>
      <p:pic>
        <p:nvPicPr>
          <p:cNvPr id="1051" name="Picture 1050" descr="A graph of different tools&#10;&#10;Description automatically generated with medium confidence">
            <a:extLst>
              <a:ext uri="{FF2B5EF4-FFF2-40B4-BE49-F238E27FC236}">
                <a16:creationId xmlns:a16="http://schemas.microsoft.com/office/drawing/2014/main" id="{931D86D3-66AE-9FFB-EDD6-B9E64AFCEAA2}"/>
              </a:ext>
            </a:extLst>
          </p:cNvPr>
          <p:cNvPicPr>
            <a:picLocks noChangeAspect="1"/>
          </p:cNvPicPr>
          <p:nvPr/>
        </p:nvPicPr>
        <p:blipFill>
          <a:blip r:embed="rId17"/>
          <a:stretch>
            <a:fillRect/>
          </a:stretch>
        </p:blipFill>
        <p:spPr>
          <a:xfrm>
            <a:off x="35716752" y="13798408"/>
            <a:ext cx="7415025" cy="4100985"/>
          </a:xfrm>
          <a:prstGeom prst="rect">
            <a:avLst/>
          </a:prstGeom>
        </p:spPr>
      </p:pic>
      <p:pic>
        <p:nvPicPr>
          <p:cNvPr id="1053" name="Picture 1052" descr="A graph with numbers and a line&#10;&#10;Description automatically generated">
            <a:extLst>
              <a:ext uri="{FF2B5EF4-FFF2-40B4-BE49-F238E27FC236}">
                <a16:creationId xmlns:a16="http://schemas.microsoft.com/office/drawing/2014/main" id="{314E707B-B3DC-05F1-84EB-A21F40A6267E}"/>
              </a:ext>
            </a:extLst>
          </p:cNvPr>
          <p:cNvPicPr>
            <a:picLocks noChangeAspect="1"/>
          </p:cNvPicPr>
          <p:nvPr/>
        </p:nvPicPr>
        <p:blipFill>
          <a:blip r:embed="rId18"/>
          <a:stretch>
            <a:fillRect/>
          </a:stretch>
        </p:blipFill>
        <p:spPr>
          <a:xfrm>
            <a:off x="29194351" y="13772986"/>
            <a:ext cx="6534388" cy="4214585"/>
          </a:xfrm>
          <a:prstGeom prst="rect">
            <a:avLst/>
          </a:prstGeom>
        </p:spPr>
      </p:pic>
      <p:pic>
        <p:nvPicPr>
          <p:cNvPr id="1057" name="Picture 1056" descr="A screenshot of a computer&#10;&#10;Description automatically generated">
            <a:extLst>
              <a:ext uri="{FF2B5EF4-FFF2-40B4-BE49-F238E27FC236}">
                <a16:creationId xmlns:a16="http://schemas.microsoft.com/office/drawing/2014/main" id="{6124B2F2-1040-352E-3F8C-799B44898D14}"/>
              </a:ext>
            </a:extLst>
          </p:cNvPr>
          <p:cNvPicPr>
            <a:picLocks noChangeAspect="1"/>
          </p:cNvPicPr>
          <p:nvPr/>
        </p:nvPicPr>
        <p:blipFill>
          <a:blip r:embed="rId19"/>
          <a:stretch>
            <a:fillRect/>
          </a:stretch>
        </p:blipFill>
        <p:spPr>
          <a:xfrm>
            <a:off x="14663626" y="22310395"/>
            <a:ext cx="14125839" cy="8308423"/>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649788"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649788"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Poster for WAWGG 2010 annual meeting_final version</Template>
  <TotalTime>15227</TotalTime>
  <Words>838</Words>
  <Application>Microsoft Office PowerPoint</Application>
  <PresentationFormat>Custom</PresentationFormat>
  <Paragraphs>51</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Arial</vt:lpstr>
      <vt:lpstr>Calibri</vt:lpstr>
      <vt:lpstr>Roboto</vt:lpstr>
      <vt:lpstr>Times New Roman</vt:lpstr>
      <vt:lpstr>Wingdings</vt:lpstr>
      <vt:lpstr>Default Design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Zhou, Jianfeng</dc:creator>
  <cp:lastModifiedBy>Oguche Felix Michael</cp:lastModifiedBy>
  <cp:revision>429</cp:revision>
  <cp:lastPrinted>2024-06-11T00:53:27Z</cp:lastPrinted>
  <dcterms:created xsi:type="dcterms:W3CDTF">2014-11-17T17:12:02Z</dcterms:created>
  <dcterms:modified xsi:type="dcterms:W3CDTF">2026-04-05T07:15:18Z</dcterms:modified>
</cp:coreProperties>
</file>