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33"/>
  </p:notesMasterIdLst>
  <p:sldIdLst>
    <p:sldId id="256" r:id="rId2"/>
    <p:sldId id="326" r:id="rId3"/>
    <p:sldId id="322" r:id="rId4"/>
    <p:sldId id="311" r:id="rId5"/>
    <p:sldId id="312" r:id="rId6"/>
    <p:sldId id="275" r:id="rId7"/>
    <p:sldId id="259" r:id="rId8"/>
    <p:sldId id="278" r:id="rId9"/>
    <p:sldId id="279" r:id="rId10"/>
    <p:sldId id="286" r:id="rId11"/>
    <p:sldId id="288" r:id="rId12"/>
    <p:sldId id="290" r:id="rId13"/>
    <p:sldId id="314" r:id="rId14"/>
    <p:sldId id="325" r:id="rId15"/>
    <p:sldId id="302" r:id="rId16"/>
    <p:sldId id="303" r:id="rId17"/>
    <p:sldId id="273" r:id="rId18"/>
    <p:sldId id="307" r:id="rId19"/>
    <p:sldId id="308" r:id="rId20"/>
    <p:sldId id="310" r:id="rId21"/>
    <p:sldId id="315" r:id="rId22"/>
    <p:sldId id="309" r:id="rId23"/>
    <p:sldId id="316" r:id="rId24"/>
    <p:sldId id="321" r:id="rId25"/>
    <p:sldId id="320" r:id="rId26"/>
    <p:sldId id="319" r:id="rId27"/>
    <p:sldId id="317" r:id="rId28"/>
    <p:sldId id="318" r:id="rId29"/>
    <p:sldId id="323" r:id="rId30"/>
    <p:sldId id="324" r:id="rId31"/>
    <p:sldId id="26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2A5119-29C7-4615-B978-FC07CAA2DC38}" v="44" dt="2021-10-26T20:37:55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>
      <p:cViewPr varScale="1">
        <p:scale>
          <a:sx n="91" d="100"/>
          <a:sy n="91" d="100"/>
        </p:scale>
        <p:origin x="19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stina Hill" userId="e8453197a96252dc" providerId="LiveId" clId="{CD2A5119-29C7-4615-B978-FC07CAA2DC38}"/>
    <pc:docChg chg="undo redo custSel addSld delSld modSld sldOrd">
      <pc:chgData name="Chrstina Hill" userId="e8453197a96252dc" providerId="LiveId" clId="{CD2A5119-29C7-4615-B978-FC07CAA2DC38}" dt="2021-10-26T20:41:31.253" v="1528" actId="14100"/>
      <pc:docMkLst>
        <pc:docMk/>
      </pc:docMkLst>
      <pc:sldChg chg="modSp mod">
        <pc:chgData name="Chrstina Hill" userId="e8453197a96252dc" providerId="LiveId" clId="{CD2A5119-29C7-4615-B978-FC07CAA2DC38}" dt="2021-10-08T16:37:40.878" v="439" actId="20577"/>
        <pc:sldMkLst>
          <pc:docMk/>
          <pc:sldMk cId="0" sldId="259"/>
        </pc:sldMkLst>
        <pc:spChg chg="mod">
          <ac:chgData name="Chrstina Hill" userId="e8453197a96252dc" providerId="LiveId" clId="{CD2A5119-29C7-4615-B978-FC07CAA2DC38}" dt="2021-10-08T16:37:00.500" v="416" actId="20577"/>
          <ac:spMkLst>
            <pc:docMk/>
            <pc:sldMk cId="0" sldId="259"/>
            <ac:spMk id="8194" creationId="{00000000-0000-0000-0000-000000000000}"/>
          </ac:spMkLst>
        </pc:spChg>
        <pc:spChg chg="mod">
          <ac:chgData name="Chrstina Hill" userId="e8453197a96252dc" providerId="LiveId" clId="{CD2A5119-29C7-4615-B978-FC07CAA2DC38}" dt="2021-10-08T16:37:40.878" v="439" actId="20577"/>
          <ac:spMkLst>
            <pc:docMk/>
            <pc:sldMk cId="0" sldId="259"/>
            <ac:spMk id="8195" creationId="{00000000-0000-0000-0000-000000000000}"/>
          </ac:spMkLst>
        </pc:spChg>
      </pc:sldChg>
      <pc:sldChg chg="del">
        <pc:chgData name="Chrstina Hill" userId="e8453197a96252dc" providerId="LiveId" clId="{CD2A5119-29C7-4615-B978-FC07CAA2DC38}" dt="2021-10-08T15:14:32.167" v="0" actId="47"/>
        <pc:sldMkLst>
          <pc:docMk/>
          <pc:sldMk cId="0" sldId="264"/>
        </pc:sldMkLst>
      </pc:sldChg>
      <pc:sldChg chg="del">
        <pc:chgData name="Chrstina Hill" userId="e8453197a96252dc" providerId="LiveId" clId="{CD2A5119-29C7-4615-B978-FC07CAA2DC38}" dt="2021-10-08T15:14:34.923" v="1" actId="47"/>
        <pc:sldMkLst>
          <pc:docMk/>
          <pc:sldMk cId="0" sldId="265"/>
        </pc:sldMkLst>
      </pc:sldChg>
      <pc:sldChg chg="del">
        <pc:chgData name="Chrstina Hill" userId="e8453197a96252dc" providerId="LiveId" clId="{CD2A5119-29C7-4615-B978-FC07CAA2DC38}" dt="2021-10-08T15:14:35.931" v="2" actId="47"/>
        <pc:sldMkLst>
          <pc:docMk/>
          <pc:sldMk cId="0" sldId="266"/>
        </pc:sldMkLst>
      </pc:sldChg>
      <pc:sldChg chg="del">
        <pc:chgData name="Chrstina Hill" userId="e8453197a96252dc" providerId="LiveId" clId="{CD2A5119-29C7-4615-B978-FC07CAA2DC38}" dt="2021-10-08T15:14:38.438" v="3" actId="47"/>
        <pc:sldMkLst>
          <pc:docMk/>
          <pc:sldMk cId="0" sldId="267"/>
        </pc:sldMkLst>
      </pc:sldChg>
      <pc:sldChg chg="del">
        <pc:chgData name="Chrstina Hill" userId="e8453197a96252dc" providerId="LiveId" clId="{CD2A5119-29C7-4615-B978-FC07CAA2DC38}" dt="2021-10-08T15:14:39.538" v="4" actId="47"/>
        <pc:sldMkLst>
          <pc:docMk/>
          <pc:sldMk cId="0" sldId="268"/>
        </pc:sldMkLst>
      </pc:sldChg>
      <pc:sldChg chg="del">
        <pc:chgData name="Chrstina Hill" userId="e8453197a96252dc" providerId="LiveId" clId="{CD2A5119-29C7-4615-B978-FC07CAA2DC38}" dt="2021-10-08T15:14:42.176" v="5" actId="47"/>
        <pc:sldMkLst>
          <pc:docMk/>
          <pc:sldMk cId="0" sldId="269"/>
        </pc:sldMkLst>
      </pc:sldChg>
      <pc:sldChg chg="del">
        <pc:chgData name="Chrstina Hill" userId="e8453197a96252dc" providerId="LiveId" clId="{CD2A5119-29C7-4615-B978-FC07CAA2DC38}" dt="2021-10-08T16:37:55.797" v="440" actId="47"/>
        <pc:sldMkLst>
          <pc:docMk/>
          <pc:sldMk cId="0" sldId="270"/>
        </pc:sldMkLst>
      </pc:sldChg>
      <pc:sldChg chg="del">
        <pc:chgData name="Chrstina Hill" userId="e8453197a96252dc" providerId="LiveId" clId="{CD2A5119-29C7-4615-B978-FC07CAA2DC38}" dt="2021-10-08T16:37:57.698" v="441" actId="47"/>
        <pc:sldMkLst>
          <pc:docMk/>
          <pc:sldMk cId="0" sldId="271"/>
        </pc:sldMkLst>
      </pc:sldChg>
      <pc:sldChg chg="modSp mod">
        <pc:chgData name="Chrstina Hill" userId="e8453197a96252dc" providerId="LiveId" clId="{CD2A5119-29C7-4615-B978-FC07CAA2DC38}" dt="2021-10-08T16:45:18.384" v="496" actId="255"/>
        <pc:sldMkLst>
          <pc:docMk/>
          <pc:sldMk cId="947132899" sldId="273"/>
        </pc:sldMkLst>
        <pc:spChg chg="mod">
          <ac:chgData name="Chrstina Hill" userId="e8453197a96252dc" providerId="LiveId" clId="{CD2A5119-29C7-4615-B978-FC07CAA2DC38}" dt="2021-10-08T16:45:18.384" v="496" actId="255"/>
          <ac:spMkLst>
            <pc:docMk/>
            <pc:sldMk cId="947132899" sldId="273"/>
            <ac:spMk id="61443" creationId="{00000000-0000-0000-0000-000000000000}"/>
          </ac:spMkLst>
        </pc:spChg>
      </pc:sldChg>
      <pc:sldChg chg="del">
        <pc:chgData name="Chrstina Hill" userId="e8453197a96252dc" providerId="LiveId" clId="{CD2A5119-29C7-4615-B978-FC07CAA2DC38}" dt="2021-10-08T16:38:02.773" v="442" actId="47"/>
        <pc:sldMkLst>
          <pc:docMk/>
          <pc:sldMk cId="0" sldId="274"/>
        </pc:sldMkLst>
      </pc:sldChg>
      <pc:sldChg chg="addSp modSp mod ord">
        <pc:chgData name="Chrstina Hill" userId="e8453197a96252dc" providerId="LiveId" clId="{CD2A5119-29C7-4615-B978-FC07CAA2DC38}" dt="2021-10-08T21:31:28.270" v="760" actId="14100"/>
        <pc:sldMkLst>
          <pc:docMk/>
          <pc:sldMk cId="0" sldId="275"/>
        </pc:sldMkLst>
        <pc:spChg chg="mod">
          <ac:chgData name="Chrstina Hill" userId="e8453197a96252dc" providerId="LiveId" clId="{CD2A5119-29C7-4615-B978-FC07CAA2DC38}" dt="2021-10-08T21:29:42.665" v="752" actId="1076"/>
          <ac:spMkLst>
            <pc:docMk/>
            <pc:sldMk cId="0" sldId="275"/>
            <ac:spMk id="4" creationId="{00000000-0000-0000-0000-000000000000}"/>
          </ac:spMkLst>
        </pc:spChg>
        <pc:spChg chg="mod">
          <ac:chgData name="Chrstina Hill" userId="e8453197a96252dc" providerId="LiveId" clId="{CD2A5119-29C7-4615-B978-FC07CAA2DC38}" dt="2021-10-08T21:29:54.560" v="753" actId="1076"/>
          <ac:spMkLst>
            <pc:docMk/>
            <pc:sldMk cId="0" sldId="275"/>
            <ac:spMk id="24579" creationId="{00000000-0000-0000-0000-000000000000}"/>
          </ac:spMkLst>
        </pc:spChg>
        <pc:picChg chg="add mod">
          <ac:chgData name="Chrstina Hill" userId="e8453197a96252dc" providerId="LiveId" clId="{CD2A5119-29C7-4615-B978-FC07CAA2DC38}" dt="2021-10-08T21:31:28.270" v="760" actId="14100"/>
          <ac:picMkLst>
            <pc:docMk/>
            <pc:sldMk cId="0" sldId="275"/>
            <ac:picMk id="3" creationId="{8040FE5C-E5D5-4245-8877-9EE46A28CFEA}"/>
          </ac:picMkLst>
        </pc:picChg>
        <pc:picChg chg="add mod">
          <ac:chgData name="Chrstina Hill" userId="e8453197a96252dc" providerId="LiveId" clId="{CD2A5119-29C7-4615-B978-FC07CAA2DC38}" dt="2021-10-08T21:31:21.532" v="759" actId="1076"/>
          <ac:picMkLst>
            <pc:docMk/>
            <pc:sldMk cId="0" sldId="275"/>
            <ac:picMk id="6" creationId="{2AFAC486-0673-48D4-B546-4CC472B3068C}"/>
          </ac:picMkLst>
        </pc:picChg>
      </pc:sldChg>
      <pc:sldChg chg="del">
        <pc:chgData name="Chrstina Hill" userId="e8453197a96252dc" providerId="LiveId" clId="{CD2A5119-29C7-4615-B978-FC07CAA2DC38}" dt="2021-10-08T15:15:50.048" v="17" actId="47"/>
        <pc:sldMkLst>
          <pc:docMk/>
          <pc:sldMk cId="0" sldId="277"/>
        </pc:sldMkLst>
      </pc:sldChg>
      <pc:sldChg chg="modSp mod">
        <pc:chgData name="Chrstina Hill" userId="e8453197a96252dc" providerId="LiveId" clId="{CD2A5119-29C7-4615-B978-FC07CAA2DC38}" dt="2021-10-08T16:40:13.898" v="462" actId="20577"/>
        <pc:sldMkLst>
          <pc:docMk/>
          <pc:sldMk cId="0" sldId="278"/>
        </pc:sldMkLst>
        <pc:spChg chg="mod">
          <ac:chgData name="Chrstina Hill" userId="e8453197a96252dc" providerId="LiveId" clId="{CD2A5119-29C7-4615-B978-FC07CAA2DC38}" dt="2021-10-08T16:39:08.115" v="451" actId="1076"/>
          <ac:spMkLst>
            <pc:docMk/>
            <pc:sldMk cId="0" sldId="278"/>
            <ac:spMk id="27650" creationId="{00000000-0000-0000-0000-000000000000}"/>
          </ac:spMkLst>
        </pc:spChg>
        <pc:spChg chg="mod">
          <ac:chgData name="Chrstina Hill" userId="e8453197a96252dc" providerId="LiveId" clId="{CD2A5119-29C7-4615-B978-FC07CAA2DC38}" dt="2021-10-08T16:40:13.898" v="462" actId="20577"/>
          <ac:spMkLst>
            <pc:docMk/>
            <pc:sldMk cId="0" sldId="278"/>
            <ac:spMk id="27651" creationId="{00000000-0000-0000-0000-000000000000}"/>
          </ac:spMkLst>
        </pc:spChg>
      </pc:sldChg>
      <pc:sldChg chg="modSp mod">
        <pc:chgData name="Chrstina Hill" userId="e8453197a96252dc" providerId="LiveId" clId="{CD2A5119-29C7-4615-B978-FC07CAA2DC38}" dt="2021-10-08T16:40:55.361" v="469" actId="1076"/>
        <pc:sldMkLst>
          <pc:docMk/>
          <pc:sldMk cId="0" sldId="279"/>
        </pc:sldMkLst>
        <pc:spChg chg="mod">
          <ac:chgData name="Chrstina Hill" userId="e8453197a96252dc" providerId="LiveId" clId="{CD2A5119-29C7-4615-B978-FC07CAA2DC38}" dt="2021-10-08T16:40:45.481" v="466" actId="20577"/>
          <ac:spMkLst>
            <pc:docMk/>
            <pc:sldMk cId="0" sldId="279"/>
            <ac:spMk id="28674" creationId="{00000000-0000-0000-0000-000000000000}"/>
          </ac:spMkLst>
        </pc:spChg>
        <pc:picChg chg="mod">
          <ac:chgData name="Chrstina Hill" userId="e8453197a96252dc" providerId="LiveId" clId="{CD2A5119-29C7-4615-B978-FC07CAA2DC38}" dt="2021-10-08T16:40:55.361" v="469" actId="1076"/>
          <ac:picMkLst>
            <pc:docMk/>
            <pc:sldMk cId="0" sldId="279"/>
            <ac:picMk id="28675" creationId="{00000000-0000-0000-0000-000000000000}"/>
          </ac:picMkLst>
        </pc:picChg>
      </pc:sldChg>
      <pc:sldChg chg="del">
        <pc:chgData name="Chrstina Hill" userId="e8453197a96252dc" providerId="LiveId" clId="{CD2A5119-29C7-4615-B978-FC07CAA2DC38}" dt="2021-10-08T15:16:31.826" v="18" actId="47"/>
        <pc:sldMkLst>
          <pc:docMk/>
          <pc:sldMk cId="0" sldId="280"/>
        </pc:sldMkLst>
      </pc:sldChg>
      <pc:sldChg chg="del">
        <pc:chgData name="Chrstina Hill" userId="e8453197a96252dc" providerId="LiveId" clId="{CD2A5119-29C7-4615-B978-FC07CAA2DC38}" dt="2021-10-08T16:43:55.795" v="488" actId="47"/>
        <pc:sldMkLst>
          <pc:docMk/>
          <pc:sldMk cId="0" sldId="281"/>
        </pc:sldMkLst>
      </pc:sldChg>
      <pc:sldChg chg="del">
        <pc:chgData name="Chrstina Hill" userId="e8453197a96252dc" providerId="LiveId" clId="{CD2A5119-29C7-4615-B978-FC07CAA2DC38}" dt="2021-10-08T16:44:01.177" v="489" actId="47"/>
        <pc:sldMkLst>
          <pc:docMk/>
          <pc:sldMk cId="0" sldId="282"/>
        </pc:sldMkLst>
      </pc:sldChg>
      <pc:sldChg chg="del">
        <pc:chgData name="Chrstina Hill" userId="e8453197a96252dc" providerId="LiveId" clId="{CD2A5119-29C7-4615-B978-FC07CAA2DC38}" dt="2021-10-08T16:38:08.626" v="443" actId="47"/>
        <pc:sldMkLst>
          <pc:docMk/>
          <pc:sldMk cId="0" sldId="283"/>
        </pc:sldMkLst>
      </pc:sldChg>
      <pc:sldChg chg="del">
        <pc:chgData name="Chrstina Hill" userId="e8453197a96252dc" providerId="LiveId" clId="{CD2A5119-29C7-4615-B978-FC07CAA2DC38}" dt="2021-10-08T16:38:11.097" v="444" actId="47"/>
        <pc:sldMkLst>
          <pc:docMk/>
          <pc:sldMk cId="0" sldId="284"/>
        </pc:sldMkLst>
      </pc:sldChg>
      <pc:sldChg chg="del">
        <pc:chgData name="Chrstina Hill" userId="e8453197a96252dc" providerId="LiveId" clId="{CD2A5119-29C7-4615-B978-FC07CAA2DC38}" dt="2021-10-08T15:15:44.187" v="16" actId="47"/>
        <pc:sldMkLst>
          <pc:docMk/>
          <pc:sldMk cId="0" sldId="285"/>
        </pc:sldMkLst>
      </pc:sldChg>
      <pc:sldChg chg="addSp modSp mod">
        <pc:chgData name="Chrstina Hill" userId="e8453197a96252dc" providerId="LiveId" clId="{CD2A5119-29C7-4615-B978-FC07CAA2DC38}" dt="2021-10-08T16:43:44.955" v="486" actId="1076"/>
        <pc:sldMkLst>
          <pc:docMk/>
          <pc:sldMk cId="0" sldId="286"/>
        </pc:sldMkLst>
        <pc:spChg chg="mod">
          <ac:chgData name="Chrstina Hill" userId="e8453197a96252dc" providerId="LiveId" clId="{CD2A5119-29C7-4615-B978-FC07CAA2DC38}" dt="2021-10-08T16:42:52.383" v="474" actId="1076"/>
          <ac:spMkLst>
            <pc:docMk/>
            <pc:sldMk cId="0" sldId="286"/>
            <ac:spMk id="2" creationId="{00000000-0000-0000-0000-000000000000}"/>
          </ac:spMkLst>
        </pc:spChg>
        <pc:picChg chg="add mod">
          <ac:chgData name="Chrstina Hill" userId="e8453197a96252dc" providerId="LiveId" clId="{CD2A5119-29C7-4615-B978-FC07CAA2DC38}" dt="2021-10-08T16:43:11.354" v="482" actId="14100"/>
          <ac:picMkLst>
            <pc:docMk/>
            <pc:sldMk cId="0" sldId="286"/>
            <ac:picMk id="4" creationId="{03B00CFC-AB54-4924-83B5-4ABD2D268829}"/>
          </ac:picMkLst>
        </pc:picChg>
        <pc:picChg chg="mod modCrop">
          <ac:chgData name="Chrstina Hill" userId="e8453197a96252dc" providerId="LiveId" clId="{CD2A5119-29C7-4615-B978-FC07CAA2DC38}" dt="2021-10-08T16:43:08.697" v="481" actId="14100"/>
          <ac:picMkLst>
            <pc:docMk/>
            <pc:sldMk cId="0" sldId="286"/>
            <ac:picMk id="5" creationId="{00000000-0000-0000-0000-000000000000}"/>
          </ac:picMkLst>
        </pc:picChg>
        <pc:picChg chg="add mod modCrop">
          <ac:chgData name="Chrstina Hill" userId="e8453197a96252dc" providerId="LiveId" clId="{CD2A5119-29C7-4615-B978-FC07CAA2DC38}" dt="2021-10-08T16:43:44.955" v="486" actId="1076"/>
          <ac:picMkLst>
            <pc:docMk/>
            <pc:sldMk cId="0" sldId="286"/>
            <ac:picMk id="6" creationId="{E505E40B-388B-4ACB-981C-7B2626515B0F}"/>
          </ac:picMkLst>
        </pc:picChg>
      </pc:sldChg>
      <pc:sldChg chg="del">
        <pc:chgData name="Chrstina Hill" userId="e8453197a96252dc" providerId="LiveId" clId="{CD2A5119-29C7-4615-B978-FC07CAA2DC38}" dt="2021-10-08T16:43:51.804" v="487" actId="47"/>
        <pc:sldMkLst>
          <pc:docMk/>
          <pc:sldMk cId="0" sldId="287"/>
        </pc:sldMkLst>
      </pc:sldChg>
      <pc:sldChg chg="del">
        <pc:chgData name="Chrstina Hill" userId="e8453197a96252dc" providerId="LiveId" clId="{CD2A5119-29C7-4615-B978-FC07CAA2DC38}" dt="2021-10-08T15:36:22.004" v="37" actId="47"/>
        <pc:sldMkLst>
          <pc:docMk/>
          <pc:sldMk cId="3160123182" sldId="289"/>
        </pc:sldMkLst>
      </pc:sldChg>
      <pc:sldChg chg="addSp delSp modSp mod">
        <pc:chgData name="Chrstina Hill" userId="e8453197a96252dc" providerId="LiveId" clId="{CD2A5119-29C7-4615-B978-FC07CAA2DC38}" dt="2021-10-08T15:35:51.650" v="36" actId="208"/>
        <pc:sldMkLst>
          <pc:docMk/>
          <pc:sldMk cId="2668479478" sldId="290"/>
        </pc:sldMkLst>
        <pc:spChg chg="mod">
          <ac:chgData name="Chrstina Hill" userId="e8453197a96252dc" providerId="LiveId" clId="{CD2A5119-29C7-4615-B978-FC07CAA2DC38}" dt="2021-10-08T15:34:54.865" v="32" actId="1076"/>
          <ac:spMkLst>
            <pc:docMk/>
            <pc:sldMk cId="2668479478" sldId="290"/>
            <ac:spMk id="2" creationId="{00000000-0000-0000-0000-000000000000}"/>
          </ac:spMkLst>
        </pc:spChg>
        <pc:picChg chg="add del mod">
          <ac:chgData name="Chrstina Hill" userId="e8453197a96252dc" providerId="LiveId" clId="{CD2A5119-29C7-4615-B978-FC07CAA2DC38}" dt="2021-10-08T15:34:20.816" v="25" actId="478"/>
          <ac:picMkLst>
            <pc:docMk/>
            <pc:sldMk cId="2668479478" sldId="290"/>
            <ac:picMk id="4" creationId="{EECDADA7-A562-4077-ACE8-A4FA9E207F0F}"/>
          </ac:picMkLst>
        </pc:picChg>
        <pc:picChg chg="add mod modCrop">
          <ac:chgData name="Chrstina Hill" userId="e8453197a96252dc" providerId="LiveId" clId="{CD2A5119-29C7-4615-B978-FC07CAA2DC38}" dt="2021-10-08T15:35:51.650" v="36" actId="208"/>
          <ac:picMkLst>
            <pc:docMk/>
            <pc:sldMk cId="2668479478" sldId="290"/>
            <ac:picMk id="6" creationId="{EEA6829D-3ADE-4DFC-929F-07E4596C81EB}"/>
          </ac:picMkLst>
        </pc:picChg>
        <pc:picChg chg="del mod">
          <ac:chgData name="Chrstina Hill" userId="e8453197a96252dc" providerId="LiveId" clId="{CD2A5119-29C7-4615-B978-FC07CAA2DC38}" dt="2021-10-08T15:34:09.917" v="21" actId="478"/>
          <ac:picMkLst>
            <pc:docMk/>
            <pc:sldMk cId="2668479478" sldId="290"/>
            <ac:picMk id="1026" creationId="{00000000-0000-0000-0000-000000000000}"/>
          </ac:picMkLst>
        </pc:picChg>
      </pc:sldChg>
      <pc:sldChg chg="modSp mod">
        <pc:chgData name="Chrstina Hill" userId="e8453197a96252dc" providerId="LiveId" clId="{CD2A5119-29C7-4615-B978-FC07CAA2DC38}" dt="2021-10-08T16:45:00.511" v="495" actId="1076"/>
        <pc:sldMkLst>
          <pc:docMk/>
          <pc:sldMk cId="1252098831" sldId="302"/>
        </pc:sldMkLst>
        <pc:spChg chg="mod">
          <ac:chgData name="Chrstina Hill" userId="e8453197a96252dc" providerId="LiveId" clId="{CD2A5119-29C7-4615-B978-FC07CAA2DC38}" dt="2021-10-08T16:45:00.511" v="495" actId="1076"/>
          <ac:spMkLst>
            <pc:docMk/>
            <pc:sldMk cId="1252098831" sldId="302"/>
            <ac:spMk id="20484" creationId="{00000000-0000-0000-0000-000000000000}"/>
          </ac:spMkLst>
        </pc:spChg>
      </pc:sldChg>
      <pc:sldChg chg="addSp delSp modSp mod">
        <pc:chgData name="Chrstina Hill" userId="e8453197a96252dc" providerId="LiveId" clId="{CD2A5119-29C7-4615-B978-FC07CAA2DC38}" dt="2021-10-08T15:46:30.085" v="120" actId="1076"/>
        <pc:sldMkLst>
          <pc:docMk/>
          <pc:sldMk cId="3302425691" sldId="303"/>
        </pc:sldMkLst>
        <pc:spChg chg="mod">
          <ac:chgData name="Chrstina Hill" userId="e8453197a96252dc" providerId="LiveId" clId="{CD2A5119-29C7-4615-B978-FC07CAA2DC38}" dt="2021-10-08T15:46:30.085" v="120" actId="1076"/>
          <ac:spMkLst>
            <pc:docMk/>
            <pc:sldMk cId="3302425691" sldId="303"/>
            <ac:spMk id="33794" creationId="{00000000-0000-0000-0000-000000000000}"/>
          </ac:spMkLst>
        </pc:spChg>
        <pc:picChg chg="add del mod">
          <ac:chgData name="Chrstina Hill" userId="e8453197a96252dc" providerId="LiveId" clId="{CD2A5119-29C7-4615-B978-FC07CAA2DC38}" dt="2021-10-08T15:44:47.878" v="48" actId="478"/>
          <ac:picMkLst>
            <pc:docMk/>
            <pc:sldMk cId="3302425691" sldId="303"/>
            <ac:picMk id="3" creationId="{D886BF03-4EDE-432B-A2ED-5C483C1B3271}"/>
          </ac:picMkLst>
        </pc:picChg>
        <pc:picChg chg="add del mod">
          <ac:chgData name="Chrstina Hill" userId="e8453197a96252dc" providerId="LiveId" clId="{CD2A5119-29C7-4615-B978-FC07CAA2DC38}" dt="2021-10-08T15:44:54.208" v="52" actId="478"/>
          <ac:picMkLst>
            <pc:docMk/>
            <pc:sldMk cId="3302425691" sldId="303"/>
            <ac:picMk id="5" creationId="{D8B3E41D-25FC-48B8-9689-BF3E64DC9395}"/>
          </ac:picMkLst>
        </pc:picChg>
        <pc:picChg chg="add mod">
          <ac:chgData name="Chrstina Hill" userId="e8453197a96252dc" providerId="LiveId" clId="{CD2A5119-29C7-4615-B978-FC07CAA2DC38}" dt="2021-10-08T15:46:04.757" v="66" actId="1076"/>
          <ac:picMkLst>
            <pc:docMk/>
            <pc:sldMk cId="3302425691" sldId="303"/>
            <ac:picMk id="7" creationId="{F62A18C9-486E-4277-9AA2-659902A2B411}"/>
          </ac:picMkLst>
        </pc:picChg>
        <pc:picChg chg="del">
          <ac:chgData name="Chrstina Hill" userId="e8453197a96252dc" providerId="LiveId" clId="{CD2A5119-29C7-4615-B978-FC07CAA2DC38}" dt="2021-10-08T15:44:34.532" v="44" actId="478"/>
          <ac:picMkLst>
            <pc:docMk/>
            <pc:sldMk cId="3302425691" sldId="303"/>
            <ac:picMk id="33795" creationId="{00000000-0000-0000-0000-000000000000}"/>
          </ac:picMkLst>
        </pc:picChg>
      </pc:sldChg>
      <pc:sldChg chg="del">
        <pc:chgData name="Chrstina Hill" userId="e8453197a96252dc" providerId="LiveId" clId="{CD2A5119-29C7-4615-B978-FC07CAA2DC38}" dt="2021-10-08T15:46:39.359" v="121" actId="47"/>
        <pc:sldMkLst>
          <pc:docMk/>
          <pc:sldMk cId="4091446206" sldId="304"/>
        </pc:sldMkLst>
      </pc:sldChg>
      <pc:sldChg chg="del">
        <pc:chgData name="Chrstina Hill" userId="e8453197a96252dc" providerId="LiveId" clId="{CD2A5119-29C7-4615-B978-FC07CAA2DC38}" dt="2021-10-08T15:46:40.907" v="122" actId="47"/>
        <pc:sldMkLst>
          <pc:docMk/>
          <pc:sldMk cId="2328604664" sldId="305"/>
        </pc:sldMkLst>
      </pc:sldChg>
      <pc:sldChg chg="del">
        <pc:chgData name="Chrstina Hill" userId="e8453197a96252dc" providerId="LiveId" clId="{CD2A5119-29C7-4615-B978-FC07CAA2DC38}" dt="2021-10-08T15:48:35.819" v="124" actId="47"/>
        <pc:sldMkLst>
          <pc:docMk/>
          <pc:sldMk cId="4270156903" sldId="306"/>
        </pc:sldMkLst>
      </pc:sldChg>
      <pc:sldChg chg="modSp mod">
        <pc:chgData name="Chrstina Hill" userId="e8453197a96252dc" providerId="LiveId" clId="{CD2A5119-29C7-4615-B978-FC07CAA2DC38}" dt="2021-10-08T15:49:09.144" v="130" actId="1076"/>
        <pc:sldMkLst>
          <pc:docMk/>
          <pc:sldMk cId="2743904955" sldId="307"/>
        </pc:sldMkLst>
        <pc:spChg chg="mod">
          <ac:chgData name="Chrstina Hill" userId="e8453197a96252dc" providerId="LiveId" clId="{CD2A5119-29C7-4615-B978-FC07CAA2DC38}" dt="2021-10-08T15:48:56.834" v="127" actId="1076"/>
          <ac:spMkLst>
            <pc:docMk/>
            <pc:sldMk cId="2743904955" sldId="307"/>
            <ac:spMk id="64514" creationId="{00000000-0000-0000-0000-000000000000}"/>
          </ac:spMkLst>
        </pc:spChg>
        <pc:picChg chg="mod">
          <ac:chgData name="Chrstina Hill" userId="e8453197a96252dc" providerId="LiveId" clId="{CD2A5119-29C7-4615-B978-FC07CAA2DC38}" dt="2021-10-08T15:49:09.144" v="130" actId="1076"/>
          <ac:picMkLst>
            <pc:docMk/>
            <pc:sldMk cId="2743904955" sldId="307"/>
            <ac:picMk id="3" creationId="{3D41EA3E-F7CB-4BDE-BAA3-15E176A62238}"/>
          </ac:picMkLst>
        </pc:picChg>
      </pc:sldChg>
      <pc:sldChg chg="modSp mod">
        <pc:chgData name="Chrstina Hill" userId="e8453197a96252dc" providerId="LiveId" clId="{CD2A5119-29C7-4615-B978-FC07CAA2DC38}" dt="2021-10-08T15:55:54.068" v="157" actId="1076"/>
        <pc:sldMkLst>
          <pc:docMk/>
          <pc:sldMk cId="166605681" sldId="308"/>
        </pc:sldMkLst>
        <pc:spChg chg="mod">
          <ac:chgData name="Chrstina Hill" userId="e8453197a96252dc" providerId="LiveId" clId="{CD2A5119-29C7-4615-B978-FC07CAA2DC38}" dt="2021-10-08T15:55:43.864" v="154" actId="1076"/>
          <ac:spMkLst>
            <pc:docMk/>
            <pc:sldMk cId="166605681" sldId="308"/>
            <ac:spMk id="66562" creationId="{00000000-0000-0000-0000-000000000000}"/>
          </ac:spMkLst>
        </pc:spChg>
        <pc:picChg chg="mod">
          <ac:chgData name="Chrstina Hill" userId="e8453197a96252dc" providerId="LiveId" clId="{CD2A5119-29C7-4615-B978-FC07CAA2DC38}" dt="2021-10-08T15:55:54.068" v="157" actId="1076"/>
          <ac:picMkLst>
            <pc:docMk/>
            <pc:sldMk cId="166605681" sldId="308"/>
            <ac:picMk id="66563" creationId="{00000000-0000-0000-0000-000000000000}"/>
          </ac:picMkLst>
        </pc:picChg>
      </pc:sldChg>
      <pc:sldChg chg="modSp mod">
        <pc:chgData name="Chrstina Hill" userId="e8453197a96252dc" providerId="LiveId" clId="{CD2A5119-29C7-4615-B978-FC07CAA2DC38}" dt="2021-10-08T15:50:00.484" v="144" actId="20577"/>
        <pc:sldMkLst>
          <pc:docMk/>
          <pc:sldMk cId="2257792925" sldId="309"/>
        </pc:sldMkLst>
        <pc:spChg chg="mod">
          <ac:chgData name="Chrstina Hill" userId="e8453197a96252dc" providerId="LiveId" clId="{CD2A5119-29C7-4615-B978-FC07CAA2DC38}" dt="2021-10-08T15:50:00.484" v="144" actId="20577"/>
          <ac:spMkLst>
            <pc:docMk/>
            <pc:sldMk cId="2257792925" sldId="309"/>
            <ac:spMk id="2" creationId="{49EFB38B-CB04-4E99-9A01-7C2247C1A1E5}"/>
          </ac:spMkLst>
        </pc:spChg>
      </pc:sldChg>
      <pc:sldChg chg="modSp mod">
        <pc:chgData name="Chrstina Hill" userId="e8453197a96252dc" providerId="LiveId" clId="{CD2A5119-29C7-4615-B978-FC07CAA2DC38}" dt="2021-10-08T15:49:30.953" v="131" actId="1076"/>
        <pc:sldMkLst>
          <pc:docMk/>
          <pc:sldMk cId="3113129297" sldId="310"/>
        </pc:sldMkLst>
        <pc:spChg chg="mod">
          <ac:chgData name="Chrstina Hill" userId="e8453197a96252dc" providerId="LiveId" clId="{CD2A5119-29C7-4615-B978-FC07CAA2DC38}" dt="2021-10-08T15:49:30.953" v="131" actId="1076"/>
          <ac:spMkLst>
            <pc:docMk/>
            <pc:sldMk cId="3113129297" sldId="310"/>
            <ac:spMk id="2" creationId="{ED229527-CB10-4A30-BF67-00B9D8E1727E}"/>
          </ac:spMkLst>
        </pc:spChg>
      </pc:sldChg>
      <pc:sldChg chg="modSp mod">
        <pc:chgData name="Chrstina Hill" userId="e8453197a96252dc" providerId="LiveId" clId="{CD2A5119-29C7-4615-B978-FC07CAA2DC38}" dt="2021-10-08T16:34:58.914" v="347" actId="1076"/>
        <pc:sldMkLst>
          <pc:docMk/>
          <pc:sldMk cId="662857543" sldId="311"/>
        </pc:sldMkLst>
        <pc:spChg chg="mod">
          <ac:chgData name="Chrstina Hill" userId="e8453197a96252dc" providerId="LiveId" clId="{CD2A5119-29C7-4615-B978-FC07CAA2DC38}" dt="2021-10-08T16:34:28.363" v="340" actId="20577"/>
          <ac:spMkLst>
            <pc:docMk/>
            <pc:sldMk cId="662857543" sldId="311"/>
            <ac:spMk id="6" creationId="{75D4D5E1-7F45-4857-80D8-BB62DF890EAE}"/>
          </ac:spMkLst>
        </pc:spChg>
        <pc:spChg chg="mod">
          <ac:chgData name="Chrstina Hill" userId="e8453197a96252dc" providerId="LiveId" clId="{CD2A5119-29C7-4615-B978-FC07CAA2DC38}" dt="2021-10-08T16:34:43.737" v="343" actId="1076"/>
          <ac:spMkLst>
            <pc:docMk/>
            <pc:sldMk cId="662857543" sldId="311"/>
            <ac:spMk id="7" creationId="{533B4CF6-F318-4E1B-93D8-5299AE2BD43C}"/>
          </ac:spMkLst>
        </pc:spChg>
        <pc:picChg chg="mod">
          <ac:chgData name="Chrstina Hill" userId="e8453197a96252dc" providerId="LiveId" clId="{CD2A5119-29C7-4615-B978-FC07CAA2DC38}" dt="2021-10-08T16:34:58.914" v="347" actId="1076"/>
          <ac:picMkLst>
            <pc:docMk/>
            <pc:sldMk cId="662857543" sldId="311"/>
            <ac:picMk id="5" creationId="{1378E3A7-32A2-49CE-8B7D-C687D59AFE60}"/>
          </ac:picMkLst>
        </pc:picChg>
      </pc:sldChg>
      <pc:sldChg chg="addSp delSp modSp mod">
        <pc:chgData name="Chrstina Hill" userId="e8453197a96252dc" providerId="LiveId" clId="{CD2A5119-29C7-4615-B978-FC07CAA2DC38}" dt="2021-10-08T21:27:39.650" v="742" actId="1076"/>
        <pc:sldMkLst>
          <pc:docMk/>
          <pc:sldMk cId="1318967241" sldId="312"/>
        </pc:sldMkLst>
        <pc:spChg chg="mod">
          <ac:chgData name="Chrstina Hill" userId="e8453197a96252dc" providerId="LiveId" clId="{CD2A5119-29C7-4615-B978-FC07CAA2DC38}" dt="2021-10-08T16:36:17.531" v="403" actId="27636"/>
          <ac:spMkLst>
            <pc:docMk/>
            <pc:sldMk cId="1318967241" sldId="312"/>
            <ac:spMk id="2" creationId="{1B28CD39-0F68-4D83-9B6E-9958D25079CD}"/>
          </ac:spMkLst>
        </pc:spChg>
        <pc:spChg chg="del">
          <ac:chgData name="Chrstina Hill" userId="e8453197a96252dc" providerId="LiveId" clId="{CD2A5119-29C7-4615-B978-FC07CAA2DC38}" dt="2021-10-08T16:36:21.982" v="404" actId="478"/>
          <ac:spMkLst>
            <pc:docMk/>
            <pc:sldMk cId="1318967241" sldId="312"/>
            <ac:spMk id="4" creationId="{5962F96C-FC5B-48C7-84FB-37A90939D419}"/>
          </ac:spMkLst>
        </pc:spChg>
        <pc:spChg chg="add mod">
          <ac:chgData name="Chrstina Hill" userId="e8453197a96252dc" providerId="LiveId" clId="{CD2A5119-29C7-4615-B978-FC07CAA2DC38}" dt="2021-10-08T21:27:39.650" v="742" actId="1076"/>
          <ac:spMkLst>
            <pc:docMk/>
            <pc:sldMk cId="1318967241" sldId="312"/>
            <ac:spMk id="8" creationId="{2FE6C13E-F8D4-4796-B045-9DF808265F52}"/>
          </ac:spMkLst>
        </pc:spChg>
        <pc:picChg chg="add mod">
          <ac:chgData name="Chrstina Hill" userId="e8453197a96252dc" providerId="LiveId" clId="{CD2A5119-29C7-4615-B978-FC07CAA2DC38}" dt="2021-10-08T16:35:34.267" v="352" actId="14100"/>
          <ac:picMkLst>
            <pc:docMk/>
            <pc:sldMk cId="1318967241" sldId="312"/>
            <ac:picMk id="5" creationId="{C17816CA-278F-4541-9BDD-50D2609CD168}"/>
          </ac:picMkLst>
        </pc:picChg>
        <pc:picChg chg="add mod">
          <ac:chgData name="Chrstina Hill" userId="e8453197a96252dc" providerId="LiveId" clId="{CD2A5119-29C7-4615-B978-FC07CAA2DC38}" dt="2021-10-08T21:26:23.638" v="678" actId="14100"/>
          <ac:picMkLst>
            <pc:docMk/>
            <pc:sldMk cId="1318967241" sldId="312"/>
            <ac:picMk id="6" creationId="{19E889C8-2657-414D-A296-BAFBACB9C023}"/>
          </ac:picMkLst>
        </pc:picChg>
      </pc:sldChg>
      <pc:sldChg chg="addSp delSp modSp del mod">
        <pc:chgData name="Chrstina Hill" userId="e8453197a96252dc" providerId="LiveId" clId="{CD2A5119-29C7-4615-B978-FC07CAA2DC38}" dt="2021-10-08T16:36:26.502" v="405" actId="47"/>
        <pc:sldMkLst>
          <pc:docMk/>
          <pc:sldMk cId="3886239869" sldId="313"/>
        </pc:sldMkLst>
        <pc:spChg chg="add mod">
          <ac:chgData name="Chrstina Hill" userId="e8453197a96252dc" providerId="LiveId" clId="{CD2A5119-29C7-4615-B978-FC07CAA2DC38}" dt="2021-10-08T16:35:11.584" v="348" actId="478"/>
          <ac:spMkLst>
            <pc:docMk/>
            <pc:sldMk cId="3886239869" sldId="313"/>
            <ac:spMk id="4" creationId="{20E66B4A-5FEF-43CE-806B-7C7700314477}"/>
          </ac:spMkLst>
        </pc:spChg>
        <pc:spChg chg="add mod">
          <ac:chgData name="Chrstina Hill" userId="e8453197a96252dc" providerId="LiveId" clId="{CD2A5119-29C7-4615-B978-FC07CAA2DC38}" dt="2021-10-08T16:35:15.065" v="349" actId="21"/>
          <ac:spMkLst>
            <pc:docMk/>
            <pc:sldMk cId="3886239869" sldId="313"/>
            <ac:spMk id="8" creationId="{4B576C41-F0D1-4DBE-B774-EF3C8A8A5CB7}"/>
          </ac:spMkLst>
        </pc:spChg>
        <pc:picChg chg="del">
          <ac:chgData name="Chrstina Hill" userId="e8453197a96252dc" providerId="LiveId" clId="{CD2A5119-29C7-4615-B978-FC07CAA2DC38}" dt="2021-10-08T16:35:11.584" v="348" actId="478"/>
          <ac:picMkLst>
            <pc:docMk/>
            <pc:sldMk cId="3886239869" sldId="313"/>
            <ac:picMk id="6" creationId="{9E052716-B347-4774-8776-BEDAC4F05D44}"/>
          </ac:picMkLst>
        </pc:picChg>
        <pc:picChg chg="del">
          <ac:chgData name="Chrstina Hill" userId="e8453197a96252dc" providerId="LiveId" clId="{CD2A5119-29C7-4615-B978-FC07CAA2DC38}" dt="2021-10-08T16:35:15.065" v="349" actId="21"/>
          <ac:picMkLst>
            <pc:docMk/>
            <pc:sldMk cId="3886239869" sldId="313"/>
            <ac:picMk id="7" creationId="{0872602B-99F9-4B36-8FA6-7CA7844B6B20}"/>
          </ac:picMkLst>
        </pc:picChg>
      </pc:sldChg>
      <pc:sldChg chg="modSp mod">
        <pc:chgData name="Chrstina Hill" userId="e8453197a96252dc" providerId="LiveId" clId="{CD2A5119-29C7-4615-B978-FC07CAA2DC38}" dt="2021-10-08T15:37:09.930" v="43" actId="1076"/>
        <pc:sldMkLst>
          <pc:docMk/>
          <pc:sldMk cId="2513581653" sldId="314"/>
        </pc:sldMkLst>
        <pc:spChg chg="mod">
          <ac:chgData name="Chrstina Hill" userId="e8453197a96252dc" providerId="LiveId" clId="{CD2A5119-29C7-4615-B978-FC07CAA2DC38}" dt="2021-10-08T15:36:53.325" v="40" actId="1076"/>
          <ac:spMkLst>
            <pc:docMk/>
            <pc:sldMk cId="2513581653" sldId="314"/>
            <ac:spMk id="2" creationId="{E7D9D887-BFD2-493A-852A-D0DED34AFA92}"/>
          </ac:spMkLst>
        </pc:spChg>
        <pc:picChg chg="mod">
          <ac:chgData name="Chrstina Hill" userId="e8453197a96252dc" providerId="LiveId" clId="{CD2A5119-29C7-4615-B978-FC07CAA2DC38}" dt="2021-10-08T15:37:09.930" v="43" actId="1076"/>
          <ac:picMkLst>
            <pc:docMk/>
            <pc:sldMk cId="2513581653" sldId="314"/>
            <ac:picMk id="5" creationId="{C05E9EE6-226A-4BE4-9AC9-64BEFAD9077C}"/>
          </ac:picMkLst>
        </pc:picChg>
      </pc:sldChg>
      <pc:sldChg chg="addSp delSp modSp new mod ord">
        <pc:chgData name="Chrstina Hill" userId="e8453197a96252dc" providerId="LiveId" clId="{CD2A5119-29C7-4615-B978-FC07CAA2DC38}" dt="2021-10-08T16:45:42.205" v="498"/>
        <pc:sldMkLst>
          <pc:docMk/>
          <pc:sldMk cId="1943004997" sldId="315"/>
        </pc:sldMkLst>
        <pc:spChg chg="mod">
          <ac:chgData name="Chrstina Hill" userId="e8453197a96252dc" providerId="LiveId" clId="{CD2A5119-29C7-4615-B978-FC07CAA2DC38}" dt="2021-10-08T15:57:08.849" v="189" actId="1076"/>
          <ac:spMkLst>
            <pc:docMk/>
            <pc:sldMk cId="1943004997" sldId="315"/>
            <ac:spMk id="2" creationId="{47DE607D-8C6F-4DD3-AF0C-521C0ED23D9B}"/>
          </ac:spMkLst>
        </pc:spChg>
        <pc:spChg chg="del">
          <ac:chgData name="Chrstina Hill" userId="e8453197a96252dc" providerId="LiveId" clId="{CD2A5119-29C7-4615-B978-FC07CAA2DC38}" dt="2021-10-08T15:56:27.695" v="176"/>
          <ac:spMkLst>
            <pc:docMk/>
            <pc:sldMk cId="1943004997" sldId="315"/>
            <ac:spMk id="3" creationId="{42ED0528-754B-4AA9-9BC6-4BAA91F08B1B}"/>
          </ac:spMkLst>
        </pc:spChg>
        <pc:picChg chg="add mod ord">
          <ac:chgData name="Chrstina Hill" userId="e8453197a96252dc" providerId="LiveId" clId="{CD2A5119-29C7-4615-B978-FC07CAA2DC38}" dt="2021-10-08T15:57:14.984" v="190" actId="1076"/>
          <ac:picMkLst>
            <pc:docMk/>
            <pc:sldMk cId="1943004997" sldId="315"/>
            <ac:picMk id="5" creationId="{033E000A-4CA9-4980-B072-948B7F9A3307}"/>
          </ac:picMkLst>
        </pc:picChg>
        <pc:picChg chg="add mod">
          <ac:chgData name="Chrstina Hill" userId="e8453197a96252dc" providerId="LiveId" clId="{CD2A5119-29C7-4615-B978-FC07CAA2DC38}" dt="2021-10-08T15:56:53.850" v="186" actId="14100"/>
          <ac:picMkLst>
            <pc:docMk/>
            <pc:sldMk cId="1943004997" sldId="315"/>
            <ac:picMk id="7" creationId="{051E5B6F-E983-462E-91B7-EA49B8ABE45D}"/>
          </ac:picMkLst>
        </pc:picChg>
      </pc:sldChg>
      <pc:sldChg chg="addSp delSp modSp new mod">
        <pc:chgData name="Chrstina Hill" userId="e8453197a96252dc" providerId="LiveId" clId="{CD2A5119-29C7-4615-B978-FC07CAA2DC38}" dt="2021-10-08T16:52:24.678" v="559" actId="20577"/>
        <pc:sldMkLst>
          <pc:docMk/>
          <pc:sldMk cId="1802877365" sldId="316"/>
        </pc:sldMkLst>
        <pc:spChg chg="mod">
          <ac:chgData name="Chrstina Hill" userId="e8453197a96252dc" providerId="LiveId" clId="{CD2A5119-29C7-4615-B978-FC07CAA2DC38}" dt="2021-10-08T16:52:24.678" v="559" actId="20577"/>
          <ac:spMkLst>
            <pc:docMk/>
            <pc:sldMk cId="1802877365" sldId="316"/>
            <ac:spMk id="2" creationId="{B1A102DA-A6E4-44EE-AF3A-5E9D3DB89895}"/>
          </ac:spMkLst>
        </pc:spChg>
        <pc:picChg chg="add mod">
          <ac:chgData name="Chrstina Hill" userId="e8453197a96252dc" providerId="LiveId" clId="{CD2A5119-29C7-4615-B978-FC07CAA2DC38}" dt="2021-10-08T16:51:44.430" v="545" actId="14100"/>
          <ac:picMkLst>
            <pc:docMk/>
            <pc:sldMk cId="1802877365" sldId="316"/>
            <ac:picMk id="4" creationId="{B003D158-8D56-43E5-93F2-FCCFC0761554}"/>
          </ac:picMkLst>
        </pc:picChg>
        <pc:picChg chg="add del mod">
          <ac:chgData name="Chrstina Hill" userId="e8453197a96252dc" providerId="LiveId" clId="{CD2A5119-29C7-4615-B978-FC07CAA2DC38}" dt="2021-10-08T16:49:02.670" v="524" actId="478"/>
          <ac:picMkLst>
            <pc:docMk/>
            <pc:sldMk cId="1802877365" sldId="316"/>
            <ac:picMk id="6" creationId="{8B35F46D-3D4B-483C-BBCE-84C30A3211A6}"/>
          </ac:picMkLst>
        </pc:picChg>
        <pc:picChg chg="add mod ord">
          <ac:chgData name="Chrstina Hill" userId="e8453197a96252dc" providerId="LiveId" clId="{CD2A5119-29C7-4615-B978-FC07CAA2DC38}" dt="2021-10-08T16:51:48.667" v="546" actId="1076"/>
          <ac:picMkLst>
            <pc:docMk/>
            <pc:sldMk cId="1802877365" sldId="316"/>
            <ac:picMk id="8" creationId="{747374EC-BE1F-4727-B1EF-9F691902578B}"/>
          </ac:picMkLst>
        </pc:picChg>
        <pc:picChg chg="add mod">
          <ac:chgData name="Chrstina Hill" userId="e8453197a96252dc" providerId="LiveId" clId="{CD2A5119-29C7-4615-B978-FC07CAA2DC38}" dt="2021-10-08T16:51:20.395" v="540" actId="1076"/>
          <ac:picMkLst>
            <pc:docMk/>
            <pc:sldMk cId="1802877365" sldId="316"/>
            <ac:picMk id="10" creationId="{90FAEA4F-61FC-404E-A313-B0ABE1DE9598}"/>
          </ac:picMkLst>
        </pc:picChg>
      </pc:sldChg>
      <pc:sldChg chg="addSp modSp new mod">
        <pc:chgData name="Chrstina Hill" userId="e8453197a96252dc" providerId="LiveId" clId="{CD2A5119-29C7-4615-B978-FC07CAA2DC38}" dt="2021-10-08T21:43:08.262" v="1123" actId="14100"/>
        <pc:sldMkLst>
          <pc:docMk/>
          <pc:sldMk cId="3638782514" sldId="317"/>
        </pc:sldMkLst>
        <pc:spChg chg="mod">
          <ac:chgData name="Chrstina Hill" userId="e8453197a96252dc" providerId="LiveId" clId="{CD2A5119-29C7-4615-B978-FC07CAA2DC38}" dt="2021-10-08T21:41:47.811" v="1100" actId="20577"/>
          <ac:spMkLst>
            <pc:docMk/>
            <pc:sldMk cId="3638782514" sldId="317"/>
            <ac:spMk id="2" creationId="{B954A858-A104-412A-9D23-8F63D1CCDAB4}"/>
          </ac:spMkLst>
        </pc:spChg>
        <pc:picChg chg="add mod ord">
          <ac:chgData name="Chrstina Hill" userId="e8453197a96252dc" providerId="LiveId" clId="{CD2A5119-29C7-4615-B978-FC07CAA2DC38}" dt="2021-10-08T21:42:49.033" v="1117" actId="170"/>
          <ac:picMkLst>
            <pc:docMk/>
            <pc:sldMk cId="3638782514" sldId="317"/>
            <ac:picMk id="3" creationId="{846BA66C-C6FA-47B3-BF7F-DC8F9D6493E8}"/>
          </ac:picMkLst>
        </pc:picChg>
        <pc:picChg chg="add mod ord">
          <ac:chgData name="Chrstina Hill" userId="e8453197a96252dc" providerId="LiveId" clId="{CD2A5119-29C7-4615-B978-FC07CAA2DC38}" dt="2021-10-08T21:43:08.262" v="1123" actId="14100"/>
          <ac:picMkLst>
            <pc:docMk/>
            <pc:sldMk cId="3638782514" sldId="317"/>
            <ac:picMk id="4" creationId="{934DF2C5-633D-437A-A6A1-FE7A5822CBE0}"/>
          </ac:picMkLst>
        </pc:picChg>
        <pc:picChg chg="add mod">
          <ac:chgData name="Chrstina Hill" userId="e8453197a96252dc" providerId="LiveId" clId="{CD2A5119-29C7-4615-B978-FC07CAA2DC38}" dt="2021-10-08T21:42:06.962" v="1105" actId="1076"/>
          <ac:picMkLst>
            <pc:docMk/>
            <pc:sldMk cId="3638782514" sldId="317"/>
            <ac:picMk id="6" creationId="{0ADCA6C6-8070-4075-BB28-8C8FF3C25D18}"/>
          </ac:picMkLst>
        </pc:picChg>
        <pc:picChg chg="add mod">
          <ac:chgData name="Chrstina Hill" userId="e8453197a96252dc" providerId="LiveId" clId="{CD2A5119-29C7-4615-B978-FC07CAA2DC38}" dt="2021-10-08T21:42:23.754" v="1109" actId="14100"/>
          <ac:picMkLst>
            <pc:docMk/>
            <pc:sldMk cId="3638782514" sldId="317"/>
            <ac:picMk id="8" creationId="{D3F65880-AE4C-4676-A4B2-0288FB41D92E}"/>
          </ac:picMkLst>
        </pc:picChg>
        <pc:picChg chg="add mod">
          <ac:chgData name="Chrstina Hill" userId="e8453197a96252dc" providerId="LiveId" clId="{CD2A5119-29C7-4615-B978-FC07CAA2DC38}" dt="2021-10-08T21:42:19.060" v="1108" actId="14100"/>
          <ac:picMkLst>
            <pc:docMk/>
            <pc:sldMk cId="3638782514" sldId="317"/>
            <ac:picMk id="10" creationId="{59A58624-CAD6-488E-B7F2-BE1E214940D6}"/>
          </ac:picMkLst>
        </pc:picChg>
      </pc:sldChg>
      <pc:sldChg chg="addSp modSp new mod">
        <pc:chgData name="Chrstina Hill" userId="e8453197a96252dc" providerId="LiveId" clId="{CD2A5119-29C7-4615-B978-FC07CAA2DC38}" dt="2021-10-08T21:45:27.424" v="1177" actId="14100"/>
        <pc:sldMkLst>
          <pc:docMk/>
          <pc:sldMk cId="1750537663" sldId="318"/>
        </pc:sldMkLst>
        <pc:spChg chg="mod">
          <ac:chgData name="Chrstina Hill" userId="e8453197a96252dc" providerId="LiveId" clId="{CD2A5119-29C7-4615-B978-FC07CAA2DC38}" dt="2021-10-08T21:45:01.229" v="1169" actId="14100"/>
          <ac:spMkLst>
            <pc:docMk/>
            <pc:sldMk cId="1750537663" sldId="318"/>
            <ac:spMk id="2" creationId="{2919E711-AC70-4A12-9229-2C28475E69D3}"/>
          </ac:spMkLst>
        </pc:spChg>
        <pc:picChg chg="add mod">
          <ac:chgData name="Chrstina Hill" userId="e8453197a96252dc" providerId="LiveId" clId="{CD2A5119-29C7-4615-B978-FC07CAA2DC38}" dt="2021-10-08T21:45:27.424" v="1177" actId="14100"/>
          <ac:picMkLst>
            <pc:docMk/>
            <pc:sldMk cId="1750537663" sldId="318"/>
            <ac:picMk id="3" creationId="{9E7E1EE3-A78D-4BD6-B3B2-3ECB72E2D16A}"/>
          </ac:picMkLst>
        </pc:picChg>
        <pc:picChg chg="add mod">
          <ac:chgData name="Chrstina Hill" userId="e8453197a96252dc" providerId="LiveId" clId="{CD2A5119-29C7-4615-B978-FC07CAA2DC38}" dt="2021-10-08T21:45:22.540" v="1176" actId="14100"/>
          <ac:picMkLst>
            <pc:docMk/>
            <pc:sldMk cId="1750537663" sldId="318"/>
            <ac:picMk id="5" creationId="{83DE6E1F-B2D0-4BB8-B0EA-F57C47C6F8B1}"/>
          </ac:picMkLst>
        </pc:picChg>
        <pc:picChg chg="add mod">
          <ac:chgData name="Chrstina Hill" userId="e8453197a96252dc" providerId="LiveId" clId="{CD2A5119-29C7-4615-B978-FC07CAA2DC38}" dt="2021-10-08T21:45:15.378" v="1174" actId="14100"/>
          <ac:picMkLst>
            <pc:docMk/>
            <pc:sldMk cId="1750537663" sldId="318"/>
            <ac:picMk id="7" creationId="{48938A8E-9364-49D8-AA0F-71A5E4EF34F9}"/>
          </ac:picMkLst>
        </pc:picChg>
      </pc:sldChg>
      <pc:sldChg chg="addSp delSp modSp new mod">
        <pc:chgData name="Chrstina Hill" userId="e8453197a96252dc" providerId="LiveId" clId="{CD2A5119-29C7-4615-B978-FC07CAA2DC38}" dt="2021-10-08T16:54:47.713" v="636" actId="255"/>
        <pc:sldMkLst>
          <pc:docMk/>
          <pc:sldMk cId="2184657974" sldId="319"/>
        </pc:sldMkLst>
        <pc:spChg chg="mod">
          <ac:chgData name="Chrstina Hill" userId="e8453197a96252dc" providerId="LiveId" clId="{CD2A5119-29C7-4615-B978-FC07CAA2DC38}" dt="2021-10-08T16:54:47.713" v="636" actId="255"/>
          <ac:spMkLst>
            <pc:docMk/>
            <pc:sldMk cId="2184657974" sldId="319"/>
            <ac:spMk id="2" creationId="{B51BA6A1-CEE5-4747-AF88-A7FD61052377}"/>
          </ac:spMkLst>
        </pc:spChg>
        <pc:picChg chg="add del mod">
          <ac:chgData name="Chrstina Hill" userId="e8453197a96252dc" providerId="LiveId" clId="{CD2A5119-29C7-4615-B978-FC07CAA2DC38}" dt="2021-10-08T16:53:30.296" v="575" actId="478"/>
          <ac:picMkLst>
            <pc:docMk/>
            <pc:sldMk cId="2184657974" sldId="319"/>
            <ac:picMk id="4" creationId="{913324CE-0C15-4CFC-9472-2FE3EE7A1F4D}"/>
          </ac:picMkLst>
        </pc:picChg>
        <pc:picChg chg="add del mod">
          <ac:chgData name="Chrstina Hill" userId="e8453197a96252dc" providerId="LiveId" clId="{CD2A5119-29C7-4615-B978-FC07CAA2DC38}" dt="2021-10-08T16:53:07.337" v="567" actId="478"/>
          <ac:picMkLst>
            <pc:docMk/>
            <pc:sldMk cId="2184657974" sldId="319"/>
            <ac:picMk id="6" creationId="{405EE8DA-FB80-4D53-8F2F-0107A60A596A}"/>
          </ac:picMkLst>
        </pc:picChg>
        <pc:picChg chg="add mod ord">
          <ac:chgData name="Chrstina Hill" userId="e8453197a96252dc" providerId="LiveId" clId="{CD2A5119-29C7-4615-B978-FC07CAA2DC38}" dt="2021-10-08T16:54:07.369" v="588" actId="14100"/>
          <ac:picMkLst>
            <pc:docMk/>
            <pc:sldMk cId="2184657974" sldId="319"/>
            <ac:picMk id="8" creationId="{DE9B2A8C-37BA-4655-83E1-90C8BE746115}"/>
          </ac:picMkLst>
        </pc:picChg>
        <pc:picChg chg="add mod ord">
          <ac:chgData name="Chrstina Hill" userId="e8453197a96252dc" providerId="LiveId" clId="{CD2A5119-29C7-4615-B978-FC07CAA2DC38}" dt="2021-10-08T16:53:53.249" v="584" actId="14100"/>
          <ac:picMkLst>
            <pc:docMk/>
            <pc:sldMk cId="2184657974" sldId="319"/>
            <ac:picMk id="10" creationId="{ECE81F2E-26C2-4661-AC4C-F594B42C3907}"/>
          </ac:picMkLst>
        </pc:picChg>
        <pc:picChg chg="add mod">
          <ac:chgData name="Chrstina Hill" userId="e8453197a96252dc" providerId="LiveId" clId="{CD2A5119-29C7-4615-B978-FC07CAA2DC38}" dt="2021-10-08T16:54:13.799" v="590" actId="1076"/>
          <ac:picMkLst>
            <pc:docMk/>
            <pc:sldMk cId="2184657974" sldId="319"/>
            <ac:picMk id="12" creationId="{3F841FD9-6E99-4DDD-B703-33E5FCD5074C}"/>
          </ac:picMkLst>
        </pc:picChg>
      </pc:sldChg>
      <pc:sldChg chg="modSp add mod ord">
        <pc:chgData name="Chrstina Hill" userId="e8453197a96252dc" providerId="LiveId" clId="{CD2A5119-29C7-4615-B978-FC07CAA2DC38}" dt="2021-10-08T21:40:55.055" v="1040" actId="20577"/>
        <pc:sldMkLst>
          <pc:docMk/>
          <pc:sldMk cId="3389747029" sldId="320"/>
        </pc:sldMkLst>
        <pc:spChg chg="mod">
          <ac:chgData name="Chrstina Hill" userId="e8453197a96252dc" providerId="LiveId" clId="{CD2A5119-29C7-4615-B978-FC07CAA2DC38}" dt="2021-10-08T21:40:55.055" v="1040" actId="20577"/>
          <ac:spMkLst>
            <pc:docMk/>
            <pc:sldMk cId="3389747029" sldId="320"/>
            <ac:spMk id="2" creationId="{94B483FC-1723-4995-B5FF-11DE8807B697}"/>
          </ac:spMkLst>
        </pc:spChg>
      </pc:sldChg>
      <pc:sldChg chg="modSp add mod">
        <pc:chgData name="Chrstina Hill" userId="e8453197a96252dc" providerId="LiveId" clId="{CD2A5119-29C7-4615-B978-FC07CAA2DC38}" dt="2021-10-08T16:17:09.495" v="255" actId="1076"/>
        <pc:sldMkLst>
          <pc:docMk/>
          <pc:sldMk cId="2114405557" sldId="321"/>
        </pc:sldMkLst>
        <pc:spChg chg="mod">
          <ac:chgData name="Chrstina Hill" userId="e8453197a96252dc" providerId="LiveId" clId="{CD2A5119-29C7-4615-B978-FC07CAA2DC38}" dt="2021-10-08T16:15:10.683" v="203" actId="27636"/>
          <ac:spMkLst>
            <pc:docMk/>
            <pc:sldMk cId="2114405557" sldId="321"/>
            <ac:spMk id="2" creationId="{EE8282D5-9A18-4B74-9356-73120F8F7066}"/>
          </ac:spMkLst>
        </pc:spChg>
        <pc:spChg chg="mod">
          <ac:chgData name="Chrstina Hill" userId="e8453197a96252dc" providerId="LiveId" clId="{CD2A5119-29C7-4615-B978-FC07CAA2DC38}" dt="2021-10-08T16:16:58.387" v="254" actId="1076"/>
          <ac:spMkLst>
            <pc:docMk/>
            <pc:sldMk cId="2114405557" sldId="321"/>
            <ac:spMk id="12" creationId="{68449CBB-6328-4174-B87C-E551EEE66CD7}"/>
          </ac:spMkLst>
        </pc:spChg>
        <pc:spChg chg="mod">
          <ac:chgData name="Chrstina Hill" userId="e8453197a96252dc" providerId="LiveId" clId="{CD2A5119-29C7-4615-B978-FC07CAA2DC38}" dt="2021-10-08T16:16:17.106" v="207" actId="207"/>
          <ac:spMkLst>
            <pc:docMk/>
            <pc:sldMk cId="2114405557" sldId="321"/>
            <ac:spMk id="14" creationId="{1B577FDC-4F78-46B4-9430-AFDD95BE8B7D}"/>
          </ac:spMkLst>
        </pc:spChg>
        <pc:spChg chg="mod">
          <ac:chgData name="Chrstina Hill" userId="e8453197a96252dc" providerId="LiveId" clId="{CD2A5119-29C7-4615-B978-FC07CAA2DC38}" dt="2021-10-08T16:16:10.318" v="206" actId="207"/>
          <ac:spMkLst>
            <pc:docMk/>
            <pc:sldMk cId="2114405557" sldId="321"/>
            <ac:spMk id="16" creationId="{1308006E-1901-4D55-9DFF-BF3704033CDE}"/>
          </ac:spMkLst>
        </pc:spChg>
        <pc:picChg chg="mod">
          <ac:chgData name="Chrstina Hill" userId="e8453197a96252dc" providerId="LiveId" clId="{CD2A5119-29C7-4615-B978-FC07CAA2DC38}" dt="2021-10-08T16:17:09.495" v="255" actId="1076"/>
          <ac:picMkLst>
            <pc:docMk/>
            <pc:sldMk cId="2114405557" sldId="321"/>
            <ac:picMk id="8" creationId="{BB48AD72-0DAD-486E-AC4F-6642D7E8A463}"/>
          </ac:picMkLst>
        </pc:picChg>
      </pc:sldChg>
      <pc:sldChg chg="addSp delSp modSp new mod">
        <pc:chgData name="Chrstina Hill" userId="e8453197a96252dc" providerId="LiveId" clId="{CD2A5119-29C7-4615-B978-FC07CAA2DC38}" dt="2021-10-26T20:41:31.253" v="1528" actId="14100"/>
        <pc:sldMkLst>
          <pc:docMk/>
          <pc:sldMk cId="4045902837" sldId="322"/>
        </pc:sldMkLst>
        <pc:spChg chg="mod">
          <ac:chgData name="Chrstina Hill" userId="e8453197a96252dc" providerId="LiveId" clId="{CD2A5119-29C7-4615-B978-FC07CAA2DC38}" dt="2021-10-26T20:41:31.253" v="1528" actId="14100"/>
          <ac:spMkLst>
            <pc:docMk/>
            <pc:sldMk cId="4045902837" sldId="322"/>
            <ac:spMk id="2" creationId="{09C1C222-D855-4BAF-89A3-1EEFD3491062}"/>
          </ac:spMkLst>
        </pc:spChg>
        <pc:spChg chg="del mod">
          <ac:chgData name="Chrstina Hill" userId="e8453197a96252dc" providerId="LiveId" clId="{CD2A5119-29C7-4615-B978-FC07CAA2DC38}" dt="2021-10-08T16:28:32.095" v="298"/>
          <ac:spMkLst>
            <pc:docMk/>
            <pc:sldMk cId="4045902837" sldId="322"/>
            <ac:spMk id="3" creationId="{C0364D67-4E46-4627-8B65-D201D117F6A2}"/>
          </ac:spMkLst>
        </pc:spChg>
        <pc:spChg chg="add del mod">
          <ac:chgData name="Chrstina Hill" userId="e8453197a96252dc" providerId="LiveId" clId="{CD2A5119-29C7-4615-B978-FC07CAA2DC38}" dt="2021-10-26T20:33:38.028" v="1483" actId="478"/>
          <ac:spMkLst>
            <pc:docMk/>
            <pc:sldMk cId="4045902837" sldId="322"/>
            <ac:spMk id="8" creationId="{55A00C5B-B9C3-47B3-A065-F03C3D0CE122}"/>
          </ac:spMkLst>
        </pc:spChg>
        <pc:spChg chg="add mod">
          <ac:chgData name="Chrstina Hill" userId="e8453197a96252dc" providerId="LiveId" clId="{CD2A5119-29C7-4615-B978-FC07CAA2DC38}" dt="2021-10-26T20:41:06.508" v="1524" actId="1076"/>
          <ac:spMkLst>
            <pc:docMk/>
            <pc:sldMk cId="4045902837" sldId="322"/>
            <ac:spMk id="11" creationId="{D189F22C-2240-4883-A059-6D6679DE4435}"/>
          </ac:spMkLst>
        </pc:spChg>
        <pc:picChg chg="add del mod">
          <ac:chgData name="Chrstina Hill" userId="e8453197a96252dc" providerId="LiveId" clId="{CD2A5119-29C7-4615-B978-FC07CAA2DC38}" dt="2021-10-26T20:37:48.905" v="1488" actId="478"/>
          <ac:picMkLst>
            <pc:docMk/>
            <pc:sldMk cId="4045902837" sldId="322"/>
            <ac:picMk id="4" creationId="{406258F6-DED4-4B20-A217-01F5AF60C468}"/>
          </ac:picMkLst>
        </pc:picChg>
        <pc:picChg chg="add del mod">
          <ac:chgData name="Chrstina Hill" userId="e8453197a96252dc" providerId="LiveId" clId="{CD2A5119-29C7-4615-B978-FC07CAA2DC38}" dt="2021-10-26T20:33:31.855" v="1482" actId="478"/>
          <ac:picMkLst>
            <pc:docMk/>
            <pc:sldMk cId="4045902837" sldId="322"/>
            <ac:picMk id="5" creationId="{9CCF1742-ACC9-4BCA-8682-640B5F04F912}"/>
          </ac:picMkLst>
        </pc:picChg>
        <pc:picChg chg="add del mod">
          <ac:chgData name="Chrstina Hill" userId="e8453197a96252dc" providerId="LiveId" clId="{CD2A5119-29C7-4615-B978-FC07CAA2DC38}" dt="2021-10-26T20:33:10.449" v="1475" actId="478"/>
          <ac:picMkLst>
            <pc:docMk/>
            <pc:sldMk cId="4045902837" sldId="322"/>
            <ac:picMk id="7" creationId="{8AD8DD85-99F4-4741-961F-F950008EDCD8}"/>
          </ac:picMkLst>
        </pc:picChg>
        <pc:picChg chg="add del mod">
          <ac:chgData name="Chrstina Hill" userId="e8453197a96252dc" providerId="LiveId" clId="{CD2A5119-29C7-4615-B978-FC07CAA2DC38}" dt="2021-10-26T20:33:05.064" v="1474" actId="478"/>
          <ac:picMkLst>
            <pc:docMk/>
            <pc:sldMk cId="4045902837" sldId="322"/>
            <ac:picMk id="9" creationId="{EB8A189C-7C4A-4E41-9AD5-F57C93076FFD}"/>
          </ac:picMkLst>
        </pc:picChg>
        <pc:picChg chg="add mod">
          <ac:chgData name="Chrstina Hill" userId="e8453197a96252dc" providerId="LiveId" clId="{CD2A5119-29C7-4615-B978-FC07CAA2DC38}" dt="2021-10-26T20:41:00.784" v="1523" actId="1076"/>
          <ac:picMkLst>
            <pc:docMk/>
            <pc:sldMk cId="4045902837" sldId="322"/>
            <ac:picMk id="13" creationId="{E140095D-A92C-4B19-B6E6-A4D81942E5C5}"/>
          </ac:picMkLst>
        </pc:picChg>
      </pc:sldChg>
      <pc:sldChg chg="addSp modSp new mod">
        <pc:chgData name="Chrstina Hill" userId="e8453197a96252dc" providerId="LiveId" clId="{CD2A5119-29C7-4615-B978-FC07CAA2DC38}" dt="2021-10-08T21:47:28.563" v="1262" actId="14100"/>
        <pc:sldMkLst>
          <pc:docMk/>
          <pc:sldMk cId="2607501663" sldId="323"/>
        </pc:sldMkLst>
        <pc:spChg chg="mod">
          <ac:chgData name="Chrstina Hill" userId="e8453197a96252dc" providerId="LiveId" clId="{CD2A5119-29C7-4615-B978-FC07CAA2DC38}" dt="2021-10-08T21:46:50.725" v="1255" actId="14100"/>
          <ac:spMkLst>
            <pc:docMk/>
            <pc:sldMk cId="2607501663" sldId="323"/>
            <ac:spMk id="2" creationId="{C0E930FE-8249-429E-820F-803921DF09E0}"/>
          </ac:spMkLst>
        </pc:spChg>
        <pc:picChg chg="add mod">
          <ac:chgData name="Chrstina Hill" userId="e8453197a96252dc" providerId="LiveId" clId="{CD2A5119-29C7-4615-B978-FC07CAA2DC38}" dt="2021-10-08T21:47:17.671" v="1260" actId="1076"/>
          <ac:picMkLst>
            <pc:docMk/>
            <pc:sldMk cId="2607501663" sldId="323"/>
            <ac:picMk id="4" creationId="{59DA9279-E287-4C9A-A9D8-3E307009A6CE}"/>
          </ac:picMkLst>
        </pc:picChg>
        <pc:picChg chg="add mod">
          <ac:chgData name="Chrstina Hill" userId="e8453197a96252dc" providerId="LiveId" clId="{CD2A5119-29C7-4615-B978-FC07CAA2DC38}" dt="2021-10-08T21:47:07.203" v="1258" actId="1076"/>
          <ac:picMkLst>
            <pc:docMk/>
            <pc:sldMk cId="2607501663" sldId="323"/>
            <ac:picMk id="6" creationId="{F411BE3F-DCAC-4A16-839A-7BE67D7095E0}"/>
          </ac:picMkLst>
        </pc:picChg>
        <pc:picChg chg="add mod">
          <ac:chgData name="Chrstina Hill" userId="e8453197a96252dc" providerId="LiveId" clId="{CD2A5119-29C7-4615-B978-FC07CAA2DC38}" dt="2021-10-08T21:47:28.563" v="1262" actId="14100"/>
          <ac:picMkLst>
            <pc:docMk/>
            <pc:sldMk cId="2607501663" sldId="323"/>
            <ac:picMk id="8" creationId="{08E10293-83D8-4D3F-A012-5D7D2E64B36F}"/>
          </ac:picMkLst>
        </pc:picChg>
      </pc:sldChg>
      <pc:sldChg chg="addSp modSp new mod">
        <pc:chgData name="Chrstina Hill" userId="e8453197a96252dc" providerId="LiveId" clId="{CD2A5119-29C7-4615-B978-FC07CAA2DC38}" dt="2021-10-08T21:50:05.271" v="1405" actId="27636"/>
        <pc:sldMkLst>
          <pc:docMk/>
          <pc:sldMk cId="3087710398" sldId="324"/>
        </pc:sldMkLst>
        <pc:spChg chg="mod">
          <ac:chgData name="Chrstina Hill" userId="e8453197a96252dc" providerId="LiveId" clId="{CD2A5119-29C7-4615-B978-FC07CAA2DC38}" dt="2021-10-08T21:50:05.271" v="1405" actId="27636"/>
          <ac:spMkLst>
            <pc:docMk/>
            <pc:sldMk cId="3087710398" sldId="324"/>
            <ac:spMk id="2" creationId="{09F3B442-8E64-4212-885E-B12FCBE56AFA}"/>
          </ac:spMkLst>
        </pc:spChg>
        <pc:picChg chg="add mod">
          <ac:chgData name="Chrstina Hill" userId="e8453197a96252dc" providerId="LiveId" clId="{CD2A5119-29C7-4615-B978-FC07CAA2DC38}" dt="2021-10-08T21:48:38.961" v="1322" actId="1076"/>
          <ac:picMkLst>
            <pc:docMk/>
            <pc:sldMk cId="3087710398" sldId="324"/>
            <ac:picMk id="4" creationId="{DBE50E5D-C655-434C-9A45-80F0C655F714}"/>
          </ac:picMkLst>
        </pc:picChg>
        <pc:picChg chg="add mod">
          <ac:chgData name="Chrstina Hill" userId="e8453197a96252dc" providerId="LiveId" clId="{CD2A5119-29C7-4615-B978-FC07CAA2DC38}" dt="2021-10-08T21:48:34.406" v="1321" actId="1076"/>
          <ac:picMkLst>
            <pc:docMk/>
            <pc:sldMk cId="3087710398" sldId="324"/>
            <ac:picMk id="6" creationId="{4A79CE11-B813-43CF-90DA-51A9FD7B7237}"/>
          </ac:picMkLst>
        </pc:picChg>
      </pc:sldChg>
      <pc:sldChg chg="addSp modSp new mod">
        <pc:chgData name="Chrstina Hill" userId="e8453197a96252dc" providerId="LiveId" clId="{CD2A5119-29C7-4615-B978-FC07CAA2DC38}" dt="2021-10-08T21:39:51.618" v="997" actId="1076"/>
        <pc:sldMkLst>
          <pc:docMk/>
          <pc:sldMk cId="3112247102" sldId="325"/>
        </pc:sldMkLst>
        <pc:spChg chg="mod">
          <ac:chgData name="Chrstina Hill" userId="e8453197a96252dc" providerId="LiveId" clId="{CD2A5119-29C7-4615-B978-FC07CAA2DC38}" dt="2021-10-08T21:39:46.866" v="996" actId="1076"/>
          <ac:spMkLst>
            <pc:docMk/>
            <pc:sldMk cId="3112247102" sldId="325"/>
            <ac:spMk id="2" creationId="{8720058D-8A93-4B00-888F-7A7721E722A8}"/>
          </ac:spMkLst>
        </pc:spChg>
        <pc:spChg chg="mod">
          <ac:chgData name="Chrstina Hill" userId="e8453197a96252dc" providerId="LiveId" clId="{CD2A5119-29C7-4615-B978-FC07CAA2DC38}" dt="2021-10-08T21:39:51.618" v="997" actId="1076"/>
          <ac:spMkLst>
            <pc:docMk/>
            <pc:sldMk cId="3112247102" sldId="325"/>
            <ac:spMk id="3" creationId="{4050A32C-9EB7-4E21-B1E0-131E8E643244}"/>
          </ac:spMkLst>
        </pc:spChg>
        <pc:picChg chg="add mod">
          <ac:chgData name="Chrstina Hill" userId="e8453197a96252dc" providerId="LiveId" clId="{CD2A5119-29C7-4615-B978-FC07CAA2DC38}" dt="2021-10-08T21:39:37.292" v="995" actId="1076"/>
          <ac:picMkLst>
            <pc:docMk/>
            <pc:sldMk cId="3112247102" sldId="325"/>
            <ac:picMk id="5" creationId="{BBAA808D-EDA4-47E0-A73C-B97814CFF3D0}"/>
          </ac:picMkLst>
        </pc:picChg>
      </pc:sldChg>
      <pc:sldChg chg="modSp new mod">
        <pc:chgData name="Chrstina Hill" userId="e8453197a96252dc" providerId="LiveId" clId="{CD2A5119-29C7-4615-B978-FC07CAA2DC38}" dt="2021-10-09T01:25:26.712" v="1473" actId="27636"/>
        <pc:sldMkLst>
          <pc:docMk/>
          <pc:sldMk cId="649853573" sldId="326"/>
        </pc:sldMkLst>
        <pc:spChg chg="mod">
          <ac:chgData name="Chrstina Hill" userId="e8453197a96252dc" providerId="LiveId" clId="{CD2A5119-29C7-4615-B978-FC07CAA2DC38}" dt="2021-10-09T01:23:49.557" v="1428" actId="20577"/>
          <ac:spMkLst>
            <pc:docMk/>
            <pc:sldMk cId="649853573" sldId="326"/>
            <ac:spMk id="2" creationId="{318E3AFC-A83C-4856-84D0-98C7EDC09941}"/>
          </ac:spMkLst>
        </pc:spChg>
        <pc:spChg chg="mod">
          <ac:chgData name="Chrstina Hill" userId="e8453197a96252dc" providerId="LiveId" clId="{CD2A5119-29C7-4615-B978-FC07CAA2DC38}" dt="2021-10-09T01:25:26.712" v="1473" actId="27636"/>
          <ac:spMkLst>
            <pc:docMk/>
            <pc:sldMk cId="649853573" sldId="326"/>
            <ac:spMk id="3" creationId="{9B381514-0DD7-4A59-95DD-6045F17B1A2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53464-0647-4197-8FF3-3102610280C3}" type="datetimeFigureOut">
              <a:rPr lang="en-US" smtClean="0"/>
              <a:t>2/27/23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424C3-F528-4503-847D-4AA2DB6D3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7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912D5-0479-4CE1-A0D3-14D219DA90AD}" type="slidenum">
              <a:rPr lang="en-US"/>
              <a:pPr/>
              <a:t>16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Willamette Pulp &amp; Paper Company Map</a:t>
            </a:r>
          </a:p>
          <a:p>
            <a:r>
              <a:rPr lang="en-US"/>
              <a:t>OHS Map 259</a:t>
            </a:r>
          </a:p>
          <a:p>
            <a:r>
              <a:rPr lang="en-US"/>
              <a:t>Oregon State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348307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5996FF-074B-4836-BB0B-AD05921D375C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/>
              <a:t>dcinsideout.blogspot.com/beforeandafter.jpg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19CF76-CF89-406A-BC9A-FC891C375765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/>
              <a:t>NARA's Pacific Alaska Region (Seattle, WA) (NRIS), 6125 Sand Point Way NE, Seattle, WA 98115-7999 (NRIS-75-PAOLAVATTA-CARL39)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73225-2381-4F26-8569-10D52602B03D}" type="datetimeFigureOut">
              <a:rPr lang="en-US" smtClean="0"/>
              <a:t>2/27/23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F10A-25A4-4DDF-800B-74DA6599773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93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F5322-A9D1-4D98-A1BC-9178604AB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0C34FA-2551-4FBC-8628-350654823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394623"/>
            <a:ext cx="5996619" cy="2131033"/>
          </a:xfrm>
        </p:spPr>
        <p:txBody>
          <a:bodyPr anchor="ctr">
            <a:normAutofit/>
          </a:bodyPr>
          <a:lstStyle/>
          <a:p>
            <a:pPr algn="l"/>
            <a:r>
              <a:rPr lang="en-US" sz="4400">
                <a:cs typeface="Posterama" panose="020B0504020200020000" pitchFamily="34" charset="0"/>
              </a:rPr>
              <a:t>Click to edit Master title style</a:t>
            </a:r>
            <a:endParaRPr lang="en-US" sz="4400" dirty="0">
              <a:cs typeface="Posterama" panose="020B050402020002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8CD79-85EA-4D75-A743-D3DB777D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8194385" y="20961"/>
            <a:ext cx="3997615" cy="6816079"/>
            <a:chOff x="8059620" y="41922"/>
            <a:chExt cx="3997615" cy="6816077"/>
          </a:xfrm>
        </p:grpSpPr>
        <p:pic>
          <p:nvPicPr>
            <p:cNvPr id="9" name="Picture 8" descr="A picture containing sitting, dark, front, cat&#10;&#10;Description automatically generated">
              <a:extLst>
                <a:ext uri="{FF2B5EF4-FFF2-40B4-BE49-F238E27FC236}">
                  <a16:creationId xmlns:a16="http://schemas.microsoft.com/office/drawing/2014/main" id="{50D423CE-750A-48C7-B236-F510652F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0" name="Picture 9" descr="A picture containing sitting, dark, front, cat&#10;&#10;Description automatically generated">
              <a:extLst>
                <a:ext uri="{FF2B5EF4-FFF2-40B4-BE49-F238E27FC236}">
                  <a16:creationId xmlns:a16="http://schemas.microsoft.com/office/drawing/2014/main" id="{F198B21E-DBB4-4FAF-85E2-0929E6BFC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AD9BB445-59C3-4B51-9237-1F7AC9B0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29" y="381000"/>
            <a:ext cx="3997745" cy="21336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9566B9-A8AF-4476-A32A-4AEFC46430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816" y="2670048"/>
            <a:ext cx="5175504" cy="363931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10391AAE-35A8-4BEC-BF35-22153B1436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0488" y="2670048"/>
            <a:ext cx="5175504" cy="363931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acebook.com/pawneeseedpreservation" TargetMode="Externa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gif"/><Relationship Id="rId2" Type="http://schemas.openxmlformats.org/officeDocument/2006/relationships/hyperlink" Target="https://threesistersproject.language.iastate.ed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B7CC-DAFA-4C36-827A-33B380D72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5562"/>
            <a:ext cx="8991600" cy="2767102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Indigenous Foodways of the Midwest: The Impacts of Contact and the Importance of Revitalization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02987-EB04-46EA-A4DF-71923EE8AC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Christina Gish Hill</a:t>
            </a:r>
          </a:p>
          <a:p>
            <a:r>
              <a:rPr lang="en-US" dirty="0"/>
              <a:t>World Languages and Cultures</a:t>
            </a:r>
          </a:p>
        </p:txBody>
      </p:sp>
    </p:spTree>
    <p:extLst>
      <p:ext uri="{BB962C8B-B14F-4D97-AF65-F5344CB8AC3E}">
        <p14:creationId xmlns:p14="http://schemas.microsoft.com/office/powerpoint/2010/main" val="329293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01" y="457796"/>
            <a:ext cx="7729728" cy="1188720"/>
          </a:xfrm>
        </p:spPr>
        <p:txBody>
          <a:bodyPr/>
          <a:lstStyle/>
          <a:p>
            <a:r>
              <a:rPr lang="en-US" dirty="0"/>
              <a:t>Buffalo Hide Trade</a:t>
            </a:r>
          </a:p>
        </p:txBody>
      </p:sp>
      <p:pic>
        <p:nvPicPr>
          <p:cNvPr id="5" name="Content Placeholder 4" descr="Buffalo-Hides-lg.jp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0" t="853" r="-140" b="1930"/>
          <a:stretch/>
        </p:blipFill>
        <p:spPr>
          <a:xfrm>
            <a:off x="205409" y="1885056"/>
            <a:ext cx="5790318" cy="3591405"/>
          </a:xfrm>
        </p:spPr>
      </p:pic>
      <p:pic>
        <p:nvPicPr>
          <p:cNvPr id="4" name="Picture 3" descr="A picture containing old&#10;&#10;Description automatically generated">
            <a:extLst>
              <a:ext uri="{FF2B5EF4-FFF2-40B4-BE49-F238E27FC236}">
                <a16:creationId xmlns:a16="http://schemas.microsoft.com/office/drawing/2014/main" id="{03B00CFC-AB54-4924-83B5-4ABD2D268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65" y="326135"/>
            <a:ext cx="4731026" cy="3697849"/>
          </a:xfrm>
          <a:prstGeom prst="rect">
            <a:avLst/>
          </a:prstGeom>
        </p:spPr>
      </p:pic>
      <p:pic>
        <p:nvPicPr>
          <p:cNvPr id="6" name="Content Placeholder 7" descr="7071Buffalo Robe.JPG">
            <a:extLst>
              <a:ext uri="{FF2B5EF4-FFF2-40B4-BE49-F238E27FC236}">
                <a16:creationId xmlns:a16="http://schemas.microsoft.com/office/drawing/2014/main" id="{E505E40B-388B-4ACB-981C-7B2626515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" r="753"/>
          <a:stretch/>
        </p:blipFill>
        <p:spPr>
          <a:xfrm>
            <a:off x="5635487" y="2502277"/>
            <a:ext cx="2812774" cy="4140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EA157A"/>
                </a:solidFill>
                <a:cs typeface="+mj-cs"/>
              </a:rPr>
              <a:t>The Indian Removal Act (1830)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100" dirty="0">
                <a:ea typeface="ＭＳ Ｐゴシック" charset="-128"/>
              </a:rPr>
              <a:t>Proposed to exchange Cherokee land in Georgia for federal lands west of the Mississippi.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dirty="0">
                <a:ea typeface="ＭＳ Ｐゴシック" charset="-128"/>
              </a:rPr>
              <a:t>Based on Georgia’s claim to own the land; Georgia held title and the Cherokee only had occupancy rights.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dirty="0">
                <a:ea typeface="ＭＳ Ｐゴシック" charset="-128"/>
              </a:rPr>
              <a:t>This was a very contentious bill, but it passed and Andrew Jackson signed it.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950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151" y="112479"/>
            <a:ext cx="2800350" cy="1200150"/>
          </a:xfrm>
        </p:spPr>
        <p:txBody>
          <a:bodyPr/>
          <a:lstStyle/>
          <a:p>
            <a:r>
              <a:rPr lang="en-US" dirty="0"/>
              <a:t>Removal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EA6829D-3ADE-4DFC-929F-07E4596C8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0" b="10998"/>
          <a:stretch/>
        </p:blipFill>
        <p:spPr>
          <a:xfrm>
            <a:off x="2952871" y="957691"/>
            <a:ext cx="7391723" cy="5787829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68479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D887-BFD2-493A-852A-D0DED34A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542" y="130853"/>
            <a:ext cx="7729728" cy="1188720"/>
          </a:xfrm>
        </p:spPr>
        <p:txBody>
          <a:bodyPr/>
          <a:lstStyle/>
          <a:p>
            <a:r>
              <a:rPr lang="en-US" dirty="0"/>
              <a:t>Map of Iowa 1845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05E9EE6-226A-4BE4-9AC9-64BEFAD90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061" y="1064956"/>
            <a:ext cx="6887877" cy="5592301"/>
          </a:xfrm>
        </p:spPr>
      </p:pic>
    </p:spTree>
    <p:extLst>
      <p:ext uri="{BB962C8B-B14F-4D97-AF65-F5344CB8AC3E}">
        <p14:creationId xmlns:p14="http://schemas.microsoft.com/office/powerpoint/2010/main" val="2513581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058D-8A93-4B00-888F-7A7721E7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05" y="334827"/>
            <a:ext cx="7729728" cy="1188720"/>
          </a:xfrm>
        </p:spPr>
        <p:txBody>
          <a:bodyPr/>
          <a:lstStyle/>
          <a:p>
            <a:r>
              <a:rPr lang="en-US" dirty="0"/>
              <a:t>Impacts on Indigenous Agriculture and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0A32C-9EB7-4E21-B1E0-131E8E643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05" y="1735726"/>
            <a:ext cx="7729728" cy="3101983"/>
          </a:xfrm>
        </p:spPr>
        <p:txBody>
          <a:bodyPr>
            <a:normAutofit/>
          </a:bodyPr>
          <a:lstStyle/>
          <a:p>
            <a:r>
              <a:rPr lang="en-US" sz="2800" dirty="0"/>
              <a:t>New lands with different ecologies</a:t>
            </a:r>
          </a:p>
          <a:p>
            <a:r>
              <a:rPr lang="en-US" sz="2800" dirty="0"/>
              <a:t>Seeds struggled to grow</a:t>
            </a:r>
          </a:p>
          <a:p>
            <a:r>
              <a:rPr lang="en-US" sz="2800" dirty="0"/>
              <a:t>People struggled to access land</a:t>
            </a:r>
          </a:p>
          <a:p>
            <a:r>
              <a:rPr lang="en-US" sz="2800" dirty="0"/>
              <a:t>They often had to depend on rations</a:t>
            </a:r>
          </a:p>
        </p:txBody>
      </p:sp>
      <p:pic>
        <p:nvPicPr>
          <p:cNvPr id="5" name="Picture 4" descr="A picture containing basket, meal&#10;&#10;Description automatically generated">
            <a:extLst>
              <a:ext uri="{FF2B5EF4-FFF2-40B4-BE49-F238E27FC236}">
                <a16:creationId xmlns:a16="http://schemas.microsoft.com/office/drawing/2014/main" id="{BBAA808D-EDA4-47E0-A73C-B97814CFF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365" y="1735726"/>
            <a:ext cx="4906617" cy="490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Dawes General Allotment Act (1887)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idx="1"/>
          </p:nvPr>
        </p:nvSpPr>
        <p:spPr>
          <a:xfrm>
            <a:off x="1792356" y="2638044"/>
            <a:ext cx="8607288" cy="3101983"/>
          </a:xfrm>
        </p:spPr>
        <p:txBody>
          <a:bodyPr>
            <a:normAutofit/>
          </a:bodyPr>
          <a:lstStyle/>
          <a:p>
            <a:r>
              <a:rPr lang="en-US" sz="2800" dirty="0"/>
              <a:t>Divided reservations into plots and opened the “surplus” land for sale to non-Natives.</a:t>
            </a:r>
          </a:p>
          <a:p>
            <a:r>
              <a:rPr lang="en-US" sz="2800" dirty="0"/>
              <a:t>Every head of household received 160 and every single adult received 80 (including single women).</a:t>
            </a:r>
          </a:p>
          <a:p>
            <a:r>
              <a:rPr lang="en-US" sz="2800" dirty="0"/>
              <a:t>American Indian nations lost over 90 million acres of land through this act.</a:t>
            </a:r>
          </a:p>
        </p:txBody>
      </p:sp>
    </p:spTree>
    <p:extLst>
      <p:ext uri="{BB962C8B-B14F-4D97-AF65-F5344CB8AC3E}">
        <p14:creationId xmlns:p14="http://schemas.microsoft.com/office/powerpoint/2010/main" val="125209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55590" y="774619"/>
            <a:ext cx="8480817" cy="960994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Allotment on the Omaha Reservation in Nebraska</a:t>
            </a:r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62A18C9-486E-4277-9AA2-659902A2B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927" y="2021301"/>
            <a:ext cx="9184145" cy="42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25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09900" y="1028700"/>
            <a:ext cx="6115050" cy="857250"/>
          </a:xfrm>
        </p:spPr>
        <p:txBody>
          <a:bodyPr>
            <a:normAutofit fontScale="90000"/>
          </a:bodyPr>
          <a:lstStyle/>
          <a:p>
            <a:r>
              <a:rPr lang="en-US" altLang="en-US" sz="3000"/>
              <a:t>Federal Boarding Schools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009900" y="1943100"/>
            <a:ext cx="6115050" cy="302895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Carlisle, the first federal school, was established in 1879 by Captain Richard Pratt. </a:t>
            </a:r>
          </a:p>
          <a:p>
            <a:r>
              <a:rPr lang="en-US" altLang="en-US" sz="2800" dirty="0"/>
              <a:t>The government established multiple agency schools and 20 off reservation boarding schools.</a:t>
            </a:r>
          </a:p>
        </p:txBody>
      </p:sp>
    </p:spTree>
    <p:extLst>
      <p:ext uri="{BB962C8B-B14F-4D97-AF65-F5344CB8AC3E}">
        <p14:creationId xmlns:p14="http://schemas.microsoft.com/office/powerpoint/2010/main" val="947132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1135" y="236666"/>
            <a:ext cx="7729728" cy="1188720"/>
          </a:xfrm>
        </p:spPr>
        <p:txBody>
          <a:bodyPr>
            <a:normAutofit/>
          </a:bodyPr>
          <a:lstStyle/>
          <a:p>
            <a:r>
              <a:rPr lang="en-US" altLang="en-US" dirty="0"/>
              <a:t>Advertising Assimilation</a:t>
            </a:r>
          </a:p>
        </p:txBody>
      </p:sp>
      <p:pic>
        <p:nvPicPr>
          <p:cNvPr id="3" name="Picture 2" descr="A picture containing text, person, posing, outdoor&#10;&#10;Description automatically generated">
            <a:extLst>
              <a:ext uri="{FF2B5EF4-FFF2-40B4-BE49-F238E27FC236}">
                <a16:creationId xmlns:a16="http://schemas.microsoft.com/office/drawing/2014/main" id="{3D41EA3E-F7CB-4BDE-BAA3-15E176A62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243" y="1647025"/>
            <a:ext cx="7241514" cy="506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04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1136" y="568646"/>
            <a:ext cx="7729728" cy="840811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latin typeface="Academy Engraved LET" pitchFamily="-112" charset="0"/>
              </a:rPr>
              <a:t>A classroom at Carlisle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EF4052-DBAA-48CF-BC69-D346AE6F5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3" name="Picture 3" descr="40-0279a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21" y="1476736"/>
            <a:ext cx="7491357" cy="5305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E3AFC-A83C-4856-84D0-98C7EDC09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81514-0DD7-4A59-95DD-6045F17B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38044"/>
            <a:ext cx="9689690" cy="310198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 would like to open by taking a moment to acknowledge my presence as a guest on Indigenous land. For generations, Ioway, Meskwaki, Sauk, Dakota, and Oto peoples, among others, have stewarded the lands where I live. Also, as faculty at Iowa State University, I would like to acknowledge that it is located on the ancestral lands and territory of the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Baxoje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(bah-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dzhe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or Ioway Nation. The United States obtained the land from the Meskwaki and Sauk nations in the Treaty of 1842.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wish to recognize our obligations to this land and to the Indigenous people who care for it, as well as to the 17,000 Native people who live in Iowa today."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53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29527-CB10-4A30-BF67-00B9D8E17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5897"/>
            <a:ext cx="7729728" cy="1188720"/>
          </a:xfrm>
        </p:spPr>
        <p:txBody>
          <a:bodyPr/>
          <a:lstStyle/>
          <a:p>
            <a:r>
              <a:rPr lang="en-US" dirty="0"/>
              <a:t>Farming Programs for Students</a:t>
            </a:r>
          </a:p>
        </p:txBody>
      </p:sp>
      <p:pic>
        <p:nvPicPr>
          <p:cNvPr id="4" name="Picture 3" descr="A group of people sitting on the ground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5791C54D-8A47-4B50-9681-026617622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16" y="1179986"/>
            <a:ext cx="5143500" cy="3933825"/>
          </a:xfrm>
          <a:prstGeom prst="rect">
            <a:avLst/>
          </a:prstGeom>
        </p:spPr>
      </p:pic>
      <p:pic>
        <p:nvPicPr>
          <p:cNvPr id="8" name="Picture 7" descr="A group of people standing next to a horse and buggy&#10;&#10;Description automatically generated with low confidence">
            <a:extLst>
              <a:ext uri="{FF2B5EF4-FFF2-40B4-BE49-F238E27FC236}">
                <a16:creationId xmlns:a16="http://schemas.microsoft.com/office/drawing/2014/main" id="{917632DC-8126-4BB0-BC3A-BB40A0B1F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916" y="3842426"/>
            <a:ext cx="5154528" cy="30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29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E607D-8C6F-4DD3-AF0C-521C0ED2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31831"/>
            <a:ext cx="7729728" cy="1188720"/>
          </a:xfrm>
        </p:spPr>
        <p:txBody>
          <a:bodyPr/>
          <a:lstStyle/>
          <a:p>
            <a:r>
              <a:rPr lang="en-US" dirty="0"/>
              <a:t>Learning to Cook</a:t>
            </a:r>
          </a:p>
        </p:txBody>
      </p:sp>
      <p:pic>
        <p:nvPicPr>
          <p:cNvPr id="5" name="Content Placeholder 4" descr="A group of women cook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033E000A-4CA9-4980-B072-948B7F9A3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450" y="995999"/>
            <a:ext cx="4188320" cy="3101975"/>
          </a:xfrm>
        </p:spPr>
      </p:pic>
      <p:pic>
        <p:nvPicPr>
          <p:cNvPr id="7" name="Picture 6" descr="A group of women in a room&#10;&#10;Description automatically generated with medium confidence">
            <a:extLst>
              <a:ext uri="{FF2B5EF4-FFF2-40B4-BE49-F238E27FC236}">
                <a16:creationId xmlns:a16="http://schemas.microsoft.com/office/drawing/2014/main" id="{051E5B6F-E983-462E-91B7-EA49B8ABE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03" y="2911654"/>
            <a:ext cx="5210447" cy="38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04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FB38B-CB04-4E99-9A01-7C2247C1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21409"/>
            <a:ext cx="7729728" cy="1188720"/>
          </a:xfrm>
        </p:spPr>
        <p:txBody>
          <a:bodyPr/>
          <a:lstStyle/>
          <a:p>
            <a:r>
              <a:rPr lang="en-US" dirty="0"/>
              <a:t>Indian Agents Teach Euro-American Style Agriculture</a:t>
            </a:r>
          </a:p>
        </p:txBody>
      </p:sp>
      <p:pic>
        <p:nvPicPr>
          <p:cNvPr id="10" name="Picture 9" descr="A picture containing grass, outdoor, sky, group&#10;&#10;Description automatically generated">
            <a:extLst>
              <a:ext uri="{FF2B5EF4-FFF2-40B4-BE49-F238E27FC236}">
                <a16:creationId xmlns:a16="http://schemas.microsoft.com/office/drawing/2014/main" id="{54AB7114-5299-4B3A-92CF-322E1F4FE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516" y="3501729"/>
            <a:ext cx="5374961" cy="3338354"/>
          </a:xfrm>
          <a:prstGeom prst="rect">
            <a:avLst/>
          </a:prstGeom>
        </p:spPr>
      </p:pic>
      <p:pic>
        <p:nvPicPr>
          <p:cNvPr id="6" name="Picture 5" descr="A group of people in a field&#10;&#10;Description automatically generated with low confidence">
            <a:extLst>
              <a:ext uri="{FF2B5EF4-FFF2-40B4-BE49-F238E27FC236}">
                <a16:creationId xmlns:a16="http://schemas.microsoft.com/office/drawing/2014/main" id="{00565336-D822-4653-B94B-71F4A1CF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920" y="1823938"/>
            <a:ext cx="4212077" cy="2808051"/>
          </a:xfrm>
          <a:prstGeom prst="rect">
            <a:avLst/>
          </a:prstGeom>
        </p:spPr>
      </p:pic>
      <p:pic>
        <p:nvPicPr>
          <p:cNvPr id="8" name="Picture 7" descr="A picture containing text, outdoor, grass, black&#10;&#10;Description automatically generated">
            <a:extLst>
              <a:ext uri="{FF2B5EF4-FFF2-40B4-BE49-F238E27FC236}">
                <a16:creationId xmlns:a16="http://schemas.microsoft.com/office/drawing/2014/main" id="{26F9936C-C201-4EB4-9E70-81BCB63C2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290" y="1754664"/>
            <a:ext cx="3980169" cy="29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92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02DA-A6E4-44EE-AF3A-5E9D3DB89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89" y="207703"/>
            <a:ext cx="4786934" cy="1188720"/>
          </a:xfrm>
        </p:spPr>
        <p:txBody>
          <a:bodyPr/>
          <a:lstStyle/>
          <a:p>
            <a:r>
              <a:rPr lang="en-US" dirty="0"/>
              <a:t>Red Earth Gardens:</a:t>
            </a:r>
            <a:br>
              <a:rPr lang="en-US" dirty="0"/>
            </a:br>
            <a:r>
              <a:rPr lang="en-US" dirty="0"/>
              <a:t>Meskwaki </a:t>
            </a:r>
          </a:p>
        </p:txBody>
      </p:sp>
      <p:pic>
        <p:nvPicPr>
          <p:cNvPr id="4" name="Picture 3" descr="A picture containing food, fruit, vegetable, wooden&#10;&#10;Description automatically generated">
            <a:extLst>
              <a:ext uri="{FF2B5EF4-FFF2-40B4-BE49-F238E27FC236}">
                <a16:creationId xmlns:a16="http://schemas.microsoft.com/office/drawing/2014/main" id="{B003D158-8D56-43E5-93F2-FCCFC0761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84" y="1500810"/>
            <a:ext cx="6098820" cy="4063240"/>
          </a:xfrm>
          <a:prstGeom prst="rect">
            <a:avLst/>
          </a:prstGeom>
        </p:spPr>
      </p:pic>
      <p:pic>
        <p:nvPicPr>
          <p:cNvPr id="10" name="Picture 9" descr="A picture containing grass, outdoor, dirt&#10;&#10;Description automatically generated">
            <a:extLst>
              <a:ext uri="{FF2B5EF4-FFF2-40B4-BE49-F238E27FC236}">
                <a16:creationId xmlns:a16="http://schemas.microsoft.com/office/drawing/2014/main" id="{90FAEA4F-61FC-404E-A313-B0ABE1DE9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812" y="241551"/>
            <a:ext cx="5589104" cy="3727889"/>
          </a:xfrm>
          <a:prstGeom prst="rect">
            <a:avLst/>
          </a:prstGeom>
        </p:spPr>
      </p:pic>
      <p:pic>
        <p:nvPicPr>
          <p:cNvPr id="8" name="Picture 7" descr="A picture containing person, person, cooking, preparing&#10;&#10;Description automatically generated">
            <a:extLst>
              <a:ext uri="{FF2B5EF4-FFF2-40B4-BE49-F238E27FC236}">
                <a16:creationId xmlns:a16="http://schemas.microsoft.com/office/drawing/2014/main" id="{747374EC-BE1F-4727-B1EF-9F6919025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392" y="3100809"/>
            <a:ext cx="5273460" cy="35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7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82D5-9A18-4B74-9356-73120F8F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287" y="165619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dirty="0"/>
              <a:t>Pawnee Nation Growing In Nebraska</a:t>
            </a:r>
          </a:p>
        </p:txBody>
      </p:sp>
      <p:pic>
        <p:nvPicPr>
          <p:cNvPr id="6" name="Content Placeholder 5" descr="A group of people holding a fish&#10;&#10;Description automatically generated">
            <a:extLst>
              <a:ext uri="{FF2B5EF4-FFF2-40B4-BE49-F238E27FC236}">
                <a16:creationId xmlns:a16="http://schemas.microsoft.com/office/drawing/2014/main" id="{0E92D637-DADE-407A-98FF-8446E2C52B7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90650" y="2692241"/>
            <a:ext cx="4559300" cy="273558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48AD72-0DAD-486E-AC4F-6642D7E8A4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308871" y="960232"/>
            <a:ext cx="4560887" cy="2736532"/>
          </a:xfrm>
        </p:spPr>
      </p:pic>
      <p:pic>
        <p:nvPicPr>
          <p:cNvPr id="10" name="Picture 9" descr="A picture containing pile&#10;&#10;Description automatically generated">
            <a:extLst>
              <a:ext uri="{FF2B5EF4-FFF2-40B4-BE49-F238E27FC236}">
                <a16:creationId xmlns:a16="http://schemas.microsoft.com/office/drawing/2014/main" id="{25583008-D16F-4C0A-A234-B0E3738B5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22" y="160076"/>
            <a:ext cx="3788542" cy="50522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449CBB-6328-4174-B87C-E551EEE66CD7}"/>
              </a:ext>
            </a:extLst>
          </p:cNvPr>
          <p:cNvSpPr txBox="1"/>
          <p:nvPr/>
        </p:nvSpPr>
        <p:spPr>
          <a:xfrm>
            <a:off x="4170796" y="1360874"/>
            <a:ext cx="30163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0" i="1" dirty="0">
                <a:solidFill>
                  <a:schemeClr val="tx2"/>
                </a:solidFill>
                <a:effectLst/>
                <a:latin typeface="Mukta Malar"/>
              </a:rPr>
              <a:t>A collaboration between farmers in Nebraska and the Pawnee, who resided in the area before being displaced from their traditional homelands. Photo from 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Mukta Mala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Pawnee Seed Preservation Projec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Mukta Mala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577FDC-4F78-46B4-9430-AFDD95BE8B7D}"/>
              </a:ext>
            </a:extLst>
          </p:cNvPr>
          <p:cNvSpPr txBox="1"/>
          <p:nvPr/>
        </p:nvSpPr>
        <p:spPr>
          <a:xfrm>
            <a:off x="8851828" y="3787225"/>
            <a:ext cx="314979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0" i="1" dirty="0" err="1">
                <a:solidFill>
                  <a:schemeClr val="tx2"/>
                </a:solidFill>
                <a:effectLst/>
                <a:latin typeface="Mukta Malar"/>
              </a:rPr>
              <a:t>Electa</a:t>
            </a:r>
            <a:r>
              <a:rPr lang="en-US" b="0" i="1" dirty="0">
                <a:solidFill>
                  <a:schemeClr val="tx2"/>
                </a:solidFill>
                <a:effectLst/>
                <a:latin typeface="Mukta Malar"/>
              </a:rPr>
              <a:t> Hare-</a:t>
            </a:r>
            <a:r>
              <a:rPr lang="en-US" b="0" i="1" dirty="0" err="1">
                <a:solidFill>
                  <a:schemeClr val="tx2"/>
                </a:solidFill>
                <a:effectLst/>
                <a:latin typeface="Mukta Malar"/>
              </a:rPr>
              <a:t>RedCorn</a:t>
            </a:r>
            <a:r>
              <a:rPr lang="en-US" b="0" i="1" dirty="0">
                <a:solidFill>
                  <a:schemeClr val="tx2"/>
                </a:solidFill>
                <a:effectLst/>
                <a:latin typeface="Mukta Malar"/>
              </a:rPr>
              <a:t>, Deb Echo-Hawk, and Sonny Howell. Hare-</a:t>
            </a:r>
            <a:r>
              <a:rPr lang="en-US" b="0" i="1" dirty="0" err="1">
                <a:solidFill>
                  <a:schemeClr val="tx2"/>
                </a:solidFill>
                <a:effectLst/>
                <a:latin typeface="Mukta Malar"/>
              </a:rPr>
              <a:t>RedCorn</a:t>
            </a:r>
            <a:r>
              <a:rPr lang="en-US" b="0" i="1" dirty="0">
                <a:solidFill>
                  <a:schemeClr val="tx2"/>
                </a:solidFill>
                <a:effectLst/>
                <a:latin typeface="Mukta Malar"/>
              </a:rPr>
              <a:t> and Howell were the first interns for the Pawnee Seed Preservation Project, both recruited by Echo-Hawk, who traveled to Nebraska from Oklahoma to reconnect Pawnee seed with Pawnee people. Photo by Robert Wood Johnson Foundation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08006E-1901-4D55-9DFF-BF3704033CDE}"/>
              </a:ext>
            </a:extLst>
          </p:cNvPr>
          <p:cNvSpPr txBox="1"/>
          <p:nvPr/>
        </p:nvSpPr>
        <p:spPr>
          <a:xfrm>
            <a:off x="1061930" y="5315673"/>
            <a:ext cx="29813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chemeClr val="tx2"/>
                </a:solidFill>
                <a:effectLst/>
                <a:latin typeface="Mukta Malar"/>
              </a:rPr>
              <a:t>The fall harvest on October 15, 2019, volunteers visit a spot where Pawnee blue corn grows strong in Pleasant Dale, Nebraska.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05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83FC-1723-4995-B5FF-11DE8807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2" y="320366"/>
            <a:ext cx="5429628" cy="2007197"/>
          </a:xfrm>
        </p:spPr>
        <p:txBody>
          <a:bodyPr>
            <a:normAutofit/>
          </a:bodyPr>
          <a:lstStyle/>
          <a:p>
            <a:r>
              <a:rPr lang="en-US" dirty="0"/>
              <a:t>Ancient Ridge Gardens: Menominee Nation</a:t>
            </a:r>
          </a:p>
        </p:txBody>
      </p:sp>
      <p:pic>
        <p:nvPicPr>
          <p:cNvPr id="6" name="Content Placeholder 5" descr="A group of people in the woods&#10;&#10;Description automatically generated with medium confidence">
            <a:extLst>
              <a:ext uri="{FF2B5EF4-FFF2-40B4-BE49-F238E27FC236}">
                <a16:creationId xmlns:a16="http://schemas.microsoft.com/office/drawing/2014/main" id="{A23A1815-5E5A-4E75-A5E6-7186B3F016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70665" y="221070"/>
            <a:ext cx="5361363" cy="349300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0B136-82FE-43D5-B40C-FF5299DFC6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0141" y="2812194"/>
            <a:ext cx="4559808" cy="3493008"/>
          </a:xfrm>
        </p:spPr>
        <p:txBody>
          <a:bodyPr/>
          <a:lstStyle/>
          <a:p>
            <a:r>
              <a:rPr lang="en-US" dirty="0"/>
              <a:t>The site before and during excavation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C4B3A4F-802A-4066-A9D5-18001BC2DB87}"/>
              </a:ext>
            </a:extLst>
          </p:cNvPr>
          <p:cNvSpPr txBox="1">
            <a:spLocks/>
          </p:cNvSpPr>
          <p:nvPr/>
        </p:nvSpPr>
        <p:spPr>
          <a:xfrm>
            <a:off x="9571839" y="3824223"/>
            <a:ext cx="2380020" cy="3033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228600" algn="ctr" rotWithShape="0">
                    <a:prstClr val="black">
                      <a:alpha val="53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David Overstreet maps garden sites.</a:t>
            </a:r>
          </a:p>
          <a:p>
            <a:r>
              <a:rPr lang="en-US" dirty="0"/>
              <a:t>These gardens are 1,000 years old and were farmed until the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pic>
        <p:nvPicPr>
          <p:cNvPr id="9" name="Picture 8" descr="A group of people in a forest&#10;&#10;Description automatically generated with medium confidence">
            <a:extLst>
              <a:ext uri="{FF2B5EF4-FFF2-40B4-BE49-F238E27FC236}">
                <a16:creationId xmlns:a16="http://schemas.microsoft.com/office/drawing/2014/main" id="{5ADB7ED4-2C67-4FBF-9F3D-EE233CE57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2" y="3429000"/>
            <a:ext cx="8383910" cy="32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47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A6A1-CEE5-4747-AF88-A7FD6105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95" y="348465"/>
            <a:ext cx="4753157" cy="2911569"/>
          </a:xfrm>
        </p:spPr>
        <p:txBody>
          <a:bodyPr>
            <a:normAutofit/>
          </a:bodyPr>
          <a:lstStyle/>
          <a:p>
            <a:r>
              <a:rPr lang="en-US" sz="3600" dirty="0"/>
              <a:t>Bear Island Flint Study: </a:t>
            </a:r>
            <a:br>
              <a:rPr lang="en-US" sz="3600" dirty="0"/>
            </a:br>
            <a:r>
              <a:rPr lang="en-US" sz="3600" dirty="0"/>
              <a:t>Menominee Nation</a:t>
            </a:r>
          </a:p>
        </p:txBody>
      </p:sp>
      <p:pic>
        <p:nvPicPr>
          <p:cNvPr id="12" name="Picture 11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3F841FD9-6E99-4DDD-B703-33E5FCD50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646" y="227317"/>
            <a:ext cx="6266180" cy="4699635"/>
          </a:xfrm>
          <a:prstGeom prst="rect">
            <a:avLst/>
          </a:prstGeom>
        </p:spPr>
      </p:pic>
      <p:pic>
        <p:nvPicPr>
          <p:cNvPr id="8" name="Picture 7" descr="Men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DE9B2A8C-37BA-4655-83E1-90C8BE746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54" y="3455044"/>
            <a:ext cx="5658678" cy="3175639"/>
          </a:xfrm>
          <a:prstGeom prst="rect">
            <a:avLst/>
          </a:prstGeom>
        </p:spPr>
      </p:pic>
      <p:pic>
        <p:nvPicPr>
          <p:cNvPr id="10" name="Picture 9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ECE81F2E-26C2-4661-AC4C-F594B42C3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470" y="3447677"/>
            <a:ext cx="5658677" cy="31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57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A858-A104-412A-9D23-8F63D1CC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66" y="215484"/>
            <a:ext cx="7729728" cy="1188720"/>
          </a:xfrm>
        </p:spPr>
        <p:txBody>
          <a:bodyPr/>
          <a:lstStyle/>
          <a:p>
            <a:r>
              <a:rPr lang="en-US" dirty="0"/>
              <a:t>Revitalizing Indigenous Foodways: Oneida Nation</a:t>
            </a:r>
          </a:p>
        </p:txBody>
      </p:sp>
      <p:pic>
        <p:nvPicPr>
          <p:cNvPr id="6" name="Picture 5" descr="A picture containing tree, outdoor, green, plant&#10;&#10;Description automatically generated">
            <a:extLst>
              <a:ext uri="{FF2B5EF4-FFF2-40B4-BE49-F238E27FC236}">
                <a16:creationId xmlns:a16="http://schemas.microsoft.com/office/drawing/2014/main" id="{0ADCA6C6-8070-4075-BB28-8C8FF3C25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5889" y="2589836"/>
            <a:ext cx="4631635" cy="3473726"/>
          </a:xfrm>
          <a:prstGeom prst="rect">
            <a:avLst/>
          </a:prstGeom>
        </p:spPr>
      </p:pic>
      <p:pic>
        <p:nvPicPr>
          <p:cNvPr id="8" name="Picture 7" descr="A picture containing rope&#10;&#10;Description automatically generated">
            <a:extLst>
              <a:ext uri="{FF2B5EF4-FFF2-40B4-BE49-F238E27FC236}">
                <a16:creationId xmlns:a16="http://schemas.microsoft.com/office/drawing/2014/main" id="{D3F65880-AE4C-4676-A4B2-0288FB41D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06369" y="3439952"/>
            <a:ext cx="3660076" cy="2745057"/>
          </a:xfrm>
          <a:prstGeom prst="rect">
            <a:avLst/>
          </a:prstGeom>
        </p:spPr>
      </p:pic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846BA66C-C6FA-47B3-BF7F-DC8F9D649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863" y="1489904"/>
            <a:ext cx="3385471" cy="3385471"/>
          </a:xfrm>
          <a:prstGeom prst="rect">
            <a:avLst/>
          </a:prstGeom>
        </p:spPr>
      </p:pic>
      <p:pic>
        <p:nvPicPr>
          <p:cNvPr id="10" name="Picture 9" descr="A picture containing person, grass, outdoor, vegetable&#10;&#10;Description automatically generated">
            <a:extLst>
              <a:ext uri="{FF2B5EF4-FFF2-40B4-BE49-F238E27FC236}">
                <a16:creationId xmlns:a16="http://schemas.microsoft.com/office/drawing/2014/main" id="{59A58624-CAD6-488E-B7F2-BE1E21494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834" y="125275"/>
            <a:ext cx="3490566" cy="2617925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34DF2C5-633D-437A-A6A1-FE7A5822C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893447"/>
            <a:ext cx="2839278" cy="283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82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E711-AC70-4A12-9229-2C28475E6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27" y="278892"/>
            <a:ext cx="5074125" cy="1188720"/>
          </a:xfrm>
        </p:spPr>
        <p:txBody>
          <a:bodyPr/>
          <a:lstStyle/>
          <a:p>
            <a:r>
              <a:rPr lang="en-US" dirty="0"/>
              <a:t>Dream of Wild Health: Minnesota</a:t>
            </a:r>
          </a:p>
        </p:txBody>
      </p:sp>
      <p:pic>
        <p:nvPicPr>
          <p:cNvPr id="3" name="Content Placeholder 3" descr="Screen Shot 2017-11-16 at 2.57.21 PM.png">
            <a:extLst>
              <a:ext uri="{FF2B5EF4-FFF2-40B4-BE49-F238E27FC236}">
                <a16:creationId xmlns:a16="http://schemas.microsoft.com/office/drawing/2014/main" id="{9E7E1EE3-A78D-4BD6-B3B2-3ECB72E2D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059311"/>
            <a:ext cx="5145154" cy="4619785"/>
          </a:xfrm>
          <a:prstGeom prst="rect">
            <a:avLst/>
          </a:prstGeom>
        </p:spPr>
      </p:pic>
      <p:pic>
        <p:nvPicPr>
          <p:cNvPr id="5" name="Picture 4" descr="A fenced in yard with a hous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3DE6E1F-B2D0-4BB8-B0EA-F57C47C6F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278" y="3545786"/>
            <a:ext cx="4177745" cy="3133309"/>
          </a:xfrm>
          <a:prstGeom prst="rect">
            <a:avLst/>
          </a:prstGeom>
        </p:spPr>
      </p:pic>
      <p:pic>
        <p:nvPicPr>
          <p:cNvPr id="7" name="Picture 6" descr="A group of people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48938A8E-9364-49D8-AA0F-71A5E4EF3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015" y="178905"/>
            <a:ext cx="4259028" cy="320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37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30FE-8249-429E-820F-803921DF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1" y="129805"/>
            <a:ext cx="4898933" cy="1887838"/>
          </a:xfrm>
        </p:spPr>
        <p:txBody>
          <a:bodyPr>
            <a:noAutofit/>
          </a:bodyPr>
          <a:lstStyle/>
          <a:p>
            <a:r>
              <a:rPr lang="en-US" dirty="0"/>
              <a:t>Three Sisters and Medicine Gardens: Nebraska Indian College</a:t>
            </a:r>
          </a:p>
        </p:txBody>
      </p:sp>
      <p:pic>
        <p:nvPicPr>
          <p:cNvPr id="4" name="Picture 3" descr="A picture containing grass, outdoor, tree, grassy&#10;&#10;Description automatically generated">
            <a:extLst>
              <a:ext uri="{FF2B5EF4-FFF2-40B4-BE49-F238E27FC236}">
                <a16:creationId xmlns:a16="http://schemas.microsoft.com/office/drawing/2014/main" id="{59DA9279-E287-4C9A-A9D8-3E307009A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41" y="2454370"/>
            <a:ext cx="5698433" cy="4273825"/>
          </a:xfrm>
          <a:prstGeom prst="rect">
            <a:avLst/>
          </a:prstGeom>
        </p:spPr>
      </p:pic>
      <p:pic>
        <p:nvPicPr>
          <p:cNvPr id="6" name="Picture 5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F411BE3F-DCAC-4A16-839A-7BE67D709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31251" y="1197251"/>
            <a:ext cx="6858000" cy="4463498"/>
          </a:xfrm>
          <a:prstGeom prst="rect">
            <a:avLst/>
          </a:prstGeom>
        </p:spPr>
      </p:pic>
      <p:pic>
        <p:nvPicPr>
          <p:cNvPr id="8" name="Picture 7" descr="A picture containing tree, person, outdoor, hand&#10;&#10;Description automatically generated">
            <a:extLst>
              <a:ext uri="{FF2B5EF4-FFF2-40B4-BE49-F238E27FC236}">
                <a16:creationId xmlns:a16="http://schemas.microsoft.com/office/drawing/2014/main" id="{08E10293-83D8-4D3F-A012-5D7D2E64B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463499" y="1061623"/>
            <a:ext cx="3845614" cy="28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01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1C222-D855-4BAF-89A3-1EEFD349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042" y="233908"/>
            <a:ext cx="4033615" cy="2031325"/>
          </a:xfrm>
        </p:spPr>
        <p:txBody>
          <a:bodyPr>
            <a:normAutofit/>
          </a:bodyPr>
          <a:lstStyle/>
          <a:p>
            <a:r>
              <a:rPr lang="en-US" dirty="0"/>
              <a:t>Indigenous Agriculture in the Midwest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9F22C-2240-4883-A059-6D6679DE4435}"/>
              </a:ext>
            </a:extLst>
          </p:cNvPr>
          <p:cNvSpPr txBox="1"/>
          <p:nvPr/>
        </p:nvSpPr>
        <p:spPr>
          <a:xfrm>
            <a:off x="8293550" y="4364202"/>
            <a:ext cx="31438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effectLst/>
                <a:latin typeface="+mj-lt"/>
              </a:rPr>
              <a:t>Guarding the Corn Fields</a:t>
            </a:r>
          </a:p>
          <a:p>
            <a:endParaRPr lang="en-US" sz="1400" i="0" dirty="0">
              <a:effectLst/>
              <a:latin typeface="+mj-lt"/>
            </a:endParaRPr>
          </a:p>
          <a:p>
            <a:r>
              <a:rPr lang="en-US" sz="1400" i="0" dirty="0">
                <a:effectLst/>
                <a:latin typeface="+mj-lt"/>
              </a:rPr>
              <a:t>Engraving hand-colored, 1851-57.</a:t>
            </a:r>
          </a:p>
          <a:p>
            <a:r>
              <a:rPr lang="en-US" sz="1400" i="0" dirty="0">
                <a:effectLst/>
                <a:latin typeface="+mj-lt"/>
              </a:rPr>
              <a:t>Image size 5 5/8 x 8 1/8" (14.3 x 22.7 cm).</a:t>
            </a:r>
          </a:p>
          <a:p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From Henry Schoolcraft's "Historical Information...Respecting the Indian Tribes of North America."</a:t>
            </a:r>
          </a:p>
        </p:txBody>
      </p:sp>
      <p:pic>
        <p:nvPicPr>
          <p:cNvPr id="13" name="Picture 12" descr="A picture containing text, mammal, painting&#10;&#10;Description automatically generated">
            <a:extLst>
              <a:ext uri="{FF2B5EF4-FFF2-40B4-BE49-F238E27FC236}">
                <a16:creationId xmlns:a16="http://schemas.microsoft.com/office/drawing/2014/main" id="{E140095D-A92C-4B19-B6E6-A4D81942E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5" y="777380"/>
            <a:ext cx="8045189" cy="603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02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B442-8E64-4212-885E-B12FCBE56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764" y="199378"/>
            <a:ext cx="6180682" cy="2156195"/>
          </a:xfrm>
        </p:spPr>
        <p:txBody>
          <a:bodyPr>
            <a:normAutofit/>
          </a:bodyPr>
          <a:lstStyle/>
          <a:p>
            <a:r>
              <a:rPr lang="en-US" dirty="0"/>
              <a:t>Importance of Revitalization: </a:t>
            </a:r>
            <a:br>
              <a:rPr lang="en-US" dirty="0"/>
            </a:br>
            <a:r>
              <a:rPr lang="en-US" dirty="0"/>
              <a:t>Healthy Food systems Healthy Ecosystems</a:t>
            </a:r>
          </a:p>
        </p:txBody>
      </p:sp>
      <p:pic>
        <p:nvPicPr>
          <p:cNvPr id="4" name="Picture 3" descr="A picture containing dish&#10;&#10;Description automatically generated">
            <a:extLst>
              <a:ext uri="{FF2B5EF4-FFF2-40B4-BE49-F238E27FC236}">
                <a16:creationId xmlns:a16="http://schemas.microsoft.com/office/drawing/2014/main" id="{DBE50E5D-C655-434C-9A45-80F0C655F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59685" y="857250"/>
            <a:ext cx="6858000" cy="5143500"/>
          </a:xfrm>
          <a:prstGeom prst="rect">
            <a:avLst/>
          </a:prstGeom>
        </p:spPr>
      </p:pic>
      <p:pic>
        <p:nvPicPr>
          <p:cNvPr id="6" name="Picture 5" descr="A picture containing ground, outdoor, rock, dirt&#10;&#10;Description automatically generated">
            <a:extLst>
              <a:ext uri="{FF2B5EF4-FFF2-40B4-BE49-F238E27FC236}">
                <a16:creationId xmlns:a16="http://schemas.microsoft.com/office/drawing/2014/main" id="{4A79CE11-B813-43CF-90DA-51A9FD7B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763" y="2603457"/>
            <a:ext cx="5406887" cy="405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10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381D8-DFFF-4518-A87C-2FF7F02CC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515" y="769545"/>
            <a:ext cx="3276367" cy="3263119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80084-FC54-42F2-9B3A-553D97B02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444" y="4734773"/>
            <a:ext cx="3276370" cy="119968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Christina Gish Hill</a:t>
            </a:r>
          </a:p>
          <a:p>
            <a:pPr algn="ctr">
              <a:lnSpc>
                <a:spcPct val="90000"/>
              </a:lnSpc>
            </a:pPr>
            <a:r>
              <a:rPr lang="en-US" sz="1400" dirty="0" err="1">
                <a:solidFill>
                  <a:schemeClr val="bg1"/>
                </a:solidFill>
              </a:rPr>
              <a:t>cghill@iastate.edu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hlinkClick r:id="rId2"/>
              </a:rPr>
              <a:t>https://threesistersproject.language.iastate.edu/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ECFBD43-02F8-41BC-BBF1-D3921ECF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8430" y="638945"/>
            <a:ext cx="1593270" cy="148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2648992-9135-4F99-A51C-8CA048595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1429" y="638945"/>
            <a:ext cx="3188117" cy="43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USDA-NIFA-Logo">
            <a:extLst>
              <a:ext uri="{FF2B5EF4-FFF2-40B4-BE49-F238E27FC236}">
                <a16:creationId xmlns:a16="http://schemas.microsoft.com/office/drawing/2014/main" id="{5443F094-2E7E-4033-AFAD-CBE2BCEA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0983" y="2345586"/>
            <a:ext cx="2105969" cy="12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ustainable Agriculture Research and Education">
            <a:extLst>
              <a:ext uri="{FF2B5EF4-FFF2-40B4-BE49-F238E27FC236}">
                <a16:creationId xmlns:a16="http://schemas.microsoft.com/office/drawing/2014/main" id="{69E1C216-2131-4867-9C7B-3E88B1DE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1541" y="4082286"/>
            <a:ext cx="2208917" cy="177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6BE14-BD4F-4DBD-9B58-FC4C6EC5D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0511" y="6236208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bg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C4EB8-FE5E-4752-81EF-DAF2F54E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20XX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F0E49-62B5-488C-B988-BDE7F7F3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EE0788-D9E1-4444-9A82-BD7A59F9F653}"/>
              </a:ext>
            </a:extLst>
          </p:cNvPr>
          <p:cNvSpPr txBox="1"/>
          <p:nvPr/>
        </p:nvSpPr>
        <p:spPr>
          <a:xfrm>
            <a:off x="996275" y="4039957"/>
            <a:ext cx="187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To learn more about our project:</a:t>
            </a:r>
            <a:endParaRPr lang="en-US" sz="1600"/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1F07EEA-4E42-DE3C-A428-051B116A43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167" r="4167"/>
          <a:stretch/>
        </p:blipFill>
        <p:spPr>
          <a:xfrm>
            <a:off x="7821429" y="5334614"/>
            <a:ext cx="2770640" cy="7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6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3B4CF6-F318-4E1B-93D8-5299AE2BD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9317" y="6079586"/>
            <a:ext cx="7794594" cy="448805"/>
          </a:xfrm>
        </p:spPr>
        <p:txBody>
          <a:bodyPr>
            <a:normAutofit fontScale="32500" lnSpcReduction="2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James H. Merrell, </a:t>
            </a:r>
            <a:r>
              <a:rPr lang="en-US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Indians' New World: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Catawbas</a:t>
            </a:r>
            <a:r>
              <a:rPr lang="en-US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Their Neighbors from European Contact through the Era of European Removal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(Chapel Hill: University of North Carolina Press, 1989); Daniel Richter, </a:t>
            </a:r>
            <a:r>
              <a:rPr lang="en-US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Ordeal of the Longhouse: The Peoples of the Iroquois League in the Era of European Colonization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(Chapel Hill: University of North Carolina Press, 1992); Richard White, </a:t>
            </a:r>
            <a:r>
              <a:rPr lang="en-US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Middle Ground: Indians, Empires, and Republics in the Great Lakes Region, 1650-1815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(Cambridge: Cambridge University Press, 1991).</a:t>
            </a:r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378E3A7-32A2-49CE-8B7D-C687D59AFE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61255" y="1351271"/>
            <a:ext cx="6070718" cy="478473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D4D5E1-7F45-4857-80D8-BB62DF89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8968"/>
            <a:ext cx="7729728" cy="1188720"/>
          </a:xfrm>
        </p:spPr>
        <p:txBody>
          <a:bodyPr/>
          <a:lstStyle/>
          <a:p>
            <a:r>
              <a:rPr lang="en-US" dirty="0"/>
              <a:t>Indigenous Trade Routes</a:t>
            </a:r>
          </a:p>
        </p:txBody>
      </p:sp>
    </p:spTree>
    <p:extLst>
      <p:ext uri="{BB962C8B-B14F-4D97-AF65-F5344CB8AC3E}">
        <p14:creationId xmlns:p14="http://schemas.microsoft.com/office/powerpoint/2010/main" val="662857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CD39-0F68-4D83-9B6E-9958D250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82" y="4121783"/>
            <a:ext cx="7958331" cy="1684656"/>
          </a:xfrm>
        </p:spPr>
        <p:txBody>
          <a:bodyPr>
            <a:normAutofit/>
          </a:bodyPr>
          <a:lstStyle/>
          <a:p>
            <a:r>
              <a:rPr lang="en-US" dirty="0"/>
              <a:t>Mandan and Hidatsa:</a:t>
            </a:r>
            <a:br>
              <a:rPr lang="en-US" dirty="0"/>
            </a:br>
            <a:r>
              <a:rPr lang="en-US" dirty="0"/>
              <a:t>Center of Trade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70DBF6D-4078-4892-BB84-2FA12BD0E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83" y="196217"/>
            <a:ext cx="7018644" cy="3607977"/>
          </a:xfrm>
          <a:prstGeom prst="rect">
            <a:avLst/>
          </a:prstGeom>
        </p:spPr>
      </p:pic>
      <p:pic>
        <p:nvPicPr>
          <p:cNvPr id="5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C17816CA-278F-4541-9BDD-50D2609CD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540" y="3169635"/>
            <a:ext cx="4918978" cy="356281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9E889C8-2657-414D-A296-BAFBACB9C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127" y="537343"/>
            <a:ext cx="3459622" cy="260163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FE6C13E-F8D4-4796-B045-9DF808265F52}"/>
              </a:ext>
            </a:extLst>
          </p:cNvPr>
          <p:cNvSpPr txBox="1">
            <a:spLocks/>
          </p:cNvSpPr>
          <p:nvPr/>
        </p:nvSpPr>
        <p:spPr>
          <a:xfrm>
            <a:off x="10449404" y="1154358"/>
            <a:ext cx="1663083" cy="16916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1832 Image of the Knife River Village, George Caitlin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6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800" dirty="0"/>
              <a:t>The impact of exchange on Europe: Foods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76780" y="2414592"/>
            <a:ext cx="2045871" cy="332543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Buffalo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Turkey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Corn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Beans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Squash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350" y="2414592"/>
            <a:ext cx="2487633" cy="310198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Potatoes 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Tomatoes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Peppers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Avocados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Chocolate</a:t>
            </a:r>
          </a:p>
          <a:p>
            <a:endParaRPr lang="en-US" dirty="0"/>
          </a:p>
        </p:txBody>
      </p:sp>
      <p:pic>
        <p:nvPicPr>
          <p:cNvPr id="3" name="Picture 2" descr="A pile of colorful candies&#10;&#10;Description automatically generated with low confidence">
            <a:extLst>
              <a:ext uri="{FF2B5EF4-FFF2-40B4-BE49-F238E27FC236}">
                <a16:creationId xmlns:a16="http://schemas.microsoft.com/office/drawing/2014/main" id="{8040FE5C-E5D5-4245-8877-9EE46A28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438" y="1810578"/>
            <a:ext cx="3584713" cy="4889144"/>
          </a:xfrm>
          <a:prstGeom prst="rect">
            <a:avLst/>
          </a:prstGeom>
        </p:spPr>
      </p:pic>
      <p:pic>
        <p:nvPicPr>
          <p:cNvPr id="6" name="Picture 5" descr="A picture containing food, kabob, dish, arranged&#10;&#10;Description automatically generated">
            <a:extLst>
              <a:ext uri="{FF2B5EF4-FFF2-40B4-BE49-F238E27FC236}">
                <a16:creationId xmlns:a16="http://schemas.microsoft.com/office/drawing/2014/main" id="{2AFAC486-0673-48D4-B546-4CC472B30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10" y="1810578"/>
            <a:ext cx="3175659" cy="48891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44" y="460556"/>
            <a:ext cx="10585174" cy="1116106"/>
          </a:xfrm>
        </p:spPr>
        <p:txBody>
          <a:bodyPr>
            <a:normAutofit fontScale="90000"/>
          </a:bodyPr>
          <a:lstStyle/>
          <a:p>
            <a:pPr marL="1117600" indent="-1117600"/>
            <a:r>
              <a:rPr lang="en-US" sz="4000" dirty="0"/>
              <a:t>Cultural and Biological Impacts of European Contact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22475" y="1871481"/>
            <a:ext cx="7556313" cy="4525963"/>
          </a:xfrm>
        </p:spPr>
        <p:txBody>
          <a:bodyPr>
            <a:noAutofit/>
          </a:bodyPr>
          <a:lstStyle/>
          <a:p>
            <a:pPr marL="812800" indent="-812800"/>
            <a:r>
              <a:rPr lang="en-US" sz="2800" dirty="0"/>
              <a:t>Population loss:</a:t>
            </a:r>
          </a:p>
          <a:p>
            <a:pPr marL="1168400" lvl="1" indent="-711200"/>
            <a:r>
              <a:rPr lang="en-US" sz="2800" dirty="0"/>
              <a:t>Up to 95%</a:t>
            </a:r>
          </a:p>
          <a:p>
            <a:pPr marL="1168400" lvl="1" indent="-711200"/>
            <a:r>
              <a:rPr lang="en-US" sz="2800" dirty="0"/>
              <a:t>Diseases</a:t>
            </a:r>
          </a:p>
          <a:p>
            <a:pPr marL="1168400" lvl="1" indent="-711200"/>
            <a:r>
              <a:rPr lang="en-US" sz="2800" dirty="0"/>
              <a:t>Malnutrition</a:t>
            </a:r>
          </a:p>
          <a:p>
            <a:pPr marL="1168400" lvl="1" indent="-711200"/>
            <a:r>
              <a:rPr lang="en-US" sz="2800" dirty="0"/>
              <a:t>Murder and warfare</a:t>
            </a:r>
          </a:p>
          <a:p>
            <a:pPr marL="812800" indent="-812800"/>
            <a:r>
              <a:rPr lang="en-US" sz="2800" dirty="0"/>
              <a:t>Loss of culture and traditional knowledge</a:t>
            </a:r>
          </a:p>
          <a:p>
            <a:pPr marL="812800" indent="-812800"/>
            <a:r>
              <a:rPr lang="en-US" sz="2800" dirty="0"/>
              <a:t>Loss of Land</a:t>
            </a:r>
          </a:p>
          <a:p>
            <a:pPr marL="812800" indent="-812800"/>
            <a:r>
              <a:rPr lang="en-US" sz="2800" dirty="0"/>
              <a:t>Changes to ecosystems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94082" y="206804"/>
            <a:ext cx="10803835" cy="1041324"/>
          </a:xfrm>
        </p:spPr>
        <p:txBody>
          <a:bodyPr/>
          <a:lstStyle/>
          <a:p>
            <a:pPr marL="1117600" indent="-1117600"/>
            <a:r>
              <a:rPr lang="en-US"/>
              <a:t>Fur Trade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022475" y="1320213"/>
            <a:ext cx="8039825" cy="5330983"/>
          </a:xfrm>
        </p:spPr>
        <p:txBody>
          <a:bodyPr>
            <a:normAutofit/>
          </a:bodyPr>
          <a:lstStyle/>
          <a:p>
            <a:pPr marL="812800" indent="-812800">
              <a:lnSpc>
                <a:spcPct val="90000"/>
              </a:lnSpc>
            </a:pPr>
            <a:r>
              <a:rPr lang="en-US" sz="3200" dirty="0"/>
              <a:t>Major economic endeavor by all European powers</a:t>
            </a:r>
          </a:p>
          <a:p>
            <a:pPr marL="812800" indent="-812800">
              <a:lnSpc>
                <a:spcPct val="90000"/>
              </a:lnSpc>
            </a:pPr>
            <a:r>
              <a:rPr lang="en-US" sz="3200" dirty="0"/>
              <a:t>Impact on Native people</a:t>
            </a:r>
          </a:p>
          <a:p>
            <a:pPr marL="1168400" lvl="1" indent="-711200">
              <a:lnSpc>
                <a:spcPct val="90000"/>
              </a:lnSpc>
            </a:pPr>
            <a:r>
              <a:rPr lang="en-US" sz="2400" dirty="0"/>
              <a:t>Competition with other tribes</a:t>
            </a:r>
          </a:p>
          <a:p>
            <a:pPr marL="1168400" lvl="1" indent="-711200">
              <a:lnSpc>
                <a:spcPct val="90000"/>
              </a:lnSpc>
            </a:pPr>
            <a:r>
              <a:rPr lang="en-US" sz="2400" dirty="0"/>
              <a:t>Changes in political structures to suit Europeans</a:t>
            </a:r>
          </a:p>
          <a:p>
            <a:pPr marL="1168400" lvl="1" indent="-711200">
              <a:lnSpc>
                <a:spcPct val="90000"/>
              </a:lnSpc>
            </a:pPr>
            <a:r>
              <a:rPr lang="en-US" sz="2400" dirty="0"/>
              <a:t>Economic shift from subsistence to trapping</a:t>
            </a:r>
          </a:p>
          <a:p>
            <a:pPr marL="1168400" lvl="1" indent="-711200">
              <a:lnSpc>
                <a:spcPct val="90000"/>
              </a:lnSpc>
            </a:pPr>
            <a:r>
              <a:rPr lang="en-US" sz="2400" dirty="0"/>
              <a:t>Dependency on trade, trade items</a:t>
            </a:r>
          </a:p>
          <a:p>
            <a:pPr marL="1168400" lvl="1" indent="-711200">
              <a:lnSpc>
                <a:spcPct val="90000"/>
              </a:lnSpc>
            </a:pPr>
            <a:r>
              <a:rPr lang="en-US" sz="2400" dirty="0"/>
              <a:t>New emphasis on territorial defense</a:t>
            </a:r>
          </a:p>
          <a:p>
            <a:pPr marL="1168400" lvl="1" indent="-711200">
              <a:lnSpc>
                <a:spcPct val="90000"/>
              </a:lnSpc>
            </a:pPr>
            <a:r>
              <a:rPr lang="en-US" sz="2400" dirty="0"/>
              <a:t>Larger groups settle near trading posts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2307336" y="411722"/>
            <a:ext cx="7729728" cy="11887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dirty="0"/>
              <a:t>Fort Pitt Canada:</a:t>
            </a:r>
            <a:br>
              <a:rPr lang="en-US" sz="3800" dirty="0"/>
            </a:br>
            <a:r>
              <a:rPr lang="en-US" sz="3800" dirty="0"/>
              <a:t>Cree Natives &amp; Fur Traders </a:t>
            </a:r>
          </a:p>
        </p:txBody>
      </p:sp>
      <p:pic>
        <p:nvPicPr>
          <p:cNvPr id="28675" name="Picture 6" descr="d8297[1]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59605" y="1749287"/>
            <a:ext cx="7472790" cy="4870174"/>
          </a:xfrm>
          <a:noFill/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895</Words>
  <Application>Microsoft Macintosh PowerPoint</Application>
  <PresentationFormat>Widescreen</PresentationFormat>
  <Paragraphs>101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Academy Engraved LET</vt:lpstr>
      <vt:lpstr>Arial</vt:lpstr>
      <vt:lpstr>AvenirNext LT Pro Medium</vt:lpstr>
      <vt:lpstr>Calibri</vt:lpstr>
      <vt:lpstr>Gill Sans MT</vt:lpstr>
      <vt:lpstr>Mukta Malar</vt:lpstr>
      <vt:lpstr>Times New Roman</vt:lpstr>
      <vt:lpstr>Wingdings</vt:lpstr>
      <vt:lpstr>Parcel</vt:lpstr>
      <vt:lpstr>Indigenous Foodways of the Midwest: The Impacts of Contact and the Importance of Revitalization</vt:lpstr>
      <vt:lpstr>Land Acknowledgement</vt:lpstr>
      <vt:lpstr>Indigenous Agriculture in the Midwest</vt:lpstr>
      <vt:lpstr>Indigenous Trade Routes</vt:lpstr>
      <vt:lpstr>Mandan and Hidatsa: Center of Trade</vt:lpstr>
      <vt:lpstr>The impact of exchange on Europe: Foods</vt:lpstr>
      <vt:lpstr>Cultural and Biological Impacts of European Contact</vt:lpstr>
      <vt:lpstr>Fur Trade</vt:lpstr>
      <vt:lpstr>Fort Pitt Canada: Cree Natives &amp; Fur Traders </vt:lpstr>
      <vt:lpstr>Buffalo Hide Trade</vt:lpstr>
      <vt:lpstr>The Indian Removal Act (1830)</vt:lpstr>
      <vt:lpstr>Removal</vt:lpstr>
      <vt:lpstr>Map of Iowa 1845</vt:lpstr>
      <vt:lpstr>Impacts on Indigenous Agriculture and Diet</vt:lpstr>
      <vt:lpstr>The Dawes General Allotment Act (1887)</vt:lpstr>
      <vt:lpstr>Allotment on the Omaha Reservation in Nebraska</vt:lpstr>
      <vt:lpstr>Federal Boarding Schools</vt:lpstr>
      <vt:lpstr>Advertising Assimilation</vt:lpstr>
      <vt:lpstr>A classroom at Carlisle</vt:lpstr>
      <vt:lpstr>Farming Programs for Students</vt:lpstr>
      <vt:lpstr>Learning to Cook</vt:lpstr>
      <vt:lpstr>Indian Agents Teach Euro-American Style Agriculture</vt:lpstr>
      <vt:lpstr>Red Earth Gardens: Meskwaki </vt:lpstr>
      <vt:lpstr>Pawnee Nation Growing In Nebraska</vt:lpstr>
      <vt:lpstr>Ancient Ridge Gardens: Menominee Nation</vt:lpstr>
      <vt:lpstr>Bear Island Flint Study:  Menominee Nation</vt:lpstr>
      <vt:lpstr>Revitalizing Indigenous Foodways: Oneida Nation</vt:lpstr>
      <vt:lpstr>Dream of Wild Health: Minnesota</vt:lpstr>
      <vt:lpstr>Three Sisters and Medicine Gardens: Nebraska Indian College</vt:lpstr>
      <vt:lpstr>Importance of Revitalization:  Healthy Food systems Healthy Ecosystems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Indigenous Foodways of the Midwest: The Impacts of Contact and the Importance of Revitalization</dc:title>
  <dc:creator>Chrstina Hill</dc:creator>
  <cp:lastModifiedBy>Hill, Christina G [WLC]</cp:lastModifiedBy>
  <cp:revision>3</cp:revision>
  <dcterms:created xsi:type="dcterms:W3CDTF">2021-10-04T18:35:16Z</dcterms:created>
  <dcterms:modified xsi:type="dcterms:W3CDTF">2023-02-28T03:59:09Z</dcterms:modified>
</cp:coreProperties>
</file>