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61" r:id="rId2"/>
    <p:sldId id="256" r:id="rId3"/>
    <p:sldId id="257" r:id="rId4"/>
    <p:sldId id="258" r:id="rId5"/>
    <p:sldId id="259" r:id="rId6"/>
    <p:sldId id="262" r:id="rId7"/>
    <p:sldId id="265" r:id="rId8"/>
    <p:sldId id="263" r:id="rId9"/>
    <p:sldId id="268" r:id="rId10"/>
    <p:sldId id="264" r:id="rId11"/>
    <p:sldId id="267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04BEC-BC2E-4B7B-9350-75004BE109E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9E28A-AB24-4FB1-A9EA-ED0501336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7B60-877D-477F-B384-C6AB25EC8BDC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8E03-3953-4AF3-9476-49F92E716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74320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SARE P</a:t>
            </a:r>
            <a:r>
              <a:rPr lang="en-US" b="1" dirty="0" smtClean="0"/>
              <a:t>roject:  </a:t>
            </a:r>
            <a:r>
              <a:rPr lang="en-US" b="1" i="1" dirty="0" smtClean="0"/>
              <a:t>Mitigation </a:t>
            </a:r>
            <a:r>
              <a:rPr lang="en-US" b="1" i="1" dirty="0"/>
              <a:t>of Potential Adverse Effects of Transgenic Crop Production for Long-Term Improvement of Soil </a:t>
            </a:r>
            <a:r>
              <a:rPr lang="en-US" b="1" i="1" dirty="0" smtClean="0"/>
              <a:t>Health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81074" y="1295400"/>
            <a:ext cx="4059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Progress Report as of </a:t>
            </a:r>
            <a:r>
              <a:rPr lang="en-US" b="1" dirty="0" smtClean="0"/>
              <a:t>September 1, </a:t>
            </a:r>
            <a:r>
              <a:rPr lang="en-US" b="1" dirty="0" smtClean="0"/>
              <a:t>2018</a:t>
            </a:r>
          </a:p>
          <a:p>
            <a:pPr algn="ctr"/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SARE Grant Project  FNC18-1138</a:t>
            </a:r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573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62200" y="228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Dr. Kremer collecting a soybean leaf sample for tissue nutrient analysis at a sampling point in south soybean field.  (July 30, 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67000" y="15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Dr. Kremer collecting a soil sample for </a:t>
            </a:r>
            <a:r>
              <a:rPr lang="en-US" dirty="0" err="1" smtClean="0"/>
              <a:t>glyphosate</a:t>
            </a:r>
            <a:r>
              <a:rPr lang="en-US" dirty="0" smtClean="0"/>
              <a:t> analysis along grass waterway in south soybean field.  (July 30,2018)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6039" y="838200"/>
            <a:ext cx="2006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247219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Financial Summary Dated September 1,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February 15,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SARE approved Grant FNC18-1138					</a:t>
            </a:r>
            <a:r>
              <a:rPr lang="en-US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$7,481.00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April 3,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Grant allocation from Regents of the University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Minnesota to Michael Osweiler		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$3,740.50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May 14,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Payment mailed to Dr. Robert J. Kremer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Invoice # 05072018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		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($437.00)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Consulting Fee	$100.00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On-farm site visit – May 7,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Lay out transects for production season soil,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plant tissue sampling, and other measurements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per SARE grant objectives for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  <a:tab pos="39433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- Travel Expenses	$337.00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Round trip mileage: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630 miles x $0.535 miles = $337.00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August 14,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Payment mailed to Dr. Robert J. Kremer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Invoice # 08132018					( 487.00)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  <a:tab pos="3943350" algn="l"/>
              </a:tabLs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Consulting Fee	$150.00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On-farm site visit – July 30, 2018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Soil, plant tissue sampling, and SPAD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measurements per SARE grant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objectives for 2018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  <a:tab pos="39433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- Travel Expenses	$337.00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Round trip mileage: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630 miles x $0.535 miles = $337.00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008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Total Debits	($924.00)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00800" algn="l"/>
              </a:tabLst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Amount of 2018 Grant Money Remaining</a:t>
            </a:r>
            <a:r>
              <a:rPr lang="en-US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  			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$2,816.50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810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Dr. Robert </a:t>
            </a:r>
            <a:r>
              <a:rPr lang="en-US" dirty="0"/>
              <a:t>Kremer (right) and Mike Osweiler </a:t>
            </a:r>
            <a:r>
              <a:rPr lang="en-US" dirty="0" smtClean="0"/>
              <a:t>(left</a:t>
            </a:r>
            <a:r>
              <a:rPr lang="en-US" dirty="0"/>
              <a:t>) </a:t>
            </a:r>
            <a:r>
              <a:rPr lang="en-US" dirty="0" smtClean="0"/>
              <a:t>meet </a:t>
            </a:r>
            <a:r>
              <a:rPr lang="en-US" dirty="0"/>
              <a:t>on </a:t>
            </a:r>
            <a:r>
              <a:rPr lang="en-US" dirty="0" err="1"/>
              <a:t>Osweiler’s</a:t>
            </a:r>
            <a:r>
              <a:rPr lang="en-US" dirty="0"/>
              <a:t> </a:t>
            </a:r>
            <a:r>
              <a:rPr lang="en-US" dirty="0" smtClean="0"/>
              <a:t>farm </a:t>
            </a:r>
            <a:r>
              <a:rPr lang="en-US" dirty="0"/>
              <a:t> May 7, 2018 to  establish soil sampling sites using GPS mapping. 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Dr. Robert Kremer (right) and Mike Osweiler (left) laying out transects for production season soil on north field. </a:t>
            </a:r>
            <a:r>
              <a:rPr lang="en-US" dirty="0" smtClean="0"/>
              <a:t> Bordering </a:t>
            </a:r>
            <a:r>
              <a:rPr lang="en-US" dirty="0"/>
              <a:t>fence to the </a:t>
            </a:r>
            <a:r>
              <a:rPr lang="en-US" dirty="0" smtClean="0"/>
              <a:t>left </a:t>
            </a:r>
            <a:r>
              <a:rPr lang="en-US" dirty="0"/>
              <a:t>is neighbor’s field that has had consistent annual applications of </a:t>
            </a:r>
            <a:r>
              <a:rPr lang="en-US" dirty="0" err="1"/>
              <a:t>glyphosate</a:t>
            </a:r>
            <a:r>
              <a:rPr lang="en-US" dirty="0"/>
              <a:t>. </a:t>
            </a:r>
            <a:r>
              <a:rPr lang="en-US" dirty="0" smtClean="0"/>
              <a:t> North </a:t>
            </a:r>
            <a:r>
              <a:rPr lang="en-US" dirty="0"/>
              <a:t>field crop was soybeans </a:t>
            </a:r>
            <a:r>
              <a:rPr lang="en-US" dirty="0" smtClean="0"/>
              <a:t>in 2017;</a:t>
            </a:r>
          </a:p>
          <a:p>
            <a:r>
              <a:rPr lang="en-US" dirty="0" smtClean="0"/>
              <a:t>crop in </a:t>
            </a:r>
            <a:r>
              <a:rPr lang="en-US" dirty="0"/>
              <a:t>2018 </a:t>
            </a:r>
            <a:r>
              <a:rPr lang="en-US" dirty="0" smtClean="0"/>
              <a:t>will be </a:t>
            </a:r>
            <a:r>
              <a:rPr lang="en-US" dirty="0"/>
              <a:t>corn. </a:t>
            </a:r>
            <a:r>
              <a:rPr lang="en-US" dirty="0" smtClean="0"/>
              <a:t> (May 7, 2018)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75621"/>
            <a:ext cx="8643809" cy="515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334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Another view of the north </a:t>
            </a:r>
            <a:r>
              <a:rPr lang="en-US" dirty="0"/>
              <a:t>field. </a:t>
            </a:r>
            <a:r>
              <a:rPr lang="en-US" dirty="0" smtClean="0"/>
              <a:t> Bordering </a:t>
            </a:r>
            <a:r>
              <a:rPr lang="en-US" dirty="0"/>
              <a:t>fence to the right is neighbor’s field that has had consistent annual applications of </a:t>
            </a:r>
            <a:r>
              <a:rPr lang="en-US" dirty="0" err="1" smtClean="0"/>
              <a:t>glyphosate</a:t>
            </a:r>
            <a:r>
              <a:rPr lang="en-US" dirty="0" smtClean="0"/>
              <a:t>.  (May 7, 2018)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320" y="1729829"/>
            <a:ext cx="8676308" cy="406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524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Below is a view of the south field.  In 2017 the crop was corn; in 2018 the crop will be soybeans.  Note: on the other side of the fence (right) is the north field that was shown in the previous two slides. (May 7, 2018)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9215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286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" y="24384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Dr. Kremer locating the sampling points in the south soybean field using GPS. </a:t>
            </a:r>
          </a:p>
          <a:p>
            <a:r>
              <a:rPr lang="en-US" dirty="0" smtClean="0"/>
              <a:t>(July 30, 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62400" y="152400"/>
            <a:ext cx="48577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20574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Dr. Kremer collecting a soil sample for </a:t>
            </a:r>
            <a:r>
              <a:rPr lang="en-US" dirty="0" err="1" smtClean="0"/>
              <a:t>glyphosate</a:t>
            </a:r>
            <a:r>
              <a:rPr lang="en-US" dirty="0" smtClean="0"/>
              <a:t> analysis along grass waterway in south soybean field.  (July 30, 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05000" y="3810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Dr. Kremer confirming position of a sampling point using GPS in south soybean field.  (July 30, 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0950" y="228600"/>
            <a:ext cx="489585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82880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Kremer noting position of sampling point along a transect established in southern part of the north corn field. </a:t>
            </a:r>
          </a:p>
          <a:p>
            <a:r>
              <a:rPr lang="en-US" dirty="0" smtClean="0"/>
              <a:t>(July 30, 2018)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354</Words>
  <Application>Microsoft Office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73</cp:revision>
  <dcterms:created xsi:type="dcterms:W3CDTF">2018-07-21T14:01:03Z</dcterms:created>
  <dcterms:modified xsi:type="dcterms:W3CDTF">2018-09-12T19:32:28Z</dcterms:modified>
</cp:coreProperties>
</file>