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025AD59-00AD-4546-8B1B-08438A9FAA85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960D3C-FA10-4F7E-AD06-9576460340B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60936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AD59-00AD-4546-8B1B-08438A9FAA85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0D3C-FA10-4F7E-AD06-957646034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AD59-00AD-4546-8B1B-08438A9FAA85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0D3C-FA10-4F7E-AD06-957646034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5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AD59-00AD-4546-8B1B-08438A9FAA85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0D3C-FA10-4F7E-AD06-957646034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7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25AD59-00AD-4546-8B1B-08438A9FAA85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960D3C-FA10-4F7E-AD06-9576460340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11695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AD59-00AD-4546-8B1B-08438A9FAA85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0D3C-FA10-4F7E-AD06-957646034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62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AD59-00AD-4546-8B1B-08438A9FAA85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0D3C-FA10-4F7E-AD06-957646034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4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AD59-00AD-4546-8B1B-08438A9FAA85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0D3C-FA10-4F7E-AD06-957646034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4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AD59-00AD-4546-8B1B-08438A9FAA85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0D3C-FA10-4F7E-AD06-957646034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2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25AD59-00AD-4546-8B1B-08438A9FAA85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960D3C-FA10-4F7E-AD06-9576460340B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547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25AD59-00AD-4546-8B1B-08438A9FAA85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960D3C-FA10-4F7E-AD06-9576460340B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830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025AD59-00AD-4546-8B1B-08438A9FAA85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960D3C-FA10-4F7E-AD06-9576460340B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661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4366-CF51-4176-B74F-91BDF4E5E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8410" y="1788454"/>
            <a:ext cx="9155575" cy="2098226"/>
          </a:xfrm>
        </p:spPr>
        <p:txBody>
          <a:bodyPr/>
          <a:lstStyle/>
          <a:p>
            <a:r>
              <a:rPr lang="en-US" sz="4000" dirty="0"/>
              <a:t>Using real-time generated rate-of-gain to determine anthelmintic need in pastured Blue Faced Leicester Maryland lambs.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DABB9-4241-47E3-9852-5E9FFFC2C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3956279"/>
            <a:ext cx="4025179" cy="1086237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/>
              <a:t>Andrew Keller, Farmer</a:t>
            </a:r>
          </a:p>
          <a:p>
            <a:pPr algn="l"/>
            <a:r>
              <a:rPr lang="en-US" dirty="0"/>
              <a:t>Susan </a:t>
            </a:r>
            <a:r>
              <a:rPr lang="en-US" dirty="0" err="1"/>
              <a:t>Schoenian</a:t>
            </a:r>
            <a:r>
              <a:rPr lang="en-US" dirty="0"/>
              <a:t>, UMD Extension</a:t>
            </a: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86762-FA87-43BD-B3C6-8FC7E8C7C1B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657" y="3956279"/>
            <a:ext cx="3892952" cy="2919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814912-8760-4733-8215-267051F554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342" y="296119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9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7C11E-3A32-4A2C-8AD7-E66DF9650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7726101" cy="1021606"/>
          </a:xfrm>
        </p:spPr>
        <p:txBody>
          <a:bodyPr/>
          <a:lstStyle/>
          <a:p>
            <a:r>
              <a:rPr lang="en-US" dirty="0"/>
              <a:t>About </a:t>
            </a:r>
            <a:r>
              <a:rPr lang="en-US" dirty="0" err="1"/>
              <a:t>Anthelmintics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894AB-5BEF-4E87-805A-6A61C1AD9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94076"/>
            <a:ext cx="9601200" cy="4073324"/>
          </a:xfrm>
        </p:spPr>
        <p:txBody>
          <a:bodyPr/>
          <a:lstStyle/>
          <a:p>
            <a:r>
              <a:rPr lang="en-US" dirty="0"/>
              <a:t>Parasites are a major problem in lambs</a:t>
            </a:r>
          </a:p>
          <a:p>
            <a:r>
              <a:rPr lang="en-US" dirty="0"/>
              <a:t>There are a limited number of anthelmintic classes</a:t>
            </a:r>
          </a:p>
          <a:p>
            <a:r>
              <a:rPr lang="en-US" dirty="0"/>
              <a:t>Parasites are becoming resistant to </a:t>
            </a:r>
            <a:r>
              <a:rPr lang="en-US" dirty="0" err="1"/>
              <a:t>anthelmintics</a:t>
            </a:r>
            <a:endParaRPr lang="en-US" dirty="0"/>
          </a:p>
          <a:p>
            <a:r>
              <a:rPr lang="en-US" dirty="0"/>
              <a:t>Drenching only animals that need treatment maintains refugia</a:t>
            </a:r>
          </a:p>
          <a:p>
            <a:r>
              <a:rPr lang="en-US" dirty="0"/>
              <a:t>Goal: Use Rate of Gain to determine which lambs need to be drenched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8D34C-47F8-4020-8C65-F523D8255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18" y="4531780"/>
            <a:ext cx="2722644" cy="19142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1D35F0-74D2-448A-96D4-74DE54EEA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522" y="324091"/>
            <a:ext cx="2000773" cy="2639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253A0F-A3D6-40A5-8D22-75E64D03D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774" y="4531780"/>
            <a:ext cx="2160638" cy="21606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417519-AF8F-402E-AB5B-5EB21C714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9195" y="5003927"/>
            <a:ext cx="2862805" cy="186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4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73B2A-729D-4AB9-A1A7-8E66E95C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&amp;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F6592-2FF1-4520-BDDC-B51579D4A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88288"/>
            <a:ext cx="10307256" cy="3975903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70% </a:t>
            </a:r>
            <a:r>
              <a:rPr lang="en-US" dirty="0"/>
              <a:t>of the time the determination to drench using the ROG factor was consistent with drenching animals with a 4 or 5 FAMACHA</a:t>
            </a:r>
            <a:r>
              <a:rPr lang="en-US" baseline="30000" dirty="0"/>
              <a:t>©</a:t>
            </a:r>
            <a:r>
              <a:rPr lang="en-US" dirty="0"/>
              <a:t> score</a:t>
            </a:r>
          </a:p>
          <a:p>
            <a:pPr lvl="1"/>
            <a:r>
              <a:rPr lang="en-US" dirty="0"/>
              <a:t>In this study it was a good selection tool for determining which animals to drench</a:t>
            </a:r>
          </a:p>
          <a:p>
            <a:r>
              <a:rPr lang="en-US" dirty="0"/>
              <a:t>Using ROG was less time consuming than conducting FAMACHA</a:t>
            </a:r>
            <a:r>
              <a:rPr lang="en-US" baseline="30000" dirty="0"/>
              <a:t>©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Setting the ROG cut-off value is difficult</a:t>
            </a:r>
          </a:p>
          <a:p>
            <a:r>
              <a:rPr lang="en-US" dirty="0"/>
              <a:t>Every 2 weeks should be sufficient</a:t>
            </a:r>
          </a:p>
          <a:p>
            <a:r>
              <a:rPr lang="en-US" dirty="0"/>
              <a:t>Financial investment</a:t>
            </a:r>
          </a:p>
          <a:p>
            <a:r>
              <a:rPr lang="en-US" dirty="0"/>
              <a:t>Use of ROG is sensitive to other lamb/weather issues</a:t>
            </a:r>
          </a:p>
          <a:p>
            <a:r>
              <a:rPr lang="en-US" dirty="0"/>
              <a:t>More research in different breeds/management practices needed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6A7ABD-CA31-4EAC-8D80-42CD2ED87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356" y="5062295"/>
            <a:ext cx="28575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2698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60</TotalTime>
  <Words>155</Words>
  <Application>Microsoft Office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Franklin Gothic Book</vt:lpstr>
      <vt:lpstr>Crop</vt:lpstr>
      <vt:lpstr>Using real-time generated rate-of-gain to determine anthelmintic need in pastured Blue Faced Leicester Maryland lambs. </vt:lpstr>
      <vt:lpstr>About Anthelmintics</vt:lpstr>
      <vt:lpstr>Findings &amp; 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real-time generated rate-of-gain to determine anthelmintic need in pastured Blue Faced Leicester Maryland lambs.</dc:title>
  <dc:creator>Andrew Keller</dc:creator>
  <cp:lastModifiedBy>Carol Delaney</cp:lastModifiedBy>
  <cp:revision>6</cp:revision>
  <dcterms:created xsi:type="dcterms:W3CDTF">2017-10-12T23:57:09Z</dcterms:created>
  <dcterms:modified xsi:type="dcterms:W3CDTF">2018-01-05T15:37:47Z</dcterms:modified>
</cp:coreProperties>
</file>