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7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9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8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93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5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8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7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7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6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5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4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C7A1D8-31E2-409A-B985-F0CBE0ADE2C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9178-03AB-469B-A871-D106730E8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80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609B-4D47-B1FA-B007-F9801E82F3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Leveraging Biodiversity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C213E-C727-EFF7-8961-4CF6E7633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improve profitability on a small scale vegetable farm</a:t>
            </a:r>
          </a:p>
        </p:txBody>
      </p:sp>
    </p:spTree>
    <p:extLst>
      <p:ext uri="{BB962C8B-B14F-4D97-AF65-F5344CB8AC3E}">
        <p14:creationId xmlns:p14="http://schemas.microsoft.com/office/powerpoint/2010/main" val="12175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70E5-3E4D-893E-A75A-5DD299CF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71EB3-3102-5487-2427-228FC0387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2" y="2043013"/>
            <a:ext cx="3146821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4BE19-955A-0FF0-8941-F8169DAD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9" y="1944303"/>
            <a:ext cx="3558941" cy="4745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39265E-0717-7708-222A-5B77927AE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76" y="2050179"/>
            <a:ext cx="3299793" cy="43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7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396D-0C34-96C9-B8F8-78CB8C10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59AFD-E59F-4C34-3A07-00449FEB8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20" y="1269652"/>
            <a:ext cx="8342998" cy="5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15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Leveraging Biodiversity</vt:lpstr>
      <vt:lpstr>The Compost</vt:lpstr>
      <vt:lpstr>The Field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Biodiversity</dc:title>
  <dc:creator>Ann Carnes</dc:creator>
  <cp:lastModifiedBy>Ann Carnes</cp:lastModifiedBy>
  <cp:revision>4</cp:revision>
  <dcterms:created xsi:type="dcterms:W3CDTF">2022-05-30T23:37:50Z</dcterms:created>
  <dcterms:modified xsi:type="dcterms:W3CDTF">2022-09-12T14:46:25Z</dcterms:modified>
</cp:coreProperties>
</file>