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
  </p:notesMasterIdLst>
  <p:sldIdLst>
    <p:sldId id="257" r:id="rId2"/>
  </p:sldIdLst>
  <p:sldSz cx="32918400" cy="36576000"/>
  <p:notesSz cx="6858000" cy="9144000"/>
  <p:embeddedFontLst>
    <p:embeddedFont>
      <p:font typeface="Oswald" panose="00000500000000000000" pitchFamily="2" charset="0"/>
      <p:regular r:id="rId4"/>
      <p:bold r:id="rId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BBDA9D-DF66-4C56-9BAB-ECA97183A1E2}">
  <a:tblStyle styleId="{1EBBDA9D-DF66-4C56-9BAB-ECA97183A1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2615" autoAdjust="0"/>
  </p:normalViewPr>
  <p:slideViewPr>
    <p:cSldViewPr snapToGrid="0">
      <p:cViewPr>
        <p:scale>
          <a:sx n="50" d="100"/>
          <a:sy n="50" d="100"/>
        </p:scale>
        <p:origin x="210" y="-2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font" Target="fonts/font2.fntdata"/><Relationship Id="rId4" Type="http://schemas.openxmlformats.org/officeDocument/2006/relationships/font" Target="fonts/font1.fntdata"/><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885950" y="685800"/>
            <a:ext cx="3086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ree-power-point-templates.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122120" y="15294934"/>
            <a:ext cx="30674251" cy="5986000"/>
          </a:xfrm>
          <a:prstGeom prst="rect">
            <a:avLst/>
          </a:prstGeom>
        </p:spPr>
        <p:txBody>
          <a:bodyPr spcFirstLastPara="1" wrap="square" lIns="487600" tIns="487600" rIns="487600" bIns="487600" anchor="ctr" anchorCtr="0">
            <a:noAutofit/>
          </a:bodyPr>
          <a:lstStyle>
            <a:lvl1pPr lvl="0" algn="ctr">
              <a:spcBef>
                <a:spcPts val="0"/>
              </a:spcBef>
              <a:spcAft>
                <a:spcPts val="0"/>
              </a:spcAft>
              <a:buSzPts val="19200"/>
              <a:buNone/>
              <a:defRPr sz="15999"/>
            </a:lvl1pPr>
            <a:lvl2pPr lvl="1" algn="ctr">
              <a:spcBef>
                <a:spcPts val="0"/>
              </a:spcBef>
              <a:spcAft>
                <a:spcPts val="0"/>
              </a:spcAft>
              <a:buSzPts val="19200"/>
              <a:buNone/>
              <a:defRPr sz="15999"/>
            </a:lvl2pPr>
            <a:lvl3pPr lvl="2" algn="ctr">
              <a:spcBef>
                <a:spcPts val="0"/>
              </a:spcBef>
              <a:spcAft>
                <a:spcPts val="0"/>
              </a:spcAft>
              <a:buSzPts val="19200"/>
              <a:buNone/>
              <a:defRPr sz="15999"/>
            </a:lvl3pPr>
            <a:lvl4pPr lvl="3" algn="ctr">
              <a:spcBef>
                <a:spcPts val="0"/>
              </a:spcBef>
              <a:spcAft>
                <a:spcPts val="0"/>
              </a:spcAft>
              <a:buSzPts val="19200"/>
              <a:buNone/>
              <a:defRPr sz="15999"/>
            </a:lvl4pPr>
            <a:lvl5pPr lvl="4" algn="ctr">
              <a:spcBef>
                <a:spcPts val="0"/>
              </a:spcBef>
              <a:spcAft>
                <a:spcPts val="0"/>
              </a:spcAft>
              <a:buSzPts val="19200"/>
              <a:buNone/>
              <a:defRPr sz="15999"/>
            </a:lvl5pPr>
            <a:lvl6pPr lvl="5" algn="ctr">
              <a:spcBef>
                <a:spcPts val="0"/>
              </a:spcBef>
              <a:spcAft>
                <a:spcPts val="0"/>
              </a:spcAft>
              <a:buSzPts val="19200"/>
              <a:buNone/>
              <a:defRPr sz="15999"/>
            </a:lvl6pPr>
            <a:lvl7pPr lvl="6" algn="ctr">
              <a:spcBef>
                <a:spcPts val="0"/>
              </a:spcBef>
              <a:spcAft>
                <a:spcPts val="0"/>
              </a:spcAft>
              <a:buSzPts val="19200"/>
              <a:buNone/>
              <a:defRPr sz="15999"/>
            </a:lvl7pPr>
            <a:lvl8pPr lvl="7" algn="ctr">
              <a:spcBef>
                <a:spcPts val="0"/>
              </a:spcBef>
              <a:spcAft>
                <a:spcPts val="0"/>
              </a:spcAft>
              <a:buSzPts val="19200"/>
              <a:buNone/>
              <a:defRPr sz="15999"/>
            </a:lvl8pPr>
            <a:lvl9pPr lvl="8" algn="ctr">
              <a:spcBef>
                <a:spcPts val="0"/>
              </a:spcBef>
              <a:spcAft>
                <a:spcPts val="0"/>
              </a:spcAft>
              <a:buSzPts val="19200"/>
              <a:buNone/>
              <a:defRPr sz="15999"/>
            </a:lvl9pPr>
          </a:lstStyle>
          <a:p>
            <a:endParaRPr/>
          </a:p>
        </p:txBody>
      </p:sp>
      <p:sp>
        <p:nvSpPr>
          <p:cNvPr id="15" name="Google Shape;15;p3"/>
          <p:cNvSpPr txBox="1">
            <a:spLocks noGrp="1"/>
          </p:cNvSpPr>
          <p:nvPr>
            <p:ph type="sldNum" idx="12"/>
          </p:nvPr>
        </p:nvSpPr>
        <p:spPr>
          <a:xfrm>
            <a:off x="30500848" y="33160653"/>
            <a:ext cx="1975275" cy="2799000"/>
          </a:xfrm>
          <a:prstGeom prst="rect">
            <a:avLst/>
          </a:prstGeom>
        </p:spPr>
        <p:txBody>
          <a:bodyPr spcFirstLastPara="1" wrap="square" lIns="487600" tIns="487600" rIns="487600" bIns="4876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30500848" y="33160653"/>
            <a:ext cx="1975275" cy="2799000"/>
          </a:xfrm>
          <a:prstGeom prst="rect">
            <a:avLst/>
          </a:prstGeom>
        </p:spPr>
        <p:txBody>
          <a:bodyPr spcFirstLastPara="1" wrap="square" lIns="487600" tIns="487600" rIns="487600" bIns="4876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0" name="Google Shape;50;p12" descr="logo.png">
            <a:hlinkClick r:id="rId2"/>
          </p:cNvPr>
          <p:cNvPicPr preferRelativeResize="0"/>
          <p:nvPr/>
        </p:nvPicPr>
        <p:blipFill>
          <a:blip r:embed="rId3">
            <a:alphaModFix/>
          </a:blip>
          <a:stretch>
            <a:fillRect/>
          </a:stretch>
        </p:blipFill>
        <p:spPr>
          <a:xfrm>
            <a:off x="1761000" y="1270001"/>
            <a:ext cx="5382750" cy="259266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122120" y="3164623"/>
            <a:ext cx="30674251" cy="4072667"/>
          </a:xfrm>
          <a:prstGeom prst="rect">
            <a:avLst/>
          </a:prstGeom>
        </p:spPr>
        <p:txBody>
          <a:bodyPr spcFirstLastPara="1" wrap="square" lIns="487600" tIns="487600" rIns="487600" bIns="487600" anchor="t" anchorCtr="0">
            <a:noAutofit/>
          </a:bodyPr>
          <a:lstStyle>
            <a:lvl1pPr lvl="0">
              <a:spcBef>
                <a:spcPts val="0"/>
              </a:spcBef>
              <a:spcAft>
                <a:spcPts val="0"/>
              </a:spcAft>
              <a:buSzPts val="14900"/>
              <a:buNone/>
              <a:defRPr/>
            </a:lvl1pPr>
            <a:lvl2pPr lvl="1">
              <a:spcBef>
                <a:spcPts val="0"/>
              </a:spcBef>
              <a:spcAft>
                <a:spcPts val="0"/>
              </a:spcAft>
              <a:buSzPts val="14900"/>
              <a:buNone/>
              <a:defRPr/>
            </a:lvl2pPr>
            <a:lvl3pPr lvl="2">
              <a:spcBef>
                <a:spcPts val="0"/>
              </a:spcBef>
              <a:spcAft>
                <a:spcPts val="0"/>
              </a:spcAft>
              <a:buSzPts val="14900"/>
              <a:buNone/>
              <a:defRPr/>
            </a:lvl3pPr>
            <a:lvl4pPr lvl="3">
              <a:spcBef>
                <a:spcPts val="0"/>
              </a:spcBef>
              <a:spcAft>
                <a:spcPts val="0"/>
              </a:spcAft>
              <a:buSzPts val="14900"/>
              <a:buNone/>
              <a:defRPr/>
            </a:lvl4pPr>
            <a:lvl5pPr lvl="4">
              <a:spcBef>
                <a:spcPts val="0"/>
              </a:spcBef>
              <a:spcAft>
                <a:spcPts val="0"/>
              </a:spcAft>
              <a:buSzPts val="14900"/>
              <a:buNone/>
              <a:defRPr/>
            </a:lvl5pPr>
            <a:lvl6pPr lvl="5">
              <a:spcBef>
                <a:spcPts val="0"/>
              </a:spcBef>
              <a:spcAft>
                <a:spcPts val="0"/>
              </a:spcAft>
              <a:buSzPts val="14900"/>
              <a:buNone/>
              <a:defRPr/>
            </a:lvl6pPr>
            <a:lvl7pPr lvl="6">
              <a:spcBef>
                <a:spcPts val="0"/>
              </a:spcBef>
              <a:spcAft>
                <a:spcPts val="0"/>
              </a:spcAft>
              <a:buSzPts val="14900"/>
              <a:buNone/>
              <a:defRPr/>
            </a:lvl7pPr>
            <a:lvl8pPr lvl="7">
              <a:spcBef>
                <a:spcPts val="0"/>
              </a:spcBef>
              <a:spcAft>
                <a:spcPts val="0"/>
              </a:spcAft>
              <a:buSzPts val="14900"/>
              <a:buNone/>
              <a:defRPr/>
            </a:lvl8pPr>
            <a:lvl9pPr lvl="8">
              <a:spcBef>
                <a:spcPts val="0"/>
              </a:spcBef>
              <a:spcAft>
                <a:spcPts val="0"/>
              </a:spcAft>
              <a:buSzPts val="14900"/>
              <a:buNone/>
              <a:defRPr/>
            </a:lvl9pPr>
          </a:lstStyle>
          <a:p>
            <a:endParaRPr/>
          </a:p>
        </p:txBody>
      </p:sp>
      <p:sp>
        <p:nvSpPr>
          <p:cNvPr id="18" name="Google Shape;18;p4"/>
          <p:cNvSpPr txBox="1">
            <a:spLocks noGrp="1"/>
          </p:cNvSpPr>
          <p:nvPr>
            <p:ph type="body" idx="1"/>
          </p:nvPr>
        </p:nvSpPr>
        <p:spPr>
          <a:xfrm>
            <a:off x="1122120" y="8195379"/>
            <a:ext cx="30674251" cy="24294333"/>
          </a:xfrm>
          <a:prstGeom prst="rect">
            <a:avLst/>
          </a:prstGeom>
        </p:spPr>
        <p:txBody>
          <a:bodyPr spcFirstLastPara="1" wrap="square" lIns="487600" tIns="487600" rIns="487600" bIns="487600" anchor="t" anchorCtr="0">
            <a:noAutofit/>
          </a:bodyPr>
          <a:lstStyle>
            <a:lvl1pPr marL="380985" lvl="0" indent="-698472">
              <a:spcBef>
                <a:spcPts val="0"/>
              </a:spcBef>
              <a:spcAft>
                <a:spcPts val="0"/>
              </a:spcAft>
              <a:buSzPts val="9600"/>
              <a:buChar char="●"/>
              <a:defRPr/>
            </a:lvl1pPr>
            <a:lvl2pPr marL="761970" lvl="1" indent="-587352">
              <a:spcBef>
                <a:spcPts val="7083"/>
              </a:spcBef>
              <a:spcAft>
                <a:spcPts val="0"/>
              </a:spcAft>
              <a:buSzPts val="7500"/>
              <a:buChar char="○"/>
              <a:defRPr/>
            </a:lvl2pPr>
            <a:lvl3pPr marL="1142954" lvl="2" indent="-587352">
              <a:spcBef>
                <a:spcPts val="7083"/>
              </a:spcBef>
              <a:spcAft>
                <a:spcPts val="0"/>
              </a:spcAft>
              <a:buSzPts val="7500"/>
              <a:buChar char="■"/>
              <a:defRPr/>
            </a:lvl3pPr>
            <a:lvl4pPr marL="1523939" lvl="3" indent="-587352">
              <a:spcBef>
                <a:spcPts val="7083"/>
              </a:spcBef>
              <a:spcAft>
                <a:spcPts val="0"/>
              </a:spcAft>
              <a:buSzPts val="7500"/>
              <a:buChar char="●"/>
              <a:defRPr/>
            </a:lvl4pPr>
            <a:lvl5pPr marL="1904924" lvl="4" indent="-587352">
              <a:spcBef>
                <a:spcPts val="7083"/>
              </a:spcBef>
              <a:spcAft>
                <a:spcPts val="0"/>
              </a:spcAft>
              <a:buSzPts val="7500"/>
              <a:buChar char="○"/>
              <a:defRPr/>
            </a:lvl5pPr>
            <a:lvl6pPr marL="2285909" lvl="5" indent="-587352">
              <a:spcBef>
                <a:spcPts val="7083"/>
              </a:spcBef>
              <a:spcAft>
                <a:spcPts val="0"/>
              </a:spcAft>
              <a:buSzPts val="7500"/>
              <a:buChar char="■"/>
              <a:defRPr/>
            </a:lvl6pPr>
            <a:lvl7pPr marL="2666893" lvl="6" indent="-587352">
              <a:spcBef>
                <a:spcPts val="7083"/>
              </a:spcBef>
              <a:spcAft>
                <a:spcPts val="0"/>
              </a:spcAft>
              <a:buSzPts val="7500"/>
              <a:buChar char="●"/>
              <a:defRPr/>
            </a:lvl7pPr>
            <a:lvl8pPr marL="3047878" lvl="7" indent="-587352">
              <a:spcBef>
                <a:spcPts val="7083"/>
              </a:spcBef>
              <a:spcAft>
                <a:spcPts val="0"/>
              </a:spcAft>
              <a:buSzPts val="7500"/>
              <a:buChar char="○"/>
              <a:defRPr/>
            </a:lvl8pPr>
            <a:lvl9pPr marL="3428863" lvl="8" indent="-587352">
              <a:spcBef>
                <a:spcPts val="7083"/>
              </a:spcBef>
              <a:spcAft>
                <a:spcPts val="7083"/>
              </a:spcAft>
              <a:buSzPts val="7500"/>
              <a:buChar char="■"/>
              <a:defRPr/>
            </a:lvl9pPr>
          </a:lstStyle>
          <a:p>
            <a:endParaRPr/>
          </a:p>
        </p:txBody>
      </p:sp>
      <p:sp>
        <p:nvSpPr>
          <p:cNvPr id="19" name="Google Shape;19;p4"/>
          <p:cNvSpPr txBox="1">
            <a:spLocks noGrp="1"/>
          </p:cNvSpPr>
          <p:nvPr>
            <p:ph type="sldNum" idx="12"/>
          </p:nvPr>
        </p:nvSpPr>
        <p:spPr>
          <a:xfrm>
            <a:off x="30500848" y="33160653"/>
            <a:ext cx="1975275" cy="2799000"/>
          </a:xfrm>
          <a:prstGeom prst="rect">
            <a:avLst/>
          </a:prstGeom>
        </p:spPr>
        <p:txBody>
          <a:bodyPr spcFirstLastPara="1" wrap="square" lIns="487600" tIns="487600" rIns="487600" bIns="4876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122120" y="3164623"/>
            <a:ext cx="30674251" cy="4072667"/>
          </a:xfrm>
          <a:prstGeom prst="rect">
            <a:avLst/>
          </a:prstGeom>
        </p:spPr>
        <p:txBody>
          <a:bodyPr spcFirstLastPara="1" wrap="square" lIns="487600" tIns="487600" rIns="487600" bIns="487600" anchor="t" anchorCtr="0">
            <a:noAutofit/>
          </a:bodyPr>
          <a:lstStyle>
            <a:lvl1pPr lvl="0">
              <a:spcBef>
                <a:spcPts val="0"/>
              </a:spcBef>
              <a:spcAft>
                <a:spcPts val="0"/>
              </a:spcAft>
              <a:buSzPts val="14900"/>
              <a:buNone/>
              <a:defRPr/>
            </a:lvl1pPr>
            <a:lvl2pPr lvl="1">
              <a:spcBef>
                <a:spcPts val="0"/>
              </a:spcBef>
              <a:spcAft>
                <a:spcPts val="0"/>
              </a:spcAft>
              <a:buSzPts val="14900"/>
              <a:buNone/>
              <a:defRPr/>
            </a:lvl2pPr>
            <a:lvl3pPr lvl="2">
              <a:spcBef>
                <a:spcPts val="0"/>
              </a:spcBef>
              <a:spcAft>
                <a:spcPts val="0"/>
              </a:spcAft>
              <a:buSzPts val="14900"/>
              <a:buNone/>
              <a:defRPr/>
            </a:lvl3pPr>
            <a:lvl4pPr lvl="3">
              <a:spcBef>
                <a:spcPts val="0"/>
              </a:spcBef>
              <a:spcAft>
                <a:spcPts val="0"/>
              </a:spcAft>
              <a:buSzPts val="14900"/>
              <a:buNone/>
              <a:defRPr/>
            </a:lvl4pPr>
            <a:lvl5pPr lvl="4">
              <a:spcBef>
                <a:spcPts val="0"/>
              </a:spcBef>
              <a:spcAft>
                <a:spcPts val="0"/>
              </a:spcAft>
              <a:buSzPts val="14900"/>
              <a:buNone/>
              <a:defRPr/>
            </a:lvl5pPr>
            <a:lvl6pPr lvl="5">
              <a:spcBef>
                <a:spcPts val="0"/>
              </a:spcBef>
              <a:spcAft>
                <a:spcPts val="0"/>
              </a:spcAft>
              <a:buSzPts val="14900"/>
              <a:buNone/>
              <a:defRPr/>
            </a:lvl6pPr>
            <a:lvl7pPr lvl="6">
              <a:spcBef>
                <a:spcPts val="0"/>
              </a:spcBef>
              <a:spcAft>
                <a:spcPts val="0"/>
              </a:spcAft>
              <a:buSzPts val="14900"/>
              <a:buNone/>
              <a:defRPr/>
            </a:lvl7pPr>
            <a:lvl8pPr lvl="7">
              <a:spcBef>
                <a:spcPts val="0"/>
              </a:spcBef>
              <a:spcAft>
                <a:spcPts val="0"/>
              </a:spcAft>
              <a:buSzPts val="14900"/>
              <a:buNone/>
              <a:defRPr/>
            </a:lvl8pPr>
            <a:lvl9pPr lvl="8">
              <a:spcBef>
                <a:spcPts val="0"/>
              </a:spcBef>
              <a:spcAft>
                <a:spcPts val="0"/>
              </a:spcAft>
              <a:buSzPts val="14900"/>
              <a:buNone/>
              <a:defRPr/>
            </a:lvl9pPr>
          </a:lstStyle>
          <a:p>
            <a:endParaRPr/>
          </a:p>
        </p:txBody>
      </p:sp>
      <p:sp>
        <p:nvSpPr>
          <p:cNvPr id="22" name="Google Shape;22;p5"/>
          <p:cNvSpPr txBox="1">
            <a:spLocks noGrp="1"/>
          </p:cNvSpPr>
          <p:nvPr>
            <p:ph type="body" idx="1"/>
          </p:nvPr>
        </p:nvSpPr>
        <p:spPr>
          <a:xfrm>
            <a:off x="1122121" y="8195379"/>
            <a:ext cx="14399549" cy="24294333"/>
          </a:xfrm>
          <a:prstGeom prst="rect">
            <a:avLst/>
          </a:prstGeom>
        </p:spPr>
        <p:txBody>
          <a:bodyPr spcFirstLastPara="1" wrap="square" lIns="487600" tIns="487600" rIns="487600" bIns="487600" anchor="t" anchorCtr="0">
            <a:noAutofit/>
          </a:bodyPr>
          <a:lstStyle>
            <a:lvl1pPr marL="380985" lvl="0" indent="-587352">
              <a:spcBef>
                <a:spcPts val="0"/>
              </a:spcBef>
              <a:spcAft>
                <a:spcPts val="0"/>
              </a:spcAft>
              <a:buSzPts val="7500"/>
              <a:buChar char="●"/>
              <a:defRPr sz="6250"/>
            </a:lvl1pPr>
            <a:lvl2pPr marL="761970" lvl="1" indent="-529146">
              <a:spcBef>
                <a:spcPts val="7083"/>
              </a:spcBef>
              <a:spcAft>
                <a:spcPts val="0"/>
              </a:spcAft>
              <a:buSzPts val="6400"/>
              <a:buChar char="○"/>
              <a:defRPr sz="5333"/>
            </a:lvl2pPr>
            <a:lvl3pPr marL="1142954" lvl="2" indent="-529146">
              <a:spcBef>
                <a:spcPts val="7083"/>
              </a:spcBef>
              <a:spcAft>
                <a:spcPts val="0"/>
              </a:spcAft>
              <a:buSzPts val="6400"/>
              <a:buChar char="■"/>
              <a:defRPr sz="5333"/>
            </a:lvl3pPr>
            <a:lvl4pPr marL="1523939" lvl="3" indent="-529146">
              <a:spcBef>
                <a:spcPts val="7083"/>
              </a:spcBef>
              <a:spcAft>
                <a:spcPts val="0"/>
              </a:spcAft>
              <a:buSzPts val="6400"/>
              <a:buChar char="●"/>
              <a:defRPr sz="5333"/>
            </a:lvl4pPr>
            <a:lvl5pPr marL="1904924" lvl="4" indent="-529146">
              <a:spcBef>
                <a:spcPts val="7083"/>
              </a:spcBef>
              <a:spcAft>
                <a:spcPts val="0"/>
              </a:spcAft>
              <a:buSzPts val="6400"/>
              <a:buChar char="○"/>
              <a:defRPr sz="5333"/>
            </a:lvl5pPr>
            <a:lvl6pPr marL="2285909" lvl="5" indent="-529146">
              <a:spcBef>
                <a:spcPts val="7083"/>
              </a:spcBef>
              <a:spcAft>
                <a:spcPts val="0"/>
              </a:spcAft>
              <a:buSzPts val="6400"/>
              <a:buChar char="■"/>
              <a:defRPr sz="5333"/>
            </a:lvl6pPr>
            <a:lvl7pPr marL="2666893" lvl="6" indent="-529146">
              <a:spcBef>
                <a:spcPts val="7083"/>
              </a:spcBef>
              <a:spcAft>
                <a:spcPts val="0"/>
              </a:spcAft>
              <a:buSzPts val="6400"/>
              <a:buChar char="●"/>
              <a:defRPr sz="5333"/>
            </a:lvl7pPr>
            <a:lvl8pPr marL="3047878" lvl="7" indent="-529146">
              <a:spcBef>
                <a:spcPts val="7083"/>
              </a:spcBef>
              <a:spcAft>
                <a:spcPts val="0"/>
              </a:spcAft>
              <a:buSzPts val="6400"/>
              <a:buChar char="○"/>
              <a:defRPr sz="5333"/>
            </a:lvl8pPr>
            <a:lvl9pPr marL="3428863" lvl="8" indent="-529146">
              <a:spcBef>
                <a:spcPts val="7083"/>
              </a:spcBef>
              <a:spcAft>
                <a:spcPts val="7083"/>
              </a:spcAft>
              <a:buSzPts val="6400"/>
              <a:buChar char="■"/>
              <a:defRPr sz="5333"/>
            </a:lvl9pPr>
          </a:lstStyle>
          <a:p>
            <a:endParaRPr/>
          </a:p>
        </p:txBody>
      </p:sp>
      <p:sp>
        <p:nvSpPr>
          <p:cNvPr id="23" name="Google Shape;23;p5"/>
          <p:cNvSpPr txBox="1">
            <a:spLocks noGrp="1"/>
          </p:cNvSpPr>
          <p:nvPr>
            <p:ph type="body" idx="2"/>
          </p:nvPr>
        </p:nvSpPr>
        <p:spPr>
          <a:xfrm>
            <a:off x="17396641" y="8195379"/>
            <a:ext cx="14399549" cy="24294333"/>
          </a:xfrm>
          <a:prstGeom prst="rect">
            <a:avLst/>
          </a:prstGeom>
        </p:spPr>
        <p:txBody>
          <a:bodyPr spcFirstLastPara="1" wrap="square" lIns="487600" tIns="487600" rIns="487600" bIns="487600" anchor="t" anchorCtr="0">
            <a:noAutofit/>
          </a:bodyPr>
          <a:lstStyle>
            <a:lvl1pPr marL="380985" lvl="0" indent="-587352">
              <a:spcBef>
                <a:spcPts val="0"/>
              </a:spcBef>
              <a:spcAft>
                <a:spcPts val="0"/>
              </a:spcAft>
              <a:buSzPts val="7500"/>
              <a:buChar char="●"/>
              <a:defRPr sz="6250"/>
            </a:lvl1pPr>
            <a:lvl2pPr marL="761970" lvl="1" indent="-529146">
              <a:spcBef>
                <a:spcPts val="7083"/>
              </a:spcBef>
              <a:spcAft>
                <a:spcPts val="0"/>
              </a:spcAft>
              <a:buSzPts val="6400"/>
              <a:buChar char="○"/>
              <a:defRPr sz="5333"/>
            </a:lvl2pPr>
            <a:lvl3pPr marL="1142954" lvl="2" indent="-529146">
              <a:spcBef>
                <a:spcPts val="7083"/>
              </a:spcBef>
              <a:spcAft>
                <a:spcPts val="0"/>
              </a:spcAft>
              <a:buSzPts val="6400"/>
              <a:buChar char="■"/>
              <a:defRPr sz="5333"/>
            </a:lvl3pPr>
            <a:lvl4pPr marL="1523939" lvl="3" indent="-529146">
              <a:spcBef>
                <a:spcPts val="7083"/>
              </a:spcBef>
              <a:spcAft>
                <a:spcPts val="0"/>
              </a:spcAft>
              <a:buSzPts val="6400"/>
              <a:buChar char="●"/>
              <a:defRPr sz="5333"/>
            </a:lvl4pPr>
            <a:lvl5pPr marL="1904924" lvl="4" indent="-529146">
              <a:spcBef>
                <a:spcPts val="7083"/>
              </a:spcBef>
              <a:spcAft>
                <a:spcPts val="0"/>
              </a:spcAft>
              <a:buSzPts val="6400"/>
              <a:buChar char="○"/>
              <a:defRPr sz="5333"/>
            </a:lvl5pPr>
            <a:lvl6pPr marL="2285909" lvl="5" indent="-529146">
              <a:spcBef>
                <a:spcPts val="7083"/>
              </a:spcBef>
              <a:spcAft>
                <a:spcPts val="0"/>
              </a:spcAft>
              <a:buSzPts val="6400"/>
              <a:buChar char="■"/>
              <a:defRPr sz="5333"/>
            </a:lvl6pPr>
            <a:lvl7pPr marL="2666893" lvl="6" indent="-529146">
              <a:spcBef>
                <a:spcPts val="7083"/>
              </a:spcBef>
              <a:spcAft>
                <a:spcPts val="0"/>
              </a:spcAft>
              <a:buSzPts val="6400"/>
              <a:buChar char="●"/>
              <a:defRPr sz="5333"/>
            </a:lvl7pPr>
            <a:lvl8pPr marL="3047878" lvl="7" indent="-529146">
              <a:spcBef>
                <a:spcPts val="7083"/>
              </a:spcBef>
              <a:spcAft>
                <a:spcPts val="0"/>
              </a:spcAft>
              <a:buSzPts val="6400"/>
              <a:buChar char="○"/>
              <a:defRPr sz="5333"/>
            </a:lvl8pPr>
            <a:lvl9pPr marL="3428863" lvl="8" indent="-529146">
              <a:spcBef>
                <a:spcPts val="7083"/>
              </a:spcBef>
              <a:spcAft>
                <a:spcPts val="7083"/>
              </a:spcAft>
              <a:buSzPts val="6400"/>
              <a:buChar char="■"/>
              <a:defRPr sz="5333"/>
            </a:lvl9pPr>
          </a:lstStyle>
          <a:p>
            <a:endParaRPr/>
          </a:p>
        </p:txBody>
      </p:sp>
      <p:sp>
        <p:nvSpPr>
          <p:cNvPr id="24" name="Google Shape;24;p5"/>
          <p:cNvSpPr txBox="1">
            <a:spLocks noGrp="1"/>
          </p:cNvSpPr>
          <p:nvPr>
            <p:ph type="sldNum" idx="12"/>
          </p:nvPr>
        </p:nvSpPr>
        <p:spPr>
          <a:xfrm>
            <a:off x="30500848" y="33160653"/>
            <a:ext cx="1975275" cy="2799000"/>
          </a:xfrm>
          <a:prstGeom prst="rect">
            <a:avLst/>
          </a:prstGeom>
        </p:spPr>
        <p:txBody>
          <a:bodyPr spcFirstLastPara="1" wrap="square" lIns="487600" tIns="487600" rIns="487600" bIns="4876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122120" y="3164623"/>
            <a:ext cx="30674251" cy="4072667"/>
          </a:xfrm>
          <a:prstGeom prst="rect">
            <a:avLst/>
          </a:prstGeom>
        </p:spPr>
        <p:txBody>
          <a:bodyPr spcFirstLastPara="1" wrap="square" lIns="487600" tIns="487600" rIns="487600" bIns="487600" anchor="t" anchorCtr="0">
            <a:noAutofit/>
          </a:bodyPr>
          <a:lstStyle>
            <a:lvl1pPr lvl="0">
              <a:spcBef>
                <a:spcPts val="0"/>
              </a:spcBef>
              <a:spcAft>
                <a:spcPts val="0"/>
              </a:spcAft>
              <a:buSzPts val="14900"/>
              <a:buNone/>
              <a:defRPr/>
            </a:lvl1pPr>
            <a:lvl2pPr lvl="1">
              <a:spcBef>
                <a:spcPts val="0"/>
              </a:spcBef>
              <a:spcAft>
                <a:spcPts val="0"/>
              </a:spcAft>
              <a:buSzPts val="14900"/>
              <a:buNone/>
              <a:defRPr/>
            </a:lvl2pPr>
            <a:lvl3pPr lvl="2">
              <a:spcBef>
                <a:spcPts val="0"/>
              </a:spcBef>
              <a:spcAft>
                <a:spcPts val="0"/>
              </a:spcAft>
              <a:buSzPts val="14900"/>
              <a:buNone/>
              <a:defRPr/>
            </a:lvl3pPr>
            <a:lvl4pPr lvl="3">
              <a:spcBef>
                <a:spcPts val="0"/>
              </a:spcBef>
              <a:spcAft>
                <a:spcPts val="0"/>
              </a:spcAft>
              <a:buSzPts val="14900"/>
              <a:buNone/>
              <a:defRPr/>
            </a:lvl4pPr>
            <a:lvl5pPr lvl="4">
              <a:spcBef>
                <a:spcPts val="0"/>
              </a:spcBef>
              <a:spcAft>
                <a:spcPts val="0"/>
              </a:spcAft>
              <a:buSzPts val="14900"/>
              <a:buNone/>
              <a:defRPr/>
            </a:lvl5pPr>
            <a:lvl6pPr lvl="5">
              <a:spcBef>
                <a:spcPts val="0"/>
              </a:spcBef>
              <a:spcAft>
                <a:spcPts val="0"/>
              </a:spcAft>
              <a:buSzPts val="14900"/>
              <a:buNone/>
              <a:defRPr/>
            </a:lvl6pPr>
            <a:lvl7pPr lvl="6">
              <a:spcBef>
                <a:spcPts val="0"/>
              </a:spcBef>
              <a:spcAft>
                <a:spcPts val="0"/>
              </a:spcAft>
              <a:buSzPts val="14900"/>
              <a:buNone/>
              <a:defRPr/>
            </a:lvl7pPr>
            <a:lvl8pPr lvl="7">
              <a:spcBef>
                <a:spcPts val="0"/>
              </a:spcBef>
              <a:spcAft>
                <a:spcPts val="0"/>
              </a:spcAft>
              <a:buSzPts val="14900"/>
              <a:buNone/>
              <a:defRPr/>
            </a:lvl8pPr>
            <a:lvl9pPr lvl="8">
              <a:spcBef>
                <a:spcPts val="0"/>
              </a:spcBef>
              <a:spcAft>
                <a:spcPts val="0"/>
              </a:spcAft>
              <a:buSzPts val="14900"/>
              <a:buNone/>
              <a:defRPr/>
            </a:lvl9pPr>
          </a:lstStyle>
          <a:p>
            <a:endParaRPr/>
          </a:p>
        </p:txBody>
      </p:sp>
      <p:sp>
        <p:nvSpPr>
          <p:cNvPr id="27" name="Google Shape;27;p6"/>
          <p:cNvSpPr txBox="1">
            <a:spLocks noGrp="1"/>
          </p:cNvSpPr>
          <p:nvPr>
            <p:ph type="sldNum" idx="12"/>
          </p:nvPr>
        </p:nvSpPr>
        <p:spPr>
          <a:xfrm>
            <a:off x="30500848" y="33160653"/>
            <a:ext cx="1975275" cy="2799000"/>
          </a:xfrm>
          <a:prstGeom prst="rect">
            <a:avLst/>
          </a:prstGeom>
        </p:spPr>
        <p:txBody>
          <a:bodyPr spcFirstLastPara="1" wrap="square" lIns="487600" tIns="487600" rIns="487600" bIns="4876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122120" y="3950933"/>
            <a:ext cx="10108801" cy="5374000"/>
          </a:xfrm>
          <a:prstGeom prst="rect">
            <a:avLst/>
          </a:prstGeom>
        </p:spPr>
        <p:txBody>
          <a:bodyPr spcFirstLastPara="1" wrap="square" lIns="487600" tIns="487600" rIns="487600" bIns="487600" anchor="b" anchorCtr="0">
            <a:noAutofit/>
          </a:bodyPr>
          <a:lstStyle>
            <a:lvl1pPr lvl="0">
              <a:spcBef>
                <a:spcPts val="0"/>
              </a:spcBef>
              <a:spcAft>
                <a:spcPts val="0"/>
              </a:spcAft>
              <a:buSzPts val="12800"/>
              <a:buNone/>
              <a:defRPr sz="10666"/>
            </a:lvl1pPr>
            <a:lvl2pPr lvl="1">
              <a:spcBef>
                <a:spcPts val="0"/>
              </a:spcBef>
              <a:spcAft>
                <a:spcPts val="0"/>
              </a:spcAft>
              <a:buSzPts val="12800"/>
              <a:buNone/>
              <a:defRPr sz="10666"/>
            </a:lvl2pPr>
            <a:lvl3pPr lvl="2">
              <a:spcBef>
                <a:spcPts val="0"/>
              </a:spcBef>
              <a:spcAft>
                <a:spcPts val="0"/>
              </a:spcAft>
              <a:buSzPts val="12800"/>
              <a:buNone/>
              <a:defRPr sz="10666"/>
            </a:lvl3pPr>
            <a:lvl4pPr lvl="3">
              <a:spcBef>
                <a:spcPts val="0"/>
              </a:spcBef>
              <a:spcAft>
                <a:spcPts val="0"/>
              </a:spcAft>
              <a:buSzPts val="12800"/>
              <a:buNone/>
              <a:defRPr sz="10666"/>
            </a:lvl4pPr>
            <a:lvl5pPr lvl="4">
              <a:spcBef>
                <a:spcPts val="0"/>
              </a:spcBef>
              <a:spcAft>
                <a:spcPts val="0"/>
              </a:spcAft>
              <a:buSzPts val="12800"/>
              <a:buNone/>
              <a:defRPr sz="10666"/>
            </a:lvl5pPr>
            <a:lvl6pPr lvl="5">
              <a:spcBef>
                <a:spcPts val="0"/>
              </a:spcBef>
              <a:spcAft>
                <a:spcPts val="0"/>
              </a:spcAft>
              <a:buSzPts val="12800"/>
              <a:buNone/>
              <a:defRPr sz="10666"/>
            </a:lvl6pPr>
            <a:lvl7pPr lvl="6">
              <a:spcBef>
                <a:spcPts val="0"/>
              </a:spcBef>
              <a:spcAft>
                <a:spcPts val="0"/>
              </a:spcAft>
              <a:buSzPts val="12800"/>
              <a:buNone/>
              <a:defRPr sz="10666"/>
            </a:lvl7pPr>
            <a:lvl8pPr lvl="7">
              <a:spcBef>
                <a:spcPts val="0"/>
              </a:spcBef>
              <a:spcAft>
                <a:spcPts val="0"/>
              </a:spcAft>
              <a:buSzPts val="12800"/>
              <a:buNone/>
              <a:defRPr sz="10666"/>
            </a:lvl8pPr>
            <a:lvl9pPr lvl="8">
              <a:spcBef>
                <a:spcPts val="0"/>
              </a:spcBef>
              <a:spcAft>
                <a:spcPts val="0"/>
              </a:spcAft>
              <a:buSzPts val="12800"/>
              <a:buNone/>
              <a:defRPr sz="10666"/>
            </a:lvl9pPr>
          </a:lstStyle>
          <a:p>
            <a:endParaRPr/>
          </a:p>
        </p:txBody>
      </p:sp>
      <p:sp>
        <p:nvSpPr>
          <p:cNvPr id="30" name="Google Shape;30;p7"/>
          <p:cNvSpPr txBox="1">
            <a:spLocks noGrp="1"/>
          </p:cNvSpPr>
          <p:nvPr>
            <p:ph type="body" idx="1"/>
          </p:nvPr>
        </p:nvSpPr>
        <p:spPr>
          <a:xfrm>
            <a:off x="1122120" y="9881600"/>
            <a:ext cx="10108801" cy="22609000"/>
          </a:xfrm>
          <a:prstGeom prst="rect">
            <a:avLst/>
          </a:prstGeom>
        </p:spPr>
        <p:txBody>
          <a:bodyPr spcFirstLastPara="1" wrap="square" lIns="487600" tIns="487600" rIns="487600" bIns="487600" anchor="t" anchorCtr="0">
            <a:noAutofit/>
          </a:bodyPr>
          <a:lstStyle>
            <a:lvl1pPr marL="380985" lvl="0" indent="-529146">
              <a:spcBef>
                <a:spcPts val="0"/>
              </a:spcBef>
              <a:spcAft>
                <a:spcPts val="0"/>
              </a:spcAft>
              <a:buSzPts val="6400"/>
              <a:buChar char="●"/>
              <a:defRPr sz="5333"/>
            </a:lvl1pPr>
            <a:lvl2pPr marL="761970" lvl="1" indent="-529146">
              <a:spcBef>
                <a:spcPts val="7083"/>
              </a:spcBef>
              <a:spcAft>
                <a:spcPts val="0"/>
              </a:spcAft>
              <a:buSzPts val="6400"/>
              <a:buChar char="○"/>
              <a:defRPr sz="5333"/>
            </a:lvl2pPr>
            <a:lvl3pPr marL="1142954" lvl="2" indent="-529146">
              <a:spcBef>
                <a:spcPts val="7083"/>
              </a:spcBef>
              <a:spcAft>
                <a:spcPts val="0"/>
              </a:spcAft>
              <a:buSzPts val="6400"/>
              <a:buChar char="■"/>
              <a:defRPr sz="5333"/>
            </a:lvl3pPr>
            <a:lvl4pPr marL="1523939" lvl="3" indent="-529146">
              <a:spcBef>
                <a:spcPts val="7083"/>
              </a:spcBef>
              <a:spcAft>
                <a:spcPts val="0"/>
              </a:spcAft>
              <a:buSzPts val="6400"/>
              <a:buChar char="●"/>
              <a:defRPr sz="5333"/>
            </a:lvl4pPr>
            <a:lvl5pPr marL="1904924" lvl="4" indent="-529146">
              <a:spcBef>
                <a:spcPts val="7083"/>
              </a:spcBef>
              <a:spcAft>
                <a:spcPts val="0"/>
              </a:spcAft>
              <a:buSzPts val="6400"/>
              <a:buChar char="○"/>
              <a:defRPr sz="5333"/>
            </a:lvl5pPr>
            <a:lvl6pPr marL="2285909" lvl="5" indent="-529146">
              <a:spcBef>
                <a:spcPts val="7083"/>
              </a:spcBef>
              <a:spcAft>
                <a:spcPts val="0"/>
              </a:spcAft>
              <a:buSzPts val="6400"/>
              <a:buChar char="■"/>
              <a:defRPr sz="5333"/>
            </a:lvl6pPr>
            <a:lvl7pPr marL="2666893" lvl="6" indent="-529146">
              <a:spcBef>
                <a:spcPts val="7083"/>
              </a:spcBef>
              <a:spcAft>
                <a:spcPts val="0"/>
              </a:spcAft>
              <a:buSzPts val="6400"/>
              <a:buChar char="●"/>
              <a:defRPr sz="5333"/>
            </a:lvl7pPr>
            <a:lvl8pPr marL="3047878" lvl="7" indent="-529146">
              <a:spcBef>
                <a:spcPts val="7083"/>
              </a:spcBef>
              <a:spcAft>
                <a:spcPts val="0"/>
              </a:spcAft>
              <a:buSzPts val="6400"/>
              <a:buChar char="○"/>
              <a:defRPr sz="5333"/>
            </a:lvl8pPr>
            <a:lvl9pPr marL="3428863" lvl="8" indent="-529146">
              <a:spcBef>
                <a:spcPts val="7083"/>
              </a:spcBef>
              <a:spcAft>
                <a:spcPts val="7083"/>
              </a:spcAft>
              <a:buSzPts val="6400"/>
              <a:buChar char="■"/>
              <a:defRPr sz="5333"/>
            </a:lvl9pPr>
          </a:lstStyle>
          <a:p>
            <a:endParaRPr/>
          </a:p>
        </p:txBody>
      </p:sp>
      <p:sp>
        <p:nvSpPr>
          <p:cNvPr id="31" name="Google Shape;31;p7"/>
          <p:cNvSpPr txBox="1">
            <a:spLocks noGrp="1"/>
          </p:cNvSpPr>
          <p:nvPr>
            <p:ph type="sldNum" idx="12"/>
          </p:nvPr>
        </p:nvSpPr>
        <p:spPr>
          <a:xfrm>
            <a:off x="30500848" y="33160653"/>
            <a:ext cx="1975275" cy="2799000"/>
          </a:xfrm>
          <a:prstGeom prst="rect">
            <a:avLst/>
          </a:prstGeom>
        </p:spPr>
        <p:txBody>
          <a:bodyPr spcFirstLastPara="1" wrap="square" lIns="487600" tIns="487600" rIns="487600" bIns="4876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764900" y="3201068"/>
            <a:ext cx="22924126" cy="29090001"/>
          </a:xfrm>
          <a:prstGeom prst="rect">
            <a:avLst/>
          </a:prstGeom>
        </p:spPr>
        <p:txBody>
          <a:bodyPr spcFirstLastPara="1" wrap="square" lIns="487600" tIns="487600" rIns="487600" bIns="487600" anchor="ctr" anchorCtr="0">
            <a:noAutofit/>
          </a:bodyPr>
          <a:lstStyle>
            <a:lvl1pPr lvl="0">
              <a:spcBef>
                <a:spcPts val="0"/>
              </a:spcBef>
              <a:spcAft>
                <a:spcPts val="0"/>
              </a:spcAft>
              <a:buSzPts val="25600"/>
              <a:buNone/>
              <a:defRPr sz="21332"/>
            </a:lvl1pPr>
            <a:lvl2pPr lvl="1">
              <a:spcBef>
                <a:spcPts val="0"/>
              </a:spcBef>
              <a:spcAft>
                <a:spcPts val="0"/>
              </a:spcAft>
              <a:buSzPts val="25600"/>
              <a:buNone/>
              <a:defRPr sz="21332"/>
            </a:lvl2pPr>
            <a:lvl3pPr lvl="2">
              <a:spcBef>
                <a:spcPts val="0"/>
              </a:spcBef>
              <a:spcAft>
                <a:spcPts val="0"/>
              </a:spcAft>
              <a:buSzPts val="25600"/>
              <a:buNone/>
              <a:defRPr sz="21332"/>
            </a:lvl3pPr>
            <a:lvl4pPr lvl="3">
              <a:spcBef>
                <a:spcPts val="0"/>
              </a:spcBef>
              <a:spcAft>
                <a:spcPts val="0"/>
              </a:spcAft>
              <a:buSzPts val="25600"/>
              <a:buNone/>
              <a:defRPr sz="21332"/>
            </a:lvl4pPr>
            <a:lvl5pPr lvl="4">
              <a:spcBef>
                <a:spcPts val="0"/>
              </a:spcBef>
              <a:spcAft>
                <a:spcPts val="0"/>
              </a:spcAft>
              <a:buSzPts val="25600"/>
              <a:buNone/>
              <a:defRPr sz="21332"/>
            </a:lvl5pPr>
            <a:lvl6pPr lvl="5">
              <a:spcBef>
                <a:spcPts val="0"/>
              </a:spcBef>
              <a:spcAft>
                <a:spcPts val="0"/>
              </a:spcAft>
              <a:buSzPts val="25600"/>
              <a:buNone/>
              <a:defRPr sz="21332"/>
            </a:lvl6pPr>
            <a:lvl7pPr lvl="6">
              <a:spcBef>
                <a:spcPts val="0"/>
              </a:spcBef>
              <a:spcAft>
                <a:spcPts val="0"/>
              </a:spcAft>
              <a:buSzPts val="25600"/>
              <a:buNone/>
              <a:defRPr sz="21332"/>
            </a:lvl7pPr>
            <a:lvl8pPr lvl="7">
              <a:spcBef>
                <a:spcPts val="0"/>
              </a:spcBef>
              <a:spcAft>
                <a:spcPts val="0"/>
              </a:spcAft>
              <a:buSzPts val="25600"/>
              <a:buNone/>
              <a:defRPr sz="21332"/>
            </a:lvl8pPr>
            <a:lvl9pPr lvl="8">
              <a:spcBef>
                <a:spcPts val="0"/>
              </a:spcBef>
              <a:spcAft>
                <a:spcPts val="0"/>
              </a:spcAft>
              <a:buSzPts val="25600"/>
              <a:buNone/>
              <a:defRPr sz="21332"/>
            </a:lvl9pPr>
          </a:lstStyle>
          <a:p>
            <a:endParaRPr/>
          </a:p>
        </p:txBody>
      </p:sp>
      <p:sp>
        <p:nvSpPr>
          <p:cNvPr id="34" name="Google Shape;34;p8"/>
          <p:cNvSpPr txBox="1">
            <a:spLocks noGrp="1"/>
          </p:cNvSpPr>
          <p:nvPr>
            <p:ph type="sldNum" idx="12"/>
          </p:nvPr>
        </p:nvSpPr>
        <p:spPr>
          <a:xfrm>
            <a:off x="30500848" y="33160653"/>
            <a:ext cx="1975275" cy="2799000"/>
          </a:xfrm>
          <a:prstGeom prst="rect">
            <a:avLst/>
          </a:prstGeom>
        </p:spPr>
        <p:txBody>
          <a:bodyPr spcFirstLastPara="1" wrap="square" lIns="487600" tIns="487600" rIns="487600" bIns="4876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16459200" y="-888"/>
            <a:ext cx="16459200" cy="36576001"/>
          </a:xfrm>
          <a:prstGeom prst="rect">
            <a:avLst/>
          </a:prstGeom>
          <a:solidFill>
            <a:schemeClr val="lt2"/>
          </a:solidFill>
          <a:ln>
            <a:noFill/>
          </a:ln>
        </p:spPr>
        <p:txBody>
          <a:bodyPr spcFirstLastPara="1" wrap="square" lIns="406333" tIns="406333" rIns="406333" bIns="406333" anchor="ctr" anchorCtr="0">
            <a:noAutofit/>
          </a:bodyPr>
          <a:lstStyle/>
          <a:p>
            <a:pPr marL="0" lvl="0" indent="0" algn="l" rtl="0">
              <a:spcBef>
                <a:spcPts val="0"/>
              </a:spcBef>
              <a:spcAft>
                <a:spcPts val="0"/>
              </a:spcAft>
              <a:buNone/>
            </a:pPr>
            <a:endParaRPr sz="1167"/>
          </a:p>
        </p:txBody>
      </p:sp>
      <p:sp>
        <p:nvSpPr>
          <p:cNvPr id="37" name="Google Shape;37;p9"/>
          <p:cNvSpPr txBox="1">
            <a:spLocks noGrp="1"/>
          </p:cNvSpPr>
          <p:nvPr>
            <p:ph type="title"/>
          </p:nvPr>
        </p:nvSpPr>
        <p:spPr>
          <a:xfrm>
            <a:off x="955800" y="8769245"/>
            <a:ext cx="14562675" cy="10540667"/>
          </a:xfrm>
          <a:prstGeom prst="rect">
            <a:avLst/>
          </a:prstGeom>
        </p:spPr>
        <p:txBody>
          <a:bodyPr spcFirstLastPara="1" wrap="square" lIns="487600" tIns="487600" rIns="487600" bIns="487600" anchor="b" anchorCtr="0">
            <a:noAutofit/>
          </a:bodyPr>
          <a:lstStyle>
            <a:lvl1pPr lvl="0" algn="ctr">
              <a:spcBef>
                <a:spcPts val="0"/>
              </a:spcBef>
              <a:spcAft>
                <a:spcPts val="0"/>
              </a:spcAft>
              <a:buSzPts val="22400"/>
              <a:buNone/>
              <a:defRPr sz="18666"/>
            </a:lvl1pPr>
            <a:lvl2pPr lvl="1" algn="ctr">
              <a:spcBef>
                <a:spcPts val="0"/>
              </a:spcBef>
              <a:spcAft>
                <a:spcPts val="0"/>
              </a:spcAft>
              <a:buSzPts val="22400"/>
              <a:buNone/>
              <a:defRPr sz="18666"/>
            </a:lvl2pPr>
            <a:lvl3pPr lvl="2" algn="ctr">
              <a:spcBef>
                <a:spcPts val="0"/>
              </a:spcBef>
              <a:spcAft>
                <a:spcPts val="0"/>
              </a:spcAft>
              <a:buSzPts val="22400"/>
              <a:buNone/>
              <a:defRPr sz="18666"/>
            </a:lvl3pPr>
            <a:lvl4pPr lvl="3" algn="ctr">
              <a:spcBef>
                <a:spcPts val="0"/>
              </a:spcBef>
              <a:spcAft>
                <a:spcPts val="0"/>
              </a:spcAft>
              <a:buSzPts val="22400"/>
              <a:buNone/>
              <a:defRPr sz="18666"/>
            </a:lvl4pPr>
            <a:lvl5pPr lvl="4" algn="ctr">
              <a:spcBef>
                <a:spcPts val="0"/>
              </a:spcBef>
              <a:spcAft>
                <a:spcPts val="0"/>
              </a:spcAft>
              <a:buSzPts val="22400"/>
              <a:buNone/>
              <a:defRPr sz="18666"/>
            </a:lvl5pPr>
            <a:lvl6pPr lvl="5" algn="ctr">
              <a:spcBef>
                <a:spcPts val="0"/>
              </a:spcBef>
              <a:spcAft>
                <a:spcPts val="0"/>
              </a:spcAft>
              <a:buSzPts val="22400"/>
              <a:buNone/>
              <a:defRPr sz="18666"/>
            </a:lvl6pPr>
            <a:lvl7pPr lvl="6" algn="ctr">
              <a:spcBef>
                <a:spcPts val="0"/>
              </a:spcBef>
              <a:spcAft>
                <a:spcPts val="0"/>
              </a:spcAft>
              <a:buSzPts val="22400"/>
              <a:buNone/>
              <a:defRPr sz="18666"/>
            </a:lvl7pPr>
            <a:lvl8pPr lvl="7" algn="ctr">
              <a:spcBef>
                <a:spcPts val="0"/>
              </a:spcBef>
              <a:spcAft>
                <a:spcPts val="0"/>
              </a:spcAft>
              <a:buSzPts val="22400"/>
              <a:buNone/>
              <a:defRPr sz="18666"/>
            </a:lvl8pPr>
            <a:lvl9pPr lvl="8" algn="ctr">
              <a:spcBef>
                <a:spcPts val="0"/>
              </a:spcBef>
              <a:spcAft>
                <a:spcPts val="0"/>
              </a:spcAft>
              <a:buSzPts val="22400"/>
              <a:buNone/>
              <a:defRPr sz="18666"/>
            </a:lvl9pPr>
          </a:lstStyle>
          <a:p>
            <a:endParaRPr/>
          </a:p>
        </p:txBody>
      </p:sp>
      <p:sp>
        <p:nvSpPr>
          <p:cNvPr id="38" name="Google Shape;38;p9"/>
          <p:cNvSpPr txBox="1">
            <a:spLocks noGrp="1"/>
          </p:cNvSpPr>
          <p:nvPr>
            <p:ph type="subTitle" idx="1"/>
          </p:nvPr>
        </p:nvSpPr>
        <p:spPr>
          <a:xfrm>
            <a:off x="955800" y="19932978"/>
            <a:ext cx="14562675" cy="8783000"/>
          </a:xfrm>
          <a:prstGeom prst="rect">
            <a:avLst/>
          </a:prstGeom>
        </p:spPr>
        <p:txBody>
          <a:bodyPr spcFirstLastPara="1" wrap="square" lIns="487600" tIns="487600" rIns="487600" bIns="487600" anchor="t" anchorCtr="0">
            <a:noAutofit/>
          </a:bodyPr>
          <a:lstStyle>
            <a:lvl1pPr lvl="0" algn="ctr">
              <a:lnSpc>
                <a:spcPct val="100000"/>
              </a:lnSpc>
              <a:spcBef>
                <a:spcPts val="0"/>
              </a:spcBef>
              <a:spcAft>
                <a:spcPts val="0"/>
              </a:spcAft>
              <a:buSzPts val="11200"/>
              <a:buNone/>
              <a:defRPr sz="9333"/>
            </a:lvl1pPr>
            <a:lvl2pPr lvl="1" algn="ctr">
              <a:lnSpc>
                <a:spcPct val="100000"/>
              </a:lnSpc>
              <a:spcBef>
                <a:spcPts val="0"/>
              </a:spcBef>
              <a:spcAft>
                <a:spcPts val="0"/>
              </a:spcAft>
              <a:buSzPts val="11200"/>
              <a:buNone/>
              <a:defRPr sz="9333"/>
            </a:lvl2pPr>
            <a:lvl3pPr lvl="2" algn="ctr">
              <a:lnSpc>
                <a:spcPct val="100000"/>
              </a:lnSpc>
              <a:spcBef>
                <a:spcPts val="0"/>
              </a:spcBef>
              <a:spcAft>
                <a:spcPts val="0"/>
              </a:spcAft>
              <a:buSzPts val="11200"/>
              <a:buNone/>
              <a:defRPr sz="9333"/>
            </a:lvl3pPr>
            <a:lvl4pPr lvl="3" algn="ctr">
              <a:lnSpc>
                <a:spcPct val="100000"/>
              </a:lnSpc>
              <a:spcBef>
                <a:spcPts val="0"/>
              </a:spcBef>
              <a:spcAft>
                <a:spcPts val="0"/>
              </a:spcAft>
              <a:buSzPts val="11200"/>
              <a:buNone/>
              <a:defRPr sz="9333"/>
            </a:lvl4pPr>
            <a:lvl5pPr lvl="4" algn="ctr">
              <a:lnSpc>
                <a:spcPct val="100000"/>
              </a:lnSpc>
              <a:spcBef>
                <a:spcPts val="0"/>
              </a:spcBef>
              <a:spcAft>
                <a:spcPts val="0"/>
              </a:spcAft>
              <a:buSzPts val="11200"/>
              <a:buNone/>
              <a:defRPr sz="9333"/>
            </a:lvl5pPr>
            <a:lvl6pPr lvl="5" algn="ctr">
              <a:lnSpc>
                <a:spcPct val="100000"/>
              </a:lnSpc>
              <a:spcBef>
                <a:spcPts val="0"/>
              </a:spcBef>
              <a:spcAft>
                <a:spcPts val="0"/>
              </a:spcAft>
              <a:buSzPts val="11200"/>
              <a:buNone/>
              <a:defRPr sz="9333"/>
            </a:lvl6pPr>
            <a:lvl7pPr lvl="6" algn="ctr">
              <a:lnSpc>
                <a:spcPct val="100000"/>
              </a:lnSpc>
              <a:spcBef>
                <a:spcPts val="0"/>
              </a:spcBef>
              <a:spcAft>
                <a:spcPts val="0"/>
              </a:spcAft>
              <a:buSzPts val="11200"/>
              <a:buNone/>
              <a:defRPr sz="9333"/>
            </a:lvl7pPr>
            <a:lvl8pPr lvl="7" algn="ctr">
              <a:lnSpc>
                <a:spcPct val="100000"/>
              </a:lnSpc>
              <a:spcBef>
                <a:spcPts val="0"/>
              </a:spcBef>
              <a:spcAft>
                <a:spcPts val="0"/>
              </a:spcAft>
              <a:buSzPts val="11200"/>
              <a:buNone/>
              <a:defRPr sz="9333"/>
            </a:lvl8pPr>
            <a:lvl9pPr lvl="8" algn="ctr">
              <a:lnSpc>
                <a:spcPct val="100000"/>
              </a:lnSpc>
              <a:spcBef>
                <a:spcPts val="0"/>
              </a:spcBef>
              <a:spcAft>
                <a:spcPts val="0"/>
              </a:spcAft>
              <a:buSzPts val="11200"/>
              <a:buNone/>
              <a:defRPr sz="9333"/>
            </a:lvl9pPr>
          </a:lstStyle>
          <a:p>
            <a:endParaRPr/>
          </a:p>
        </p:txBody>
      </p:sp>
      <p:sp>
        <p:nvSpPr>
          <p:cNvPr id="39" name="Google Shape;39;p9"/>
          <p:cNvSpPr txBox="1">
            <a:spLocks noGrp="1"/>
          </p:cNvSpPr>
          <p:nvPr>
            <p:ph type="body" idx="2"/>
          </p:nvPr>
        </p:nvSpPr>
        <p:spPr>
          <a:xfrm>
            <a:off x="17782200" y="5148979"/>
            <a:ext cx="13813201" cy="26276334"/>
          </a:xfrm>
          <a:prstGeom prst="rect">
            <a:avLst/>
          </a:prstGeom>
        </p:spPr>
        <p:txBody>
          <a:bodyPr spcFirstLastPara="1" wrap="square" lIns="487600" tIns="487600" rIns="487600" bIns="487600" anchor="ctr" anchorCtr="0">
            <a:noAutofit/>
          </a:bodyPr>
          <a:lstStyle>
            <a:lvl1pPr marL="380985" lvl="0" indent="-698472">
              <a:spcBef>
                <a:spcPts val="0"/>
              </a:spcBef>
              <a:spcAft>
                <a:spcPts val="0"/>
              </a:spcAft>
              <a:buSzPts val="9600"/>
              <a:buChar char="●"/>
              <a:defRPr/>
            </a:lvl1pPr>
            <a:lvl2pPr marL="761970" lvl="1" indent="-587352">
              <a:spcBef>
                <a:spcPts val="7083"/>
              </a:spcBef>
              <a:spcAft>
                <a:spcPts val="0"/>
              </a:spcAft>
              <a:buSzPts val="7500"/>
              <a:buChar char="○"/>
              <a:defRPr/>
            </a:lvl2pPr>
            <a:lvl3pPr marL="1142954" lvl="2" indent="-587352">
              <a:spcBef>
                <a:spcPts val="7083"/>
              </a:spcBef>
              <a:spcAft>
                <a:spcPts val="0"/>
              </a:spcAft>
              <a:buSzPts val="7500"/>
              <a:buChar char="■"/>
              <a:defRPr/>
            </a:lvl3pPr>
            <a:lvl4pPr marL="1523939" lvl="3" indent="-587352">
              <a:spcBef>
                <a:spcPts val="7083"/>
              </a:spcBef>
              <a:spcAft>
                <a:spcPts val="0"/>
              </a:spcAft>
              <a:buSzPts val="7500"/>
              <a:buChar char="●"/>
              <a:defRPr/>
            </a:lvl4pPr>
            <a:lvl5pPr marL="1904924" lvl="4" indent="-587352">
              <a:spcBef>
                <a:spcPts val="7083"/>
              </a:spcBef>
              <a:spcAft>
                <a:spcPts val="0"/>
              </a:spcAft>
              <a:buSzPts val="7500"/>
              <a:buChar char="○"/>
              <a:defRPr/>
            </a:lvl5pPr>
            <a:lvl6pPr marL="2285909" lvl="5" indent="-587352">
              <a:spcBef>
                <a:spcPts val="7083"/>
              </a:spcBef>
              <a:spcAft>
                <a:spcPts val="0"/>
              </a:spcAft>
              <a:buSzPts val="7500"/>
              <a:buChar char="■"/>
              <a:defRPr/>
            </a:lvl6pPr>
            <a:lvl7pPr marL="2666893" lvl="6" indent="-587352">
              <a:spcBef>
                <a:spcPts val="7083"/>
              </a:spcBef>
              <a:spcAft>
                <a:spcPts val="0"/>
              </a:spcAft>
              <a:buSzPts val="7500"/>
              <a:buChar char="●"/>
              <a:defRPr/>
            </a:lvl7pPr>
            <a:lvl8pPr marL="3047878" lvl="7" indent="-587352">
              <a:spcBef>
                <a:spcPts val="7083"/>
              </a:spcBef>
              <a:spcAft>
                <a:spcPts val="0"/>
              </a:spcAft>
              <a:buSzPts val="7500"/>
              <a:buChar char="○"/>
              <a:defRPr/>
            </a:lvl8pPr>
            <a:lvl9pPr marL="3428863" lvl="8" indent="-587352">
              <a:spcBef>
                <a:spcPts val="7083"/>
              </a:spcBef>
              <a:spcAft>
                <a:spcPts val="7083"/>
              </a:spcAft>
              <a:buSzPts val="7500"/>
              <a:buChar char="■"/>
              <a:defRPr/>
            </a:lvl9pPr>
          </a:lstStyle>
          <a:p>
            <a:endParaRPr/>
          </a:p>
        </p:txBody>
      </p:sp>
      <p:sp>
        <p:nvSpPr>
          <p:cNvPr id="40" name="Google Shape;40;p9"/>
          <p:cNvSpPr txBox="1">
            <a:spLocks noGrp="1"/>
          </p:cNvSpPr>
          <p:nvPr>
            <p:ph type="sldNum" idx="12"/>
          </p:nvPr>
        </p:nvSpPr>
        <p:spPr>
          <a:xfrm>
            <a:off x="30500848" y="33160653"/>
            <a:ext cx="1975275" cy="2799000"/>
          </a:xfrm>
          <a:prstGeom prst="rect">
            <a:avLst/>
          </a:prstGeom>
        </p:spPr>
        <p:txBody>
          <a:bodyPr spcFirstLastPara="1" wrap="square" lIns="487600" tIns="487600" rIns="487600" bIns="4876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1122121" y="30084090"/>
            <a:ext cx="21595724" cy="4303000"/>
          </a:xfrm>
          <a:prstGeom prst="rect">
            <a:avLst/>
          </a:prstGeom>
        </p:spPr>
        <p:txBody>
          <a:bodyPr spcFirstLastPara="1" wrap="square" lIns="487600" tIns="487600" rIns="487600" bIns="487600" anchor="ctr" anchorCtr="0">
            <a:noAutofit/>
          </a:bodyPr>
          <a:lstStyle>
            <a:lvl1pPr marL="380985" lvl="0" indent="-190492">
              <a:lnSpc>
                <a:spcPct val="100000"/>
              </a:lnSpc>
              <a:spcBef>
                <a:spcPts val="0"/>
              </a:spcBef>
              <a:spcAft>
                <a:spcPts val="0"/>
              </a:spcAft>
              <a:buSzPts val="9600"/>
              <a:buNone/>
              <a:defRPr/>
            </a:lvl1pPr>
          </a:lstStyle>
          <a:p>
            <a:endParaRPr/>
          </a:p>
        </p:txBody>
      </p:sp>
      <p:sp>
        <p:nvSpPr>
          <p:cNvPr id="43" name="Google Shape;43;p10"/>
          <p:cNvSpPr txBox="1">
            <a:spLocks noGrp="1"/>
          </p:cNvSpPr>
          <p:nvPr>
            <p:ph type="sldNum" idx="12"/>
          </p:nvPr>
        </p:nvSpPr>
        <p:spPr>
          <a:xfrm>
            <a:off x="30500848" y="33160653"/>
            <a:ext cx="1975275" cy="2799000"/>
          </a:xfrm>
          <a:prstGeom prst="rect">
            <a:avLst/>
          </a:prstGeom>
        </p:spPr>
        <p:txBody>
          <a:bodyPr spcFirstLastPara="1" wrap="square" lIns="487600" tIns="487600" rIns="487600" bIns="4876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122120" y="7865779"/>
            <a:ext cx="30674251" cy="13962667"/>
          </a:xfrm>
          <a:prstGeom prst="rect">
            <a:avLst/>
          </a:prstGeom>
        </p:spPr>
        <p:txBody>
          <a:bodyPr spcFirstLastPara="1" wrap="square" lIns="487600" tIns="487600" rIns="487600" bIns="487600" anchor="b" anchorCtr="0">
            <a:noAutofit/>
          </a:bodyPr>
          <a:lstStyle>
            <a:lvl1pPr lvl="0" algn="ctr">
              <a:spcBef>
                <a:spcPts val="0"/>
              </a:spcBef>
              <a:spcAft>
                <a:spcPts val="0"/>
              </a:spcAft>
              <a:buSzPts val="64000"/>
              <a:buNone/>
              <a:defRPr sz="53331"/>
            </a:lvl1pPr>
            <a:lvl2pPr lvl="1" algn="ctr">
              <a:spcBef>
                <a:spcPts val="0"/>
              </a:spcBef>
              <a:spcAft>
                <a:spcPts val="0"/>
              </a:spcAft>
              <a:buSzPts val="64000"/>
              <a:buNone/>
              <a:defRPr sz="53331"/>
            </a:lvl2pPr>
            <a:lvl3pPr lvl="2" algn="ctr">
              <a:spcBef>
                <a:spcPts val="0"/>
              </a:spcBef>
              <a:spcAft>
                <a:spcPts val="0"/>
              </a:spcAft>
              <a:buSzPts val="64000"/>
              <a:buNone/>
              <a:defRPr sz="53331"/>
            </a:lvl3pPr>
            <a:lvl4pPr lvl="3" algn="ctr">
              <a:spcBef>
                <a:spcPts val="0"/>
              </a:spcBef>
              <a:spcAft>
                <a:spcPts val="0"/>
              </a:spcAft>
              <a:buSzPts val="64000"/>
              <a:buNone/>
              <a:defRPr sz="53331"/>
            </a:lvl4pPr>
            <a:lvl5pPr lvl="4" algn="ctr">
              <a:spcBef>
                <a:spcPts val="0"/>
              </a:spcBef>
              <a:spcAft>
                <a:spcPts val="0"/>
              </a:spcAft>
              <a:buSzPts val="64000"/>
              <a:buNone/>
              <a:defRPr sz="53331"/>
            </a:lvl5pPr>
            <a:lvl6pPr lvl="5" algn="ctr">
              <a:spcBef>
                <a:spcPts val="0"/>
              </a:spcBef>
              <a:spcAft>
                <a:spcPts val="0"/>
              </a:spcAft>
              <a:buSzPts val="64000"/>
              <a:buNone/>
              <a:defRPr sz="53331"/>
            </a:lvl6pPr>
            <a:lvl7pPr lvl="6" algn="ctr">
              <a:spcBef>
                <a:spcPts val="0"/>
              </a:spcBef>
              <a:spcAft>
                <a:spcPts val="0"/>
              </a:spcAft>
              <a:buSzPts val="64000"/>
              <a:buNone/>
              <a:defRPr sz="53331"/>
            </a:lvl7pPr>
            <a:lvl8pPr lvl="7" algn="ctr">
              <a:spcBef>
                <a:spcPts val="0"/>
              </a:spcBef>
              <a:spcAft>
                <a:spcPts val="0"/>
              </a:spcAft>
              <a:buSzPts val="64000"/>
              <a:buNone/>
              <a:defRPr sz="53331"/>
            </a:lvl8pPr>
            <a:lvl9pPr lvl="8" algn="ctr">
              <a:spcBef>
                <a:spcPts val="0"/>
              </a:spcBef>
              <a:spcAft>
                <a:spcPts val="0"/>
              </a:spcAft>
              <a:buSzPts val="64000"/>
              <a:buNone/>
              <a:defRPr sz="53331"/>
            </a:lvl9pPr>
          </a:lstStyle>
          <a:p>
            <a:r>
              <a:t>xx%</a:t>
            </a:r>
          </a:p>
        </p:txBody>
      </p:sp>
      <p:sp>
        <p:nvSpPr>
          <p:cNvPr id="46" name="Google Shape;46;p11"/>
          <p:cNvSpPr txBox="1">
            <a:spLocks noGrp="1"/>
          </p:cNvSpPr>
          <p:nvPr>
            <p:ph type="body" idx="1"/>
          </p:nvPr>
        </p:nvSpPr>
        <p:spPr>
          <a:xfrm>
            <a:off x="1122120" y="22415823"/>
            <a:ext cx="30674251" cy="9250000"/>
          </a:xfrm>
          <a:prstGeom prst="rect">
            <a:avLst/>
          </a:prstGeom>
        </p:spPr>
        <p:txBody>
          <a:bodyPr spcFirstLastPara="1" wrap="square" lIns="487600" tIns="487600" rIns="487600" bIns="487600" anchor="t" anchorCtr="0">
            <a:noAutofit/>
          </a:bodyPr>
          <a:lstStyle>
            <a:lvl1pPr marL="380985" lvl="0" indent="-698472" algn="ctr">
              <a:spcBef>
                <a:spcPts val="0"/>
              </a:spcBef>
              <a:spcAft>
                <a:spcPts val="0"/>
              </a:spcAft>
              <a:buSzPts val="9600"/>
              <a:buChar char="●"/>
              <a:defRPr/>
            </a:lvl1pPr>
            <a:lvl2pPr marL="761970" lvl="1" indent="-587352" algn="ctr">
              <a:spcBef>
                <a:spcPts val="7083"/>
              </a:spcBef>
              <a:spcAft>
                <a:spcPts val="0"/>
              </a:spcAft>
              <a:buSzPts val="7500"/>
              <a:buChar char="○"/>
              <a:defRPr/>
            </a:lvl2pPr>
            <a:lvl3pPr marL="1142954" lvl="2" indent="-587352" algn="ctr">
              <a:spcBef>
                <a:spcPts val="7083"/>
              </a:spcBef>
              <a:spcAft>
                <a:spcPts val="0"/>
              </a:spcAft>
              <a:buSzPts val="7500"/>
              <a:buChar char="■"/>
              <a:defRPr/>
            </a:lvl3pPr>
            <a:lvl4pPr marL="1523939" lvl="3" indent="-587352" algn="ctr">
              <a:spcBef>
                <a:spcPts val="7083"/>
              </a:spcBef>
              <a:spcAft>
                <a:spcPts val="0"/>
              </a:spcAft>
              <a:buSzPts val="7500"/>
              <a:buChar char="●"/>
              <a:defRPr/>
            </a:lvl4pPr>
            <a:lvl5pPr marL="1904924" lvl="4" indent="-587352" algn="ctr">
              <a:spcBef>
                <a:spcPts val="7083"/>
              </a:spcBef>
              <a:spcAft>
                <a:spcPts val="0"/>
              </a:spcAft>
              <a:buSzPts val="7500"/>
              <a:buChar char="○"/>
              <a:defRPr/>
            </a:lvl5pPr>
            <a:lvl6pPr marL="2285909" lvl="5" indent="-587352" algn="ctr">
              <a:spcBef>
                <a:spcPts val="7083"/>
              </a:spcBef>
              <a:spcAft>
                <a:spcPts val="0"/>
              </a:spcAft>
              <a:buSzPts val="7500"/>
              <a:buChar char="■"/>
              <a:defRPr/>
            </a:lvl6pPr>
            <a:lvl7pPr marL="2666893" lvl="6" indent="-587352" algn="ctr">
              <a:spcBef>
                <a:spcPts val="7083"/>
              </a:spcBef>
              <a:spcAft>
                <a:spcPts val="0"/>
              </a:spcAft>
              <a:buSzPts val="7500"/>
              <a:buChar char="●"/>
              <a:defRPr/>
            </a:lvl7pPr>
            <a:lvl8pPr marL="3047878" lvl="7" indent="-587352" algn="ctr">
              <a:spcBef>
                <a:spcPts val="7083"/>
              </a:spcBef>
              <a:spcAft>
                <a:spcPts val="0"/>
              </a:spcAft>
              <a:buSzPts val="7500"/>
              <a:buChar char="○"/>
              <a:defRPr/>
            </a:lvl8pPr>
            <a:lvl9pPr marL="3428863" lvl="8" indent="-587352" algn="ctr">
              <a:spcBef>
                <a:spcPts val="7083"/>
              </a:spcBef>
              <a:spcAft>
                <a:spcPts val="7083"/>
              </a:spcAft>
              <a:buSzPts val="7500"/>
              <a:buChar char="■"/>
              <a:defRPr/>
            </a:lvl9pPr>
          </a:lstStyle>
          <a:p>
            <a:endParaRPr/>
          </a:p>
        </p:txBody>
      </p:sp>
      <p:sp>
        <p:nvSpPr>
          <p:cNvPr id="47" name="Google Shape;47;p11"/>
          <p:cNvSpPr txBox="1">
            <a:spLocks noGrp="1"/>
          </p:cNvSpPr>
          <p:nvPr>
            <p:ph type="sldNum" idx="12"/>
          </p:nvPr>
        </p:nvSpPr>
        <p:spPr>
          <a:xfrm>
            <a:off x="30500848" y="33160653"/>
            <a:ext cx="1975275" cy="2799000"/>
          </a:xfrm>
          <a:prstGeom prst="rect">
            <a:avLst/>
          </a:prstGeom>
        </p:spPr>
        <p:txBody>
          <a:bodyPr spcFirstLastPara="1" wrap="square" lIns="487600" tIns="487600" rIns="487600" bIns="4876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22120" y="3164623"/>
            <a:ext cx="30674251" cy="4072667"/>
          </a:xfrm>
          <a:prstGeom prst="rect">
            <a:avLst/>
          </a:prstGeom>
          <a:noFill/>
          <a:ln>
            <a:noFill/>
          </a:ln>
        </p:spPr>
        <p:txBody>
          <a:bodyPr spcFirstLastPara="1" wrap="square" lIns="487600" tIns="487600" rIns="487600" bIns="487600" anchor="t" anchorCtr="0">
            <a:noAutofit/>
          </a:bodyPr>
          <a:lstStyle>
            <a:lvl1pPr lvl="0">
              <a:spcBef>
                <a:spcPts val="0"/>
              </a:spcBef>
              <a:spcAft>
                <a:spcPts val="0"/>
              </a:spcAft>
              <a:buClr>
                <a:schemeClr val="dk1"/>
              </a:buClr>
              <a:buSzPts val="14900"/>
              <a:buNone/>
              <a:defRPr sz="14900">
                <a:solidFill>
                  <a:schemeClr val="dk1"/>
                </a:solidFill>
              </a:defRPr>
            </a:lvl1pPr>
            <a:lvl2pPr lvl="1">
              <a:spcBef>
                <a:spcPts val="0"/>
              </a:spcBef>
              <a:spcAft>
                <a:spcPts val="0"/>
              </a:spcAft>
              <a:buClr>
                <a:schemeClr val="dk1"/>
              </a:buClr>
              <a:buSzPts val="14900"/>
              <a:buNone/>
              <a:defRPr sz="14900">
                <a:solidFill>
                  <a:schemeClr val="dk1"/>
                </a:solidFill>
              </a:defRPr>
            </a:lvl2pPr>
            <a:lvl3pPr lvl="2">
              <a:spcBef>
                <a:spcPts val="0"/>
              </a:spcBef>
              <a:spcAft>
                <a:spcPts val="0"/>
              </a:spcAft>
              <a:buClr>
                <a:schemeClr val="dk1"/>
              </a:buClr>
              <a:buSzPts val="14900"/>
              <a:buNone/>
              <a:defRPr sz="14900">
                <a:solidFill>
                  <a:schemeClr val="dk1"/>
                </a:solidFill>
              </a:defRPr>
            </a:lvl3pPr>
            <a:lvl4pPr lvl="3">
              <a:spcBef>
                <a:spcPts val="0"/>
              </a:spcBef>
              <a:spcAft>
                <a:spcPts val="0"/>
              </a:spcAft>
              <a:buClr>
                <a:schemeClr val="dk1"/>
              </a:buClr>
              <a:buSzPts val="14900"/>
              <a:buNone/>
              <a:defRPr sz="14900">
                <a:solidFill>
                  <a:schemeClr val="dk1"/>
                </a:solidFill>
              </a:defRPr>
            </a:lvl4pPr>
            <a:lvl5pPr lvl="4">
              <a:spcBef>
                <a:spcPts val="0"/>
              </a:spcBef>
              <a:spcAft>
                <a:spcPts val="0"/>
              </a:spcAft>
              <a:buClr>
                <a:schemeClr val="dk1"/>
              </a:buClr>
              <a:buSzPts val="14900"/>
              <a:buNone/>
              <a:defRPr sz="14900">
                <a:solidFill>
                  <a:schemeClr val="dk1"/>
                </a:solidFill>
              </a:defRPr>
            </a:lvl5pPr>
            <a:lvl6pPr lvl="5">
              <a:spcBef>
                <a:spcPts val="0"/>
              </a:spcBef>
              <a:spcAft>
                <a:spcPts val="0"/>
              </a:spcAft>
              <a:buClr>
                <a:schemeClr val="dk1"/>
              </a:buClr>
              <a:buSzPts val="14900"/>
              <a:buNone/>
              <a:defRPr sz="14900">
                <a:solidFill>
                  <a:schemeClr val="dk1"/>
                </a:solidFill>
              </a:defRPr>
            </a:lvl6pPr>
            <a:lvl7pPr lvl="6">
              <a:spcBef>
                <a:spcPts val="0"/>
              </a:spcBef>
              <a:spcAft>
                <a:spcPts val="0"/>
              </a:spcAft>
              <a:buClr>
                <a:schemeClr val="dk1"/>
              </a:buClr>
              <a:buSzPts val="14900"/>
              <a:buNone/>
              <a:defRPr sz="14900">
                <a:solidFill>
                  <a:schemeClr val="dk1"/>
                </a:solidFill>
              </a:defRPr>
            </a:lvl7pPr>
            <a:lvl8pPr lvl="7">
              <a:spcBef>
                <a:spcPts val="0"/>
              </a:spcBef>
              <a:spcAft>
                <a:spcPts val="0"/>
              </a:spcAft>
              <a:buClr>
                <a:schemeClr val="dk1"/>
              </a:buClr>
              <a:buSzPts val="14900"/>
              <a:buNone/>
              <a:defRPr sz="14900">
                <a:solidFill>
                  <a:schemeClr val="dk1"/>
                </a:solidFill>
              </a:defRPr>
            </a:lvl8pPr>
            <a:lvl9pPr lvl="8">
              <a:spcBef>
                <a:spcPts val="0"/>
              </a:spcBef>
              <a:spcAft>
                <a:spcPts val="0"/>
              </a:spcAft>
              <a:buClr>
                <a:schemeClr val="dk1"/>
              </a:buClr>
              <a:buSzPts val="14900"/>
              <a:buNone/>
              <a:defRPr sz="14900">
                <a:solidFill>
                  <a:schemeClr val="dk1"/>
                </a:solidFill>
              </a:defRPr>
            </a:lvl9pPr>
          </a:lstStyle>
          <a:p>
            <a:endParaRPr/>
          </a:p>
        </p:txBody>
      </p:sp>
      <p:sp>
        <p:nvSpPr>
          <p:cNvPr id="7" name="Google Shape;7;p1"/>
          <p:cNvSpPr txBox="1">
            <a:spLocks noGrp="1"/>
          </p:cNvSpPr>
          <p:nvPr>
            <p:ph type="body" idx="1"/>
          </p:nvPr>
        </p:nvSpPr>
        <p:spPr>
          <a:xfrm>
            <a:off x="1122120" y="8195379"/>
            <a:ext cx="30674251" cy="24294333"/>
          </a:xfrm>
          <a:prstGeom prst="rect">
            <a:avLst/>
          </a:prstGeom>
          <a:noFill/>
          <a:ln>
            <a:noFill/>
          </a:ln>
        </p:spPr>
        <p:txBody>
          <a:bodyPr spcFirstLastPara="1" wrap="square" lIns="487600" tIns="487600" rIns="487600" bIns="487600" anchor="t" anchorCtr="0">
            <a:noAutofit/>
          </a:bodyPr>
          <a:lstStyle>
            <a:lvl1pPr marL="457200" lvl="0" indent="-838200">
              <a:lnSpc>
                <a:spcPct val="115000"/>
              </a:lnSpc>
              <a:spcBef>
                <a:spcPts val="0"/>
              </a:spcBef>
              <a:spcAft>
                <a:spcPts val="0"/>
              </a:spcAft>
              <a:buClr>
                <a:schemeClr val="dk2"/>
              </a:buClr>
              <a:buSzPts val="9600"/>
              <a:buChar char="●"/>
              <a:defRPr sz="9600">
                <a:solidFill>
                  <a:schemeClr val="dk2"/>
                </a:solidFill>
              </a:defRPr>
            </a:lvl1pPr>
            <a:lvl2pPr marL="914400" lvl="1" indent="-704850">
              <a:lnSpc>
                <a:spcPct val="115000"/>
              </a:lnSpc>
              <a:spcBef>
                <a:spcPts val="8500"/>
              </a:spcBef>
              <a:spcAft>
                <a:spcPts val="0"/>
              </a:spcAft>
              <a:buClr>
                <a:schemeClr val="dk2"/>
              </a:buClr>
              <a:buSzPts val="7500"/>
              <a:buChar char="○"/>
              <a:defRPr sz="7500">
                <a:solidFill>
                  <a:schemeClr val="dk2"/>
                </a:solidFill>
              </a:defRPr>
            </a:lvl2pPr>
            <a:lvl3pPr marL="1371600" lvl="2" indent="-704850">
              <a:lnSpc>
                <a:spcPct val="115000"/>
              </a:lnSpc>
              <a:spcBef>
                <a:spcPts val="8500"/>
              </a:spcBef>
              <a:spcAft>
                <a:spcPts val="0"/>
              </a:spcAft>
              <a:buClr>
                <a:schemeClr val="dk2"/>
              </a:buClr>
              <a:buSzPts val="7500"/>
              <a:buChar char="■"/>
              <a:defRPr sz="7500">
                <a:solidFill>
                  <a:schemeClr val="dk2"/>
                </a:solidFill>
              </a:defRPr>
            </a:lvl3pPr>
            <a:lvl4pPr marL="1828800" lvl="3" indent="-704850">
              <a:lnSpc>
                <a:spcPct val="115000"/>
              </a:lnSpc>
              <a:spcBef>
                <a:spcPts val="8500"/>
              </a:spcBef>
              <a:spcAft>
                <a:spcPts val="0"/>
              </a:spcAft>
              <a:buClr>
                <a:schemeClr val="dk2"/>
              </a:buClr>
              <a:buSzPts val="7500"/>
              <a:buChar char="●"/>
              <a:defRPr sz="7500">
                <a:solidFill>
                  <a:schemeClr val="dk2"/>
                </a:solidFill>
              </a:defRPr>
            </a:lvl4pPr>
            <a:lvl5pPr marL="2286000" lvl="4" indent="-704850">
              <a:lnSpc>
                <a:spcPct val="115000"/>
              </a:lnSpc>
              <a:spcBef>
                <a:spcPts val="8500"/>
              </a:spcBef>
              <a:spcAft>
                <a:spcPts val="0"/>
              </a:spcAft>
              <a:buClr>
                <a:schemeClr val="dk2"/>
              </a:buClr>
              <a:buSzPts val="7500"/>
              <a:buChar char="○"/>
              <a:defRPr sz="7500">
                <a:solidFill>
                  <a:schemeClr val="dk2"/>
                </a:solidFill>
              </a:defRPr>
            </a:lvl5pPr>
            <a:lvl6pPr marL="2743200" lvl="5" indent="-704850">
              <a:lnSpc>
                <a:spcPct val="115000"/>
              </a:lnSpc>
              <a:spcBef>
                <a:spcPts val="8500"/>
              </a:spcBef>
              <a:spcAft>
                <a:spcPts val="0"/>
              </a:spcAft>
              <a:buClr>
                <a:schemeClr val="dk2"/>
              </a:buClr>
              <a:buSzPts val="7500"/>
              <a:buChar char="■"/>
              <a:defRPr sz="7500">
                <a:solidFill>
                  <a:schemeClr val="dk2"/>
                </a:solidFill>
              </a:defRPr>
            </a:lvl6pPr>
            <a:lvl7pPr marL="3200400" lvl="6" indent="-704850">
              <a:lnSpc>
                <a:spcPct val="115000"/>
              </a:lnSpc>
              <a:spcBef>
                <a:spcPts val="8500"/>
              </a:spcBef>
              <a:spcAft>
                <a:spcPts val="0"/>
              </a:spcAft>
              <a:buClr>
                <a:schemeClr val="dk2"/>
              </a:buClr>
              <a:buSzPts val="7500"/>
              <a:buChar char="●"/>
              <a:defRPr sz="7500">
                <a:solidFill>
                  <a:schemeClr val="dk2"/>
                </a:solidFill>
              </a:defRPr>
            </a:lvl7pPr>
            <a:lvl8pPr marL="3657600" lvl="7" indent="-704850">
              <a:lnSpc>
                <a:spcPct val="115000"/>
              </a:lnSpc>
              <a:spcBef>
                <a:spcPts val="8500"/>
              </a:spcBef>
              <a:spcAft>
                <a:spcPts val="0"/>
              </a:spcAft>
              <a:buClr>
                <a:schemeClr val="dk2"/>
              </a:buClr>
              <a:buSzPts val="7500"/>
              <a:buChar char="○"/>
              <a:defRPr sz="7500">
                <a:solidFill>
                  <a:schemeClr val="dk2"/>
                </a:solidFill>
              </a:defRPr>
            </a:lvl8pPr>
            <a:lvl9pPr marL="4114800" lvl="8" indent="-704850">
              <a:lnSpc>
                <a:spcPct val="115000"/>
              </a:lnSpc>
              <a:spcBef>
                <a:spcPts val="8500"/>
              </a:spcBef>
              <a:spcAft>
                <a:spcPts val="8500"/>
              </a:spcAft>
              <a:buClr>
                <a:schemeClr val="dk2"/>
              </a:buClr>
              <a:buSzPts val="7500"/>
              <a:buChar char="■"/>
              <a:defRPr sz="7500">
                <a:solidFill>
                  <a:schemeClr val="dk2"/>
                </a:solidFill>
              </a:defRPr>
            </a:lvl9pPr>
          </a:lstStyle>
          <a:p>
            <a:endParaRPr/>
          </a:p>
        </p:txBody>
      </p:sp>
      <p:sp>
        <p:nvSpPr>
          <p:cNvPr id="8" name="Google Shape;8;p1"/>
          <p:cNvSpPr txBox="1">
            <a:spLocks noGrp="1"/>
          </p:cNvSpPr>
          <p:nvPr>
            <p:ph type="sldNum" idx="12"/>
          </p:nvPr>
        </p:nvSpPr>
        <p:spPr>
          <a:xfrm>
            <a:off x="30500848" y="33160653"/>
            <a:ext cx="1975275" cy="2799000"/>
          </a:xfrm>
          <a:prstGeom prst="rect">
            <a:avLst/>
          </a:prstGeom>
          <a:noFill/>
          <a:ln>
            <a:noFill/>
          </a:ln>
        </p:spPr>
        <p:txBody>
          <a:bodyPr spcFirstLastPara="1" wrap="square" lIns="487600" tIns="487600" rIns="487600" bIns="487600" anchor="ctr" anchorCtr="0">
            <a:noAutofit/>
          </a:bodyPr>
          <a:lstStyle>
            <a:lvl1pPr lvl="0" algn="r">
              <a:buNone/>
              <a:defRPr sz="4416">
                <a:solidFill>
                  <a:schemeClr val="dk2"/>
                </a:solidFill>
              </a:defRPr>
            </a:lvl1pPr>
            <a:lvl2pPr lvl="1" algn="r">
              <a:buNone/>
              <a:defRPr sz="4416">
                <a:solidFill>
                  <a:schemeClr val="dk2"/>
                </a:solidFill>
              </a:defRPr>
            </a:lvl2pPr>
            <a:lvl3pPr lvl="2" algn="r">
              <a:buNone/>
              <a:defRPr sz="4416">
                <a:solidFill>
                  <a:schemeClr val="dk2"/>
                </a:solidFill>
              </a:defRPr>
            </a:lvl3pPr>
            <a:lvl4pPr lvl="3" algn="r">
              <a:buNone/>
              <a:defRPr sz="4416">
                <a:solidFill>
                  <a:schemeClr val="dk2"/>
                </a:solidFill>
              </a:defRPr>
            </a:lvl4pPr>
            <a:lvl5pPr lvl="4" algn="r">
              <a:buNone/>
              <a:defRPr sz="4416">
                <a:solidFill>
                  <a:schemeClr val="dk2"/>
                </a:solidFill>
              </a:defRPr>
            </a:lvl5pPr>
            <a:lvl6pPr lvl="5" algn="r">
              <a:buNone/>
              <a:defRPr sz="4416">
                <a:solidFill>
                  <a:schemeClr val="dk2"/>
                </a:solidFill>
              </a:defRPr>
            </a:lvl6pPr>
            <a:lvl7pPr lvl="6" algn="r">
              <a:buNone/>
              <a:defRPr sz="4416">
                <a:solidFill>
                  <a:schemeClr val="dk2"/>
                </a:solidFill>
              </a:defRPr>
            </a:lvl7pPr>
            <a:lvl8pPr lvl="7" algn="r">
              <a:buNone/>
              <a:defRPr sz="4416">
                <a:solidFill>
                  <a:schemeClr val="dk2"/>
                </a:solidFill>
              </a:defRPr>
            </a:lvl8pPr>
            <a:lvl9pPr lvl="8" algn="r">
              <a:buNone/>
              <a:defRPr sz="4416">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hyperlink" Target="https://www.facebook.com/LUCAEHS" TargetMode="Externa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82539-826E-9001-B309-E8E3B3E86242}"/>
              </a:ext>
            </a:extLst>
          </p:cNvPr>
          <p:cNvSpPr>
            <a:spLocks noGrp="1"/>
          </p:cNvSpPr>
          <p:nvPr>
            <p:ph type="title"/>
          </p:nvPr>
        </p:nvSpPr>
        <p:spPr>
          <a:xfrm>
            <a:off x="1433895" y="903699"/>
            <a:ext cx="30362296" cy="3714021"/>
          </a:xfrm>
          <a:solidFill>
            <a:schemeClr val="bg2">
              <a:lumMod val="20000"/>
              <a:lumOff val="80000"/>
            </a:schemeClr>
          </a:solidFill>
        </p:spPr>
        <p:txBody>
          <a:bodyPr/>
          <a:lstStyle/>
          <a:p>
            <a:pPr algn="ctr" defTabSz="380985">
              <a:defRPr/>
            </a:pPr>
            <a:r>
              <a:rPr lang="en-US" sz="6000" b="1" kern="1200" dirty="0">
                <a:solidFill>
                  <a:srgbClr val="000000"/>
                </a:solidFill>
                <a:latin typeface="Calibri" panose="020F0502020204030204"/>
                <a:ea typeface="+mn-ea"/>
              </a:rPr>
              <a:t>Extending Pasture-based Sheep and Goat Production Information to the Farmers through Train-the-Trainer program</a:t>
            </a:r>
            <a:br>
              <a:rPr lang="en-US" sz="7200" b="1" kern="1200" dirty="0">
                <a:solidFill>
                  <a:srgbClr val="000000"/>
                </a:solidFill>
                <a:latin typeface="Calibri" panose="020F0502020204030204"/>
                <a:ea typeface="+mn-ea"/>
              </a:rPr>
            </a:br>
            <a:br>
              <a:rPr lang="en-US" sz="7333" b="1" kern="1200" dirty="0">
                <a:solidFill>
                  <a:srgbClr val="000000"/>
                </a:solidFill>
                <a:latin typeface="Calibri" panose="020F0502020204030204"/>
                <a:ea typeface="+mn-ea"/>
              </a:rPr>
            </a:br>
            <a:endParaRPr lang="en-US" dirty="0"/>
          </a:p>
        </p:txBody>
      </p:sp>
      <p:sp>
        <p:nvSpPr>
          <p:cNvPr id="4" name="Text Placeholder 3">
            <a:extLst>
              <a:ext uri="{FF2B5EF4-FFF2-40B4-BE49-F238E27FC236}">
                <a16:creationId xmlns:a16="http://schemas.microsoft.com/office/drawing/2014/main" id="{1C06BF6D-7D29-8526-57B8-3ECA442378BC}"/>
              </a:ext>
            </a:extLst>
          </p:cNvPr>
          <p:cNvSpPr>
            <a:spLocks noGrp="1"/>
          </p:cNvSpPr>
          <p:nvPr>
            <p:ph type="body" idx="2"/>
          </p:nvPr>
        </p:nvSpPr>
        <p:spPr>
          <a:xfrm>
            <a:off x="17396641" y="5261387"/>
            <a:ext cx="14399549" cy="30410914"/>
          </a:xfrm>
          <a:ln w="57150">
            <a:solidFill>
              <a:schemeClr val="bg1"/>
            </a:solidFill>
          </a:ln>
        </p:spPr>
        <p:txBody>
          <a:bodyPr/>
          <a:lstStyle/>
          <a:p>
            <a:pPr marL="0" indent="0">
              <a:buNone/>
            </a:pP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6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6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Outcome</a:t>
            </a:r>
          </a:p>
          <a:p>
            <a:pPr marL="0" indent="0">
              <a:buNone/>
            </a:pPr>
            <a:r>
              <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Evaluations by participants were conducted immediately after each session. </a:t>
            </a:r>
          </a:p>
          <a:p>
            <a:pPr marL="0" indent="0">
              <a:buNone/>
            </a:pPr>
            <a:r>
              <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94.68% were satisfied with the relevance information that participants were seeking for, expertise of the speakers, and quality of lecture delivery by the instructors. </a:t>
            </a:r>
          </a:p>
          <a:p>
            <a:pPr marL="0" indent="0">
              <a:buNone/>
            </a:pPr>
            <a:r>
              <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Before the workshop, 72.8% of the participants had knowledge about forage-based sheep and goat production which increased to 82.8% after the training. </a:t>
            </a:r>
          </a:p>
          <a:p>
            <a:pPr marL="0" indent="0">
              <a:buNone/>
            </a:pPr>
            <a:r>
              <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80% of the participants expressed interest to include forage finished sheep and goat production in their curriculum to train other sheep and goat producers.</a:t>
            </a:r>
          </a:p>
          <a:p>
            <a:pPr marL="0" indent="0">
              <a:buNone/>
            </a:pPr>
            <a:endParaRPr lang="en-US" sz="3600" b="1" dirty="0">
              <a:solidFill>
                <a:schemeClr val="tx1"/>
              </a:solidFill>
              <a:latin typeface="Calibri" panose="020F0502020204030204" pitchFamily="34" charset="0"/>
              <a:cs typeface="Times New Roman" panose="02020603050405020304" pitchFamily="18" charset="0"/>
            </a:endParaRPr>
          </a:p>
          <a:p>
            <a:pPr marL="0" indent="0">
              <a:buNone/>
            </a:pPr>
            <a:r>
              <a:rPr lang="en-US" sz="5400" b="1" dirty="0">
                <a:solidFill>
                  <a:schemeClr val="tx1"/>
                </a:solidFill>
                <a:latin typeface="Calibri" panose="020F0502020204030204" pitchFamily="34" charset="0"/>
                <a:cs typeface="Times New Roman" panose="02020603050405020304" pitchFamily="18" charset="0"/>
              </a:rPr>
              <a:t>Lincoln University and future of work </a:t>
            </a:r>
            <a:endParaRPr lang="en-US" sz="5400" b="1" dirty="0">
              <a:solidFill>
                <a:schemeClr val="tx1"/>
              </a:solidFill>
              <a:latin typeface="Calibri" panose="020F0502020204030204" pitchFamily="34" charset="0"/>
              <a:cs typeface="Calibri" panose="020F0502020204030204" pitchFamily="34" charset="0"/>
            </a:endParaRPr>
          </a:p>
          <a:p>
            <a:pPr marL="0" indent="0">
              <a:buNone/>
            </a:pPr>
            <a:r>
              <a:rPr lang="en-US" sz="3600" dirty="0">
                <a:solidFill>
                  <a:schemeClr val="tx1"/>
                </a:solidFill>
                <a:latin typeface="Calibri" panose="020F0502020204030204" pitchFamily="34" charset="0"/>
                <a:cs typeface="Calibri" panose="020F0502020204030204" pitchFamily="34" charset="0"/>
              </a:rPr>
              <a:t>There will be one train-the-trainer even in October of 2025 and same month in 2026 at Lincoln University of Missouri. Major areas covered will be Forage finished sheep and goat production, Small ruminant economics, and disease control in ruminants. Please follow </a:t>
            </a:r>
            <a:r>
              <a:rPr lang="en-US" sz="3600" dirty="0">
                <a:solidFill>
                  <a:schemeClr val="tx1"/>
                </a:solidFill>
                <a:latin typeface="Calibri" panose="020F0502020204030204" pitchFamily="34" charset="0"/>
                <a:cs typeface="Calibri" panose="020F0502020204030204" pitchFamily="34" charset="0"/>
                <a:hlinkClick r:id="rId2"/>
              </a:rPr>
              <a:t>https://www.facebook.com/LUCAEHS</a:t>
            </a:r>
            <a:r>
              <a:rPr lang="en-US" sz="3600" dirty="0">
                <a:solidFill>
                  <a:schemeClr val="tx1"/>
                </a:solidFill>
                <a:latin typeface="Calibri" panose="020F0502020204030204" pitchFamily="34" charset="0"/>
                <a:cs typeface="Calibri" panose="020F0502020204030204" pitchFamily="34" charset="0"/>
              </a:rPr>
              <a:t> Facebook page for details regarding upcoming programs. </a:t>
            </a:r>
          </a:p>
          <a:p>
            <a:pPr marL="0" indent="0">
              <a:buNone/>
            </a:pPr>
            <a:endParaRPr lang="en-US" sz="3600" dirty="0">
              <a:solidFill>
                <a:schemeClr val="tx1"/>
              </a:solidFill>
              <a:latin typeface="Calibri" panose="020F0502020204030204" pitchFamily="34" charset="0"/>
              <a:cs typeface="Calibri" panose="020F0502020204030204" pitchFamily="34" charset="0"/>
            </a:endParaRPr>
          </a:p>
          <a:p>
            <a:pPr marL="0" indent="0">
              <a:buNone/>
            </a:pPr>
            <a:r>
              <a:rPr lang="en-US" sz="5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Non-Discrimination Statement</a:t>
            </a:r>
          </a:p>
          <a:p>
            <a:pPr marL="0" indent="0">
              <a:buNone/>
            </a:pPr>
            <a:r>
              <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 an equal opportunity employer and provider, Lincoln University does not discriminate based on race, color, religion, national origin, sex, sexual orientation, age, disability, or other factors prohibited by law in any of its educational programs, activities, services, admissions, or employment practices.</a:t>
            </a:r>
          </a:p>
        </p:txBody>
      </p:sp>
      <p:pic>
        <p:nvPicPr>
          <p:cNvPr id="6" name="Picture 5">
            <a:extLst>
              <a:ext uri="{FF2B5EF4-FFF2-40B4-BE49-F238E27FC236}">
                <a16:creationId xmlns:a16="http://schemas.microsoft.com/office/drawing/2014/main" id="{D7025215-02FD-F55E-F36A-976AAFABECAF}"/>
              </a:ext>
            </a:extLst>
          </p:cNvPr>
          <p:cNvPicPr>
            <a:picLocks noChangeAspect="1"/>
          </p:cNvPicPr>
          <p:nvPr/>
        </p:nvPicPr>
        <p:blipFill rotWithShape="1">
          <a:blip r:embed="rId3"/>
          <a:srcRect t="14502"/>
          <a:stretch/>
        </p:blipFill>
        <p:spPr>
          <a:xfrm>
            <a:off x="23586703" y="32652141"/>
            <a:ext cx="4104744" cy="3125550"/>
          </a:xfrm>
          <a:prstGeom prst="rect">
            <a:avLst/>
          </a:prstGeom>
        </p:spPr>
      </p:pic>
      <p:sp>
        <p:nvSpPr>
          <p:cNvPr id="7" name="Google Shape;61;p13">
            <a:extLst>
              <a:ext uri="{FF2B5EF4-FFF2-40B4-BE49-F238E27FC236}">
                <a16:creationId xmlns:a16="http://schemas.microsoft.com/office/drawing/2014/main" id="{2A6DC258-4E88-533E-CEC1-1F7CFCF994C2}"/>
              </a:ext>
            </a:extLst>
          </p:cNvPr>
          <p:cNvSpPr txBox="1"/>
          <p:nvPr/>
        </p:nvSpPr>
        <p:spPr>
          <a:xfrm>
            <a:off x="5862584" y="3573954"/>
            <a:ext cx="22778629" cy="684615"/>
          </a:xfrm>
          <a:prstGeom prst="rect">
            <a:avLst/>
          </a:prstGeom>
          <a:noFill/>
          <a:ln>
            <a:noFill/>
          </a:ln>
        </p:spPr>
        <p:txBody>
          <a:bodyPr spcFirstLastPara="1" wrap="square" lIns="76188" tIns="76188" rIns="76188" bIns="76188" anchor="t" anchorCtr="0">
            <a:noAutofit/>
          </a:bodyPr>
          <a:lstStyle/>
          <a:p>
            <a:pPr algn="ctr">
              <a:lnSpc>
                <a:spcPct val="115000"/>
              </a:lnSpc>
            </a:pPr>
            <a:r>
              <a:rPr lang="en" sz="4000" dirty="0">
                <a:solidFill>
                  <a:schemeClr val="tx1"/>
                </a:solidFill>
                <a:latin typeface="Calibri" panose="020F0502020204030204" pitchFamily="34" charset="0"/>
                <a:ea typeface="Calibri" panose="020F0502020204030204" pitchFamily="34" charset="0"/>
                <a:cs typeface="Calibri" panose="020F0502020204030204" pitchFamily="34" charset="0"/>
                <a:sym typeface="Droid Serif"/>
              </a:rPr>
              <a:t>Mohan Acharya &amp;Tanner Tipton| Lincoln University, Jefferson City, MO 65101</a:t>
            </a:r>
            <a:endParaRPr sz="4000" dirty="0">
              <a:solidFill>
                <a:schemeClr val="tx1"/>
              </a:solidFill>
              <a:latin typeface="Calibri" panose="020F0502020204030204" pitchFamily="34" charset="0"/>
              <a:ea typeface="Calibri" panose="020F0502020204030204" pitchFamily="34" charset="0"/>
              <a:cs typeface="Calibri" panose="020F0502020204030204" pitchFamily="34" charset="0"/>
              <a:sym typeface="Droid Serif"/>
            </a:endParaRPr>
          </a:p>
          <a:p>
            <a:pPr algn="ctr">
              <a:buSzPts val="1100"/>
            </a:pPr>
            <a:endParaRPr sz="4000" dirty="0">
              <a:latin typeface="Calibri" panose="020F0502020204030204" pitchFamily="34" charset="0"/>
              <a:ea typeface="Calibri" panose="020F0502020204030204" pitchFamily="34" charset="0"/>
              <a:cs typeface="Calibri" panose="020F0502020204030204" pitchFamily="34" charset="0"/>
              <a:sym typeface="Oswald"/>
            </a:endParaRPr>
          </a:p>
          <a:p>
            <a:pPr>
              <a:lnSpc>
                <a:spcPct val="115000"/>
              </a:lnSpc>
            </a:pPr>
            <a:endParaRPr sz="7083" dirty="0">
              <a:solidFill>
                <a:srgbClr val="FFFFFF"/>
              </a:solidFill>
              <a:latin typeface="Oswald"/>
              <a:ea typeface="Oswald"/>
              <a:cs typeface="Oswald"/>
              <a:sym typeface="Oswald"/>
            </a:endParaRPr>
          </a:p>
          <a:p>
            <a:endParaRPr sz="8000" dirty="0">
              <a:latin typeface="Oswald"/>
              <a:ea typeface="Oswald"/>
              <a:cs typeface="Oswald"/>
              <a:sym typeface="Oswald"/>
            </a:endParaRPr>
          </a:p>
        </p:txBody>
      </p:sp>
      <p:sp>
        <p:nvSpPr>
          <p:cNvPr id="8" name="Google Shape;63;p13">
            <a:extLst>
              <a:ext uri="{FF2B5EF4-FFF2-40B4-BE49-F238E27FC236}">
                <a16:creationId xmlns:a16="http://schemas.microsoft.com/office/drawing/2014/main" id="{6FC7A518-020C-ED4F-7CA7-B69DA08EC4BA}"/>
              </a:ext>
            </a:extLst>
          </p:cNvPr>
          <p:cNvSpPr txBox="1">
            <a:spLocks noGrp="1"/>
          </p:cNvSpPr>
          <p:nvPr>
            <p:ph type="body" idx="1"/>
          </p:nvPr>
        </p:nvSpPr>
        <p:spPr>
          <a:xfrm>
            <a:off x="1395794" y="5303521"/>
            <a:ext cx="14399549" cy="30410914"/>
          </a:xfrm>
          <a:prstGeom prst="rect">
            <a:avLst/>
          </a:prstGeom>
          <a:noFill/>
          <a:ln w="57150">
            <a:noFill/>
          </a:ln>
        </p:spPr>
        <p:txBody>
          <a:bodyPr spcFirstLastPara="1" wrap="square" lIns="76188" tIns="76188" rIns="76188" bIns="76188" anchor="t" anchorCtr="0">
            <a:noAutofit/>
          </a:bodyPr>
          <a:lstStyle/>
          <a:p>
            <a:pPr marL="0" indent="0">
              <a:lnSpc>
                <a:spcPct val="115000"/>
              </a:lnSpc>
              <a:buClr>
                <a:schemeClr val="dk1"/>
              </a:buClr>
              <a:buSzPts val="1100"/>
              <a:buNone/>
            </a:pPr>
            <a:r>
              <a:rPr lang="en-US" sz="5400" b="1" dirty="0">
                <a:solidFill>
                  <a:schemeClr val="tx1"/>
                </a:solidFill>
                <a:latin typeface="Calibri" panose="020F0502020204030204" pitchFamily="34" charset="0"/>
                <a:ea typeface="Oswald"/>
                <a:cs typeface="Calibri" panose="020F0502020204030204" pitchFamily="34" charset="0"/>
                <a:sym typeface="Oswald"/>
              </a:rPr>
              <a:t>Background Information </a:t>
            </a:r>
          </a:p>
          <a:p>
            <a:pPr marL="0" indent="0">
              <a:lnSpc>
                <a:spcPct val="115000"/>
              </a:lnSpc>
              <a:buClr>
                <a:schemeClr val="dk1"/>
              </a:buClr>
              <a:buSzPts val="1100"/>
              <a:buNone/>
            </a:pPr>
            <a:endParaRPr lang="en-US" sz="6000" b="1" dirty="0">
              <a:solidFill>
                <a:schemeClr val="tx1"/>
              </a:solidFill>
              <a:latin typeface="Calibri" panose="020F0502020204030204" pitchFamily="34" charset="0"/>
              <a:ea typeface="Oswald"/>
              <a:cs typeface="Calibri" panose="020F0502020204030204" pitchFamily="34" charset="0"/>
              <a:sym typeface="Oswald"/>
            </a:endParaRPr>
          </a:p>
          <a:p>
            <a:pPr marL="0" indent="0">
              <a:lnSpc>
                <a:spcPct val="115000"/>
              </a:lnSpc>
              <a:buClr>
                <a:schemeClr val="dk1"/>
              </a:buClr>
              <a:buSzPts val="1100"/>
              <a:buNone/>
            </a:pPr>
            <a:endParaRPr lang="en-US" sz="6000" b="1" dirty="0">
              <a:solidFill>
                <a:schemeClr val="tx1"/>
              </a:solidFill>
              <a:latin typeface="Calibri" panose="020F0502020204030204" pitchFamily="34" charset="0"/>
              <a:ea typeface="Oswald"/>
              <a:cs typeface="Calibri" panose="020F0502020204030204" pitchFamily="34" charset="0"/>
              <a:sym typeface="Oswald"/>
            </a:endParaRPr>
          </a:p>
          <a:p>
            <a:pPr>
              <a:lnSpc>
                <a:spcPct val="115000"/>
              </a:lnSpc>
              <a:buClr>
                <a:schemeClr val="dk1"/>
              </a:buClr>
              <a:buSzPts val="1100"/>
            </a:pPr>
            <a:endParaRPr sz="4500" b="1" dirty="0">
              <a:solidFill>
                <a:srgbClr val="666666"/>
              </a:solidFill>
              <a:latin typeface="Oswald"/>
              <a:ea typeface="Oswald"/>
              <a:cs typeface="Oswald"/>
              <a:sym typeface="Oswald"/>
            </a:endParaRPr>
          </a:p>
          <a:p>
            <a:pPr marL="0" indent="0">
              <a:buNone/>
            </a:pPr>
            <a:endParaRPr lang="en-US" sz="1167" dirty="0">
              <a:latin typeface="Oswald"/>
              <a:ea typeface="Oswald"/>
              <a:cs typeface="Oswald"/>
              <a:sym typeface="Oswald"/>
            </a:endParaRPr>
          </a:p>
          <a:p>
            <a:pPr marL="0" indent="0">
              <a:buNone/>
            </a:pPr>
            <a:endParaRPr lang="en-US" sz="1167" dirty="0">
              <a:latin typeface="Oswald"/>
              <a:ea typeface="Oswald"/>
              <a:cs typeface="Oswald"/>
              <a:sym typeface="Oswald"/>
            </a:endParaRPr>
          </a:p>
          <a:p>
            <a:pPr marL="0" indent="0">
              <a:buNone/>
            </a:pPr>
            <a:endParaRPr lang="en-US" sz="1167" dirty="0">
              <a:latin typeface="Oswald"/>
              <a:ea typeface="Oswald"/>
              <a:cs typeface="Oswald"/>
              <a:sym typeface="Oswald"/>
            </a:endParaRPr>
          </a:p>
          <a:p>
            <a:pPr marL="0" indent="0">
              <a:buNone/>
            </a:pPr>
            <a:endParaRPr sz="1167" dirty="0">
              <a:latin typeface="Oswald"/>
              <a:ea typeface="Oswald"/>
              <a:cs typeface="Oswald"/>
              <a:sym typeface="Oswald"/>
            </a:endParaRPr>
          </a:p>
        </p:txBody>
      </p:sp>
      <p:sp>
        <p:nvSpPr>
          <p:cNvPr id="9" name="Google Shape;68;p13">
            <a:extLst>
              <a:ext uri="{FF2B5EF4-FFF2-40B4-BE49-F238E27FC236}">
                <a16:creationId xmlns:a16="http://schemas.microsoft.com/office/drawing/2014/main" id="{A80BB935-FCA5-85F3-EE5A-01C9748746E8}"/>
              </a:ext>
            </a:extLst>
          </p:cNvPr>
          <p:cNvSpPr txBox="1"/>
          <p:nvPr/>
        </p:nvSpPr>
        <p:spPr>
          <a:xfrm>
            <a:off x="1433894" y="6981237"/>
            <a:ext cx="13699423" cy="6504534"/>
          </a:xfrm>
          <a:prstGeom prst="rect">
            <a:avLst/>
          </a:prstGeom>
          <a:noFill/>
          <a:ln>
            <a:noFill/>
          </a:ln>
        </p:spPr>
        <p:txBody>
          <a:bodyPr spcFirstLastPara="1" wrap="square" lIns="76188" tIns="76188" rIns="76188" bIns="76188" anchor="t" anchorCtr="0">
            <a:no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Animal protein should be produced in a sustainable manner for human consumption that do not compete with grain grown for human consumption.</a:t>
            </a:r>
          </a:p>
          <a:p>
            <a:endParaRPr lang="en-US" sz="4000" dirty="0">
              <a:latin typeface="Calibri" panose="020F0502020204030204" pitchFamily="34" charset="0"/>
              <a:ea typeface="Calibri" panose="020F0502020204030204" pitchFamily="34" charset="0"/>
              <a:cs typeface="Calibri" panose="020F0502020204030204" pitchFamily="34" charset="0"/>
            </a:endParaRPr>
          </a:p>
          <a:p>
            <a:r>
              <a:rPr lang="en-US" sz="4000" dirty="0">
                <a:latin typeface="Calibri" panose="020F0502020204030204" pitchFamily="34" charset="0"/>
                <a:ea typeface="Calibri" panose="020F0502020204030204" pitchFamily="34" charset="0"/>
                <a:cs typeface="Calibri" panose="020F0502020204030204" pitchFamily="34" charset="0"/>
              </a:rPr>
              <a:t>Access to high quality forage can produce leaner-lamb carcass without grain supplementation and a healthier </a:t>
            </a:r>
            <a:r>
              <a:rPr lang="en-US" sz="4000">
                <a:latin typeface="Calibri" panose="020F0502020204030204" pitchFamily="34" charset="0"/>
                <a:ea typeface="Calibri" panose="020F0502020204030204" pitchFamily="34" charset="0"/>
                <a:cs typeface="Calibri" panose="020F0502020204030204" pitchFamily="34" charset="0"/>
              </a:rPr>
              <a:t>fatty-acid profile.</a:t>
            </a:r>
          </a:p>
          <a:p>
            <a:endParaRPr lang="en-US" sz="4000" dirty="0">
              <a:latin typeface="Calibri" panose="020F0502020204030204" pitchFamily="34" charset="0"/>
              <a:ea typeface="Calibri" panose="020F0502020204030204" pitchFamily="34" charset="0"/>
              <a:cs typeface="Calibri" panose="020F0502020204030204" pitchFamily="34" charset="0"/>
            </a:endParaRPr>
          </a:p>
          <a:p>
            <a:r>
              <a:rPr lang="en-US" sz="4000" dirty="0">
                <a:latin typeface="Calibri" panose="020F0502020204030204" pitchFamily="34" charset="0"/>
                <a:ea typeface="Calibri" panose="020F0502020204030204" pitchFamily="34" charset="0"/>
                <a:cs typeface="Calibri" panose="020F0502020204030204" pitchFamily="34" charset="0"/>
              </a:rPr>
              <a:t>NCR SARE in collaboration with Lincoln University Cooperative of Extension organized train the trainer program to extend forage finished sheep and goat production information to the farmers through train-the-trainer program.</a:t>
            </a:r>
          </a:p>
          <a:p>
            <a:endParaRPr lang="en-US" sz="4000" dirty="0">
              <a:latin typeface="Calibri" panose="020F0502020204030204" pitchFamily="34" charset="0"/>
              <a:ea typeface="Oswald"/>
              <a:cs typeface="Calibri" panose="020F0502020204030204" pitchFamily="34" charset="0"/>
              <a:sym typeface="Oswald"/>
            </a:endParaRPr>
          </a:p>
          <a:p>
            <a:r>
              <a:rPr lang="en-US" sz="5400" b="1" dirty="0">
                <a:latin typeface="Calibri" panose="020F0502020204030204" pitchFamily="34" charset="0"/>
                <a:ea typeface="Oswald"/>
                <a:cs typeface="Calibri" panose="020F0502020204030204" pitchFamily="34" charset="0"/>
                <a:sym typeface="Oswald"/>
              </a:rPr>
              <a:t>Analytical Approach</a:t>
            </a:r>
          </a:p>
          <a:p>
            <a:pPr lvl="0">
              <a:lnSpc>
                <a:spcPct val="90000"/>
              </a:lnSpc>
              <a:spcBef>
                <a:spcPts val="1200"/>
              </a:spcBef>
              <a:buClr>
                <a:srgbClr val="D34817">
                  <a:lumMod val="75000"/>
                </a:srgbClr>
              </a:buClr>
              <a:buSzPct val="85000"/>
              <a:defRPr/>
            </a:pPr>
            <a:r>
              <a:rPr lang="en-US" sz="4000" kern="1200" dirty="0">
                <a:solidFill>
                  <a:schemeClr val="tx1"/>
                </a:solidFill>
                <a:latin typeface="Calibri" panose="020F0502020204030204" pitchFamily="34" charset="0"/>
                <a:ea typeface="+mn-ea"/>
                <a:cs typeface="Calibri" panose="020F0502020204030204" pitchFamily="34" charset="0"/>
              </a:rPr>
              <a:t>Before versus After approach was used to compare their knowledge, skills, perception, and attitude before the training and label of change of the same individual after the training</a:t>
            </a:r>
          </a:p>
          <a:p>
            <a:pPr lvl="0">
              <a:lnSpc>
                <a:spcPct val="90000"/>
              </a:lnSpc>
              <a:spcBef>
                <a:spcPts val="1200"/>
              </a:spcBef>
              <a:buClr>
                <a:srgbClr val="D34817">
                  <a:lumMod val="75000"/>
                </a:srgbClr>
              </a:buClr>
              <a:buSzPct val="85000"/>
              <a:defRPr/>
            </a:pPr>
            <a:endParaRPr kumimoji="0" lang="en-US" sz="40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a:p>
            <a:pPr lvl="0">
              <a:lnSpc>
                <a:spcPct val="90000"/>
              </a:lnSpc>
              <a:spcBef>
                <a:spcPts val="1200"/>
              </a:spcBef>
              <a:buClr>
                <a:srgbClr val="D34817">
                  <a:lumMod val="75000"/>
                </a:srgbClr>
              </a:buClr>
              <a:buSzPct val="85000"/>
              <a:defRPr/>
            </a:pPr>
            <a:endParaRPr kumimoji="0" lang="en-US" sz="40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a:p>
            <a:pPr lvl="0">
              <a:lnSpc>
                <a:spcPct val="90000"/>
              </a:lnSpc>
              <a:spcBef>
                <a:spcPts val="1200"/>
              </a:spcBef>
              <a:buClr>
                <a:srgbClr val="D34817">
                  <a:lumMod val="75000"/>
                </a:srgbClr>
              </a:buClr>
              <a:buSzPct val="85000"/>
              <a:defRPr/>
            </a:pPr>
            <a:endParaRPr lang="en-US" sz="4000" kern="1200" dirty="0">
              <a:solidFill>
                <a:srgbClr val="7030A0"/>
              </a:solidFill>
              <a:latin typeface="Calibri" panose="020F0502020204030204" pitchFamily="34" charset="0"/>
              <a:ea typeface="+mn-ea"/>
              <a:cs typeface="Calibri" panose="020F0502020204030204" pitchFamily="34" charset="0"/>
            </a:endParaRPr>
          </a:p>
          <a:p>
            <a:pPr lvl="0">
              <a:lnSpc>
                <a:spcPct val="90000"/>
              </a:lnSpc>
              <a:spcBef>
                <a:spcPts val="1200"/>
              </a:spcBef>
              <a:buClr>
                <a:srgbClr val="D34817">
                  <a:lumMod val="75000"/>
                </a:srgbClr>
              </a:buClr>
              <a:buSzPct val="85000"/>
              <a:defRPr/>
            </a:pPr>
            <a:endParaRPr kumimoji="0" lang="en-US" sz="40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a:p>
            <a:pPr lvl="0">
              <a:lnSpc>
                <a:spcPct val="90000"/>
              </a:lnSpc>
              <a:spcBef>
                <a:spcPts val="1200"/>
              </a:spcBef>
              <a:buClr>
                <a:srgbClr val="D34817">
                  <a:lumMod val="75000"/>
                </a:srgbClr>
              </a:buClr>
              <a:buSzPct val="85000"/>
              <a:defRPr/>
            </a:pPr>
            <a:endParaRPr kumimoji="0" lang="en-US" sz="40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90000"/>
              </a:lnSpc>
              <a:spcBef>
                <a:spcPts val="1200"/>
              </a:spcBef>
              <a:spcAft>
                <a:spcPts val="0"/>
              </a:spcAft>
              <a:buClr>
                <a:srgbClr val="D34817">
                  <a:lumMod val="75000"/>
                </a:srgbClr>
              </a:buClr>
              <a:buSzPct val="85000"/>
              <a:tabLst/>
              <a:defRPr/>
            </a:pP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90000"/>
              </a:lnSpc>
              <a:spcBef>
                <a:spcPts val="1200"/>
              </a:spcBef>
              <a:spcAft>
                <a:spcPts val="0"/>
              </a:spcAft>
              <a:buClr>
                <a:srgbClr val="D34817">
                  <a:lumMod val="75000"/>
                </a:srgbClr>
              </a:buClr>
              <a:buSzPct val="85000"/>
              <a:tabLst/>
              <a:defRPr/>
            </a:pPr>
            <a:endParaRPr lang="en-US" sz="6000" b="1" kern="1200" dirty="0">
              <a:solidFill>
                <a:prstClr val="black"/>
              </a:solidFill>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90000"/>
              </a:lnSpc>
              <a:spcBef>
                <a:spcPts val="1200"/>
              </a:spcBef>
              <a:spcAft>
                <a:spcPts val="0"/>
              </a:spcAft>
              <a:buClr>
                <a:srgbClr val="D34817">
                  <a:lumMod val="75000"/>
                </a:srgbClr>
              </a:buClr>
              <a:buSzPct val="85000"/>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Training Methods</a:t>
            </a:r>
            <a:endParaRPr lang="en-US" sz="5400" b="1" kern="1200" dirty="0">
              <a:solidFill>
                <a:prstClr val="black"/>
              </a:solidFill>
              <a:latin typeface="Calibri" panose="020F0502020204030204" pitchFamily="34" charset="0"/>
              <a:ea typeface="+mn-ea"/>
              <a:cs typeface="Calibri" panose="020F0502020204030204" pitchFamily="34" charset="0"/>
            </a:endParaRPr>
          </a:p>
          <a:p>
            <a:pPr marL="857250" marR="0" lvl="0" indent="-857250" algn="l" defTabSz="914400" rtl="0" eaLnBrk="1" fontAlgn="auto" latinLnBrk="0" hangingPunct="1">
              <a:lnSpc>
                <a:spcPct val="90000"/>
              </a:lnSpc>
              <a:spcBef>
                <a:spcPts val="1200"/>
              </a:spcBef>
              <a:spcAft>
                <a:spcPts val="0"/>
              </a:spcAft>
              <a:buClr>
                <a:srgbClr val="D34817">
                  <a:lumMod val="75000"/>
                </a:srgbClr>
              </a:buClr>
              <a:buSzPct val="85000"/>
              <a:buAutoNum type="romanLcParenR"/>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Practical demonstration</a:t>
            </a:r>
          </a:p>
          <a:p>
            <a:pPr marL="857250" marR="0" lvl="0" indent="-857250" algn="l" defTabSz="914400" rtl="0" eaLnBrk="1" fontAlgn="auto" latinLnBrk="0" hangingPunct="1">
              <a:lnSpc>
                <a:spcPct val="90000"/>
              </a:lnSpc>
              <a:spcBef>
                <a:spcPts val="1200"/>
              </a:spcBef>
              <a:spcAft>
                <a:spcPts val="0"/>
              </a:spcAft>
              <a:buClr>
                <a:srgbClr val="D34817">
                  <a:lumMod val="75000"/>
                </a:srgbClr>
              </a:buClr>
              <a:buSzPct val="85000"/>
              <a:buAutoNum type="romanLcParenR"/>
              <a:tabLst/>
              <a:defRPr/>
            </a:pPr>
            <a:r>
              <a:rPr lang="en-US" sz="4000" kern="1200" dirty="0">
                <a:solidFill>
                  <a:prstClr val="black"/>
                </a:solidFill>
                <a:latin typeface="Calibri" panose="020F0502020204030204" pitchFamily="34" charset="0"/>
                <a:ea typeface="+mn-ea"/>
                <a:cs typeface="Calibri" panose="020F0502020204030204" pitchFamily="34" charset="0"/>
              </a:rPr>
              <a:t>Lecture series</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descr="A logo for a farm&#10;&#10;Description automatically generated">
            <a:extLst>
              <a:ext uri="{FF2B5EF4-FFF2-40B4-BE49-F238E27FC236}">
                <a16:creationId xmlns:a16="http://schemas.microsoft.com/office/drawing/2014/main" id="{F6B8DC5D-0E3A-739F-E8D3-C5FB05721EFF}"/>
              </a:ext>
            </a:extLst>
          </p:cNvPr>
          <p:cNvPicPr>
            <a:picLocks noChangeAspect="1"/>
          </p:cNvPicPr>
          <p:nvPr/>
        </p:nvPicPr>
        <p:blipFill>
          <a:blip r:embed="rId4"/>
          <a:stretch>
            <a:fillRect/>
          </a:stretch>
        </p:blipFill>
        <p:spPr>
          <a:xfrm>
            <a:off x="27924288" y="32769519"/>
            <a:ext cx="3639061" cy="3352843"/>
          </a:xfrm>
          <a:prstGeom prst="rect">
            <a:avLst/>
          </a:prstGeom>
        </p:spPr>
      </p:pic>
      <p:sp>
        <p:nvSpPr>
          <p:cNvPr id="16" name="TextBox 15">
            <a:extLst>
              <a:ext uri="{FF2B5EF4-FFF2-40B4-BE49-F238E27FC236}">
                <a16:creationId xmlns:a16="http://schemas.microsoft.com/office/drawing/2014/main" id="{1A39ABC1-D439-ADB0-179C-E873234A45B6}"/>
              </a:ext>
            </a:extLst>
          </p:cNvPr>
          <p:cNvSpPr txBox="1"/>
          <p:nvPr/>
        </p:nvSpPr>
        <p:spPr>
          <a:xfrm>
            <a:off x="17888074" y="33002046"/>
            <a:ext cx="5788713" cy="2308324"/>
          </a:xfrm>
          <a:prstGeom prst="rect">
            <a:avLst/>
          </a:prstGeom>
          <a:noFill/>
        </p:spPr>
        <p:txBody>
          <a:bodyPr wrap="square" rtlCol="0">
            <a:spAutoFit/>
          </a:bodyPr>
          <a:lstStyle/>
          <a:p>
            <a:r>
              <a:rPr lang="en-US" sz="3600" dirty="0">
                <a:latin typeface="Calibri" panose="020F0502020204030204" pitchFamily="34" charset="0"/>
                <a:cs typeface="Calibri" panose="020F0502020204030204" pitchFamily="34" charset="0"/>
              </a:rPr>
              <a:t>This program is made possible by NCR SARE professional development grant (ENC23-220). </a:t>
            </a:r>
          </a:p>
        </p:txBody>
      </p:sp>
      <p:pic>
        <p:nvPicPr>
          <p:cNvPr id="11" name="Picture 10">
            <a:extLst>
              <a:ext uri="{FF2B5EF4-FFF2-40B4-BE49-F238E27FC236}">
                <a16:creationId xmlns:a16="http://schemas.microsoft.com/office/drawing/2014/main" id="{B8066CB4-D8F2-7823-E203-73D01EB6EDD1}"/>
              </a:ext>
            </a:extLst>
          </p:cNvPr>
          <p:cNvPicPr>
            <a:picLocks noChangeAspect="1"/>
          </p:cNvPicPr>
          <p:nvPr/>
        </p:nvPicPr>
        <p:blipFill>
          <a:blip r:embed="rId5"/>
          <a:stretch>
            <a:fillRect/>
          </a:stretch>
        </p:blipFill>
        <p:spPr>
          <a:xfrm>
            <a:off x="4114502" y="17844151"/>
            <a:ext cx="6782098" cy="3344850"/>
          </a:xfrm>
          <a:prstGeom prst="rect">
            <a:avLst/>
          </a:prstGeom>
        </p:spPr>
      </p:pic>
      <p:sp>
        <p:nvSpPr>
          <p:cNvPr id="13" name="TextBox 12">
            <a:extLst>
              <a:ext uri="{FF2B5EF4-FFF2-40B4-BE49-F238E27FC236}">
                <a16:creationId xmlns:a16="http://schemas.microsoft.com/office/drawing/2014/main" id="{1B6EF874-7BEF-53C4-4B9D-372786D9C120}"/>
              </a:ext>
            </a:extLst>
          </p:cNvPr>
          <p:cNvSpPr txBox="1"/>
          <p:nvPr/>
        </p:nvSpPr>
        <p:spPr>
          <a:xfrm>
            <a:off x="5862584" y="21189001"/>
            <a:ext cx="1391728" cy="584775"/>
          </a:xfrm>
          <a:prstGeom prst="rect">
            <a:avLst/>
          </a:prstGeom>
          <a:noFill/>
        </p:spPr>
        <p:txBody>
          <a:bodyPr wrap="non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Before </a:t>
            </a:r>
          </a:p>
        </p:txBody>
      </p:sp>
      <p:sp>
        <p:nvSpPr>
          <p:cNvPr id="18" name="TextBox 17">
            <a:extLst>
              <a:ext uri="{FF2B5EF4-FFF2-40B4-BE49-F238E27FC236}">
                <a16:creationId xmlns:a16="http://schemas.microsoft.com/office/drawing/2014/main" id="{F308D7D3-2500-37D0-DB94-3436C389CE04}"/>
              </a:ext>
            </a:extLst>
          </p:cNvPr>
          <p:cNvSpPr txBox="1"/>
          <p:nvPr/>
        </p:nvSpPr>
        <p:spPr>
          <a:xfrm>
            <a:off x="2030700" y="19097893"/>
            <a:ext cx="2566307" cy="1077218"/>
          </a:xfrm>
          <a:prstGeom prst="rect">
            <a:avLst/>
          </a:prstGeom>
          <a:noFill/>
        </p:spPr>
        <p:txBody>
          <a:bodyPr wrap="squar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Impact </a:t>
            </a:r>
          </a:p>
          <a:p>
            <a:r>
              <a:rPr lang="en-US" sz="3200" dirty="0">
                <a:latin typeface="Calibri" panose="020F0502020204030204" pitchFamily="34" charset="0"/>
                <a:ea typeface="Calibri" panose="020F0502020204030204" pitchFamily="34" charset="0"/>
                <a:cs typeface="Calibri" panose="020F0502020204030204" pitchFamily="34" charset="0"/>
              </a:rPr>
              <a:t>Indicator</a:t>
            </a:r>
          </a:p>
        </p:txBody>
      </p:sp>
      <p:sp>
        <p:nvSpPr>
          <p:cNvPr id="22" name="TextBox 21">
            <a:extLst>
              <a:ext uri="{FF2B5EF4-FFF2-40B4-BE49-F238E27FC236}">
                <a16:creationId xmlns:a16="http://schemas.microsoft.com/office/drawing/2014/main" id="{C7FF8E81-A82B-DC72-E482-6E54D52DCDBD}"/>
              </a:ext>
            </a:extLst>
          </p:cNvPr>
          <p:cNvSpPr txBox="1"/>
          <p:nvPr/>
        </p:nvSpPr>
        <p:spPr>
          <a:xfrm>
            <a:off x="11087661" y="19639938"/>
            <a:ext cx="3429144" cy="584775"/>
          </a:xfrm>
          <a:prstGeom prst="rect">
            <a:avLst/>
          </a:prstGeom>
          <a:noFill/>
        </p:spPr>
        <p:txBody>
          <a:bodyPr wrap="non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Before the training </a:t>
            </a:r>
          </a:p>
        </p:txBody>
      </p:sp>
      <p:sp>
        <p:nvSpPr>
          <p:cNvPr id="23" name="TextBox 22">
            <a:extLst>
              <a:ext uri="{FF2B5EF4-FFF2-40B4-BE49-F238E27FC236}">
                <a16:creationId xmlns:a16="http://schemas.microsoft.com/office/drawing/2014/main" id="{AAB1D921-19BC-2138-05F4-96B336D638C7}"/>
              </a:ext>
            </a:extLst>
          </p:cNvPr>
          <p:cNvSpPr txBox="1"/>
          <p:nvPr/>
        </p:nvSpPr>
        <p:spPr>
          <a:xfrm>
            <a:off x="11127667" y="18500270"/>
            <a:ext cx="3161443" cy="584775"/>
          </a:xfrm>
          <a:prstGeom prst="rect">
            <a:avLst/>
          </a:prstGeom>
          <a:noFill/>
        </p:spPr>
        <p:txBody>
          <a:bodyPr wrap="non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After the training </a:t>
            </a:r>
          </a:p>
        </p:txBody>
      </p:sp>
      <p:sp>
        <p:nvSpPr>
          <p:cNvPr id="24" name="TextBox 23">
            <a:extLst>
              <a:ext uri="{FF2B5EF4-FFF2-40B4-BE49-F238E27FC236}">
                <a16:creationId xmlns:a16="http://schemas.microsoft.com/office/drawing/2014/main" id="{22926BA7-8529-1311-B6E6-090C6D9D1D7D}"/>
              </a:ext>
            </a:extLst>
          </p:cNvPr>
          <p:cNvSpPr txBox="1"/>
          <p:nvPr/>
        </p:nvSpPr>
        <p:spPr>
          <a:xfrm>
            <a:off x="9775744" y="21151921"/>
            <a:ext cx="3403496" cy="584775"/>
          </a:xfrm>
          <a:prstGeom prst="rect">
            <a:avLst/>
          </a:prstGeom>
          <a:noFill/>
        </p:spPr>
        <p:txBody>
          <a:bodyPr wrap="non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Impact Assessment</a:t>
            </a:r>
          </a:p>
        </p:txBody>
      </p:sp>
      <p:pic>
        <p:nvPicPr>
          <p:cNvPr id="10" name="Picture 9" descr="A person standing in front of a screen&#10;&#10;Description automatically generated">
            <a:extLst>
              <a:ext uri="{FF2B5EF4-FFF2-40B4-BE49-F238E27FC236}">
                <a16:creationId xmlns:a16="http://schemas.microsoft.com/office/drawing/2014/main" id="{57839BC2-3999-4FCF-1D60-40035D5454C9}"/>
              </a:ext>
            </a:extLst>
          </p:cNvPr>
          <p:cNvPicPr>
            <a:picLocks noChangeAspect="1"/>
          </p:cNvPicPr>
          <p:nvPr/>
        </p:nvPicPr>
        <p:blipFill>
          <a:blip r:embed="rId6"/>
          <a:stretch>
            <a:fillRect/>
          </a:stretch>
        </p:blipFill>
        <p:spPr>
          <a:xfrm>
            <a:off x="1525334" y="25601273"/>
            <a:ext cx="6782098" cy="5086574"/>
          </a:xfrm>
          <a:prstGeom prst="rect">
            <a:avLst/>
          </a:prstGeom>
        </p:spPr>
      </p:pic>
      <p:sp>
        <p:nvSpPr>
          <p:cNvPr id="12" name="TextBox 11">
            <a:extLst>
              <a:ext uri="{FF2B5EF4-FFF2-40B4-BE49-F238E27FC236}">
                <a16:creationId xmlns:a16="http://schemas.microsoft.com/office/drawing/2014/main" id="{3BA53A9C-7890-27B8-E41B-D04AB9A3F068}"/>
              </a:ext>
            </a:extLst>
          </p:cNvPr>
          <p:cNvSpPr txBox="1"/>
          <p:nvPr/>
        </p:nvSpPr>
        <p:spPr>
          <a:xfrm>
            <a:off x="1319594" y="30905618"/>
            <a:ext cx="6896398" cy="1200329"/>
          </a:xfrm>
          <a:prstGeom prst="rect">
            <a:avLst/>
          </a:prstGeom>
          <a:noFill/>
        </p:spPr>
        <p:txBody>
          <a:bodyPr wrap="square" rtlCol="0">
            <a:sp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Demonstration of sheep digestion by Dr. Dan Quadros</a:t>
            </a:r>
          </a:p>
        </p:txBody>
      </p:sp>
      <p:sp>
        <p:nvSpPr>
          <p:cNvPr id="14" name="TextBox 13">
            <a:extLst>
              <a:ext uri="{FF2B5EF4-FFF2-40B4-BE49-F238E27FC236}">
                <a16:creationId xmlns:a16="http://schemas.microsoft.com/office/drawing/2014/main" id="{755FD68B-1246-01DA-0AB3-77FF5B1AE792}"/>
              </a:ext>
            </a:extLst>
          </p:cNvPr>
          <p:cNvSpPr txBox="1"/>
          <p:nvPr/>
        </p:nvSpPr>
        <p:spPr>
          <a:xfrm>
            <a:off x="1319594" y="32760135"/>
            <a:ext cx="13890877" cy="1938992"/>
          </a:xfrm>
          <a:prstGeom prst="rect">
            <a:avLst/>
          </a:prstGeom>
          <a:noFill/>
        </p:spPr>
        <p:txBody>
          <a:bodyPr wrap="square" rtlCol="0">
            <a:sp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Additional lectures on</a:t>
            </a:r>
          </a:p>
          <a:p>
            <a:r>
              <a:rPr lang="en-US" sz="4000" dirty="0">
                <a:latin typeface="Calibri" panose="020F0502020204030204" pitchFamily="34" charset="0"/>
                <a:ea typeface="Calibri" panose="020F0502020204030204" pitchFamily="34" charset="0"/>
                <a:cs typeface="Calibri" panose="020F0502020204030204" pitchFamily="34" charset="0"/>
              </a:rPr>
              <a:t>Web re-sources for sheep/goat production by Ms. Linda Coffey</a:t>
            </a:r>
          </a:p>
          <a:p>
            <a:r>
              <a:rPr lang="en-US" sz="4000" dirty="0">
                <a:latin typeface="Calibri" panose="020F0502020204030204" pitchFamily="34" charset="0"/>
                <a:ea typeface="Calibri" panose="020F0502020204030204" pitchFamily="34" charset="0"/>
                <a:cs typeface="Calibri" panose="020F0502020204030204" pitchFamily="34" charset="0"/>
              </a:rPr>
              <a:t>Forage finished sheep or goat production by Dr. Bruce Shanks</a:t>
            </a:r>
          </a:p>
        </p:txBody>
      </p:sp>
      <p:pic>
        <p:nvPicPr>
          <p:cNvPr id="20" name="Picture 19" descr="A group of people posing for a photo&#10;&#10;Description automatically generated">
            <a:extLst>
              <a:ext uri="{FF2B5EF4-FFF2-40B4-BE49-F238E27FC236}">
                <a16:creationId xmlns:a16="http://schemas.microsoft.com/office/drawing/2014/main" id="{B79A2C5B-AEED-2967-8278-081E80DCB5EC}"/>
              </a:ext>
            </a:extLst>
          </p:cNvPr>
          <p:cNvPicPr>
            <a:picLocks noChangeAspect="1"/>
          </p:cNvPicPr>
          <p:nvPr/>
        </p:nvPicPr>
        <p:blipFill>
          <a:blip r:embed="rId7"/>
          <a:stretch>
            <a:fillRect/>
          </a:stretch>
        </p:blipFill>
        <p:spPr>
          <a:xfrm>
            <a:off x="17888074" y="6619075"/>
            <a:ext cx="6636322" cy="4734543"/>
          </a:xfrm>
          <a:prstGeom prst="rect">
            <a:avLst/>
          </a:prstGeom>
        </p:spPr>
      </p:pic>
      <p:pic>
        <p:nvPicPr>
          <p:cNvPr id="15" name="Picture 14" descr="A group of people sitting in a room&#10;&#10;Description automatically generated">
            <a:extLst>
              <a:ext uri="{FF2B5EF4-FFF2-40B4-BE49-F238E27FC236}">
                <a16:creationId xmlns:a16="http://schemas.microsoft.com/office/drawing/2014/main" id="{391A5B2A-98F1-8A60-59E8-F0D0DFF0425E}"/>
              </a:ext>
            </a:extLst>
          </p:cNvPr>
          <p:cNvPicPr>
            <a:picLocks noChangeAspect="1"/>
          </p:cNvPicPr>
          <p:nvPr/>
        </p:nvPicPr>
        <p:blipFill>
          <a:blip r:embed="rId8"/>
          <a:stretch>
            <a:fillRect/>
          </a:stretch>
        </p:blipFill>
        <p:spPr>
          <a:xfrm>
            <a:off x="8595125" y="25547381"/>
            <a:ext cx="6821085" cy="5115814"/>
          </a:xfrm>
          <a:prstGeom prst="rect">
            <a:avLst/>
          </a:prstGeom>
        </p:spPr>
      </p:pic>
      <p:sp>
        <p:nvSpPr>
          <p:cNvPr id="17" name="TextBox 16">
            <a:extLst>
              <a:ext uri="{FF2B5EF4-FFF2-40B4-BE49-F238E27FC236}">
                <a16:creationId xmlns:a16="http://schemas.microsoft.com/office/drawing/2014/main" id="{8008D037-29B4-A81F-9642-E8A14E24C00A}"/>
              </a:ext>
            </a:extLst>
          </p:cNvPr>
          <p:cNvSpPr txBox="1"/>
          <p:nvPr/>
        </p:nvSpPr>
        <p:spPr>
          <a:xfrm>
            <a:off x="8485971" y="30905618"/>
            <a:ext cx="6896398" cy="1200329"/>
          </a:xfrm>
          <a:prstGeom prst="rect">
            <a:avLst/>
          </a:prstGeom>
          <a:noFill/>
        </p:spPr>
        <p:txBody>
          <a:bodyPr wrap="square" rtlCol="0">
            <a:sp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Feed formulation software training by Dr. Ken Coffey</a:t>
            </a:r>
          </a:p>
        </p:txBody>
      </p:sp>
      <p:sp>
        <p:nvSpPr>
          <p:cNvPr id="25" name="TextBox 24">
            <a:extLst>
              <a:ext uri="{FF2B5EF4-FFF2-40B4-BE49-F238E27FC236}">
                <a16:creationId xmlns:a16="http://schemas.microsoft.com/office/drawing/2014/main" id="{356C4AF1-0CD1-0374-3ABA-B2636A626759}"/>
              </a:ext>
            </a:extLst>
          </p:cNvPr>
          <p:cNvSpPr txBox="1"/>
          <p:nvPr/>
        </p:nvSpPr>
        <p:spPr>
          <a:xfrm>
            <a:off x="17888074" y="5448355"/>
            <a:ext cx="4440984" cy="923330"/>
          </a:xfrm>
          <a:prstGeom prst="rect">
            <a:avLst/>
          </a:prstGeom>
          <a:noFill/>
        </p:spPr>
        <p:txBody>
          <a:bodyPr wrap="square" rtlCol="0">
            <a:spAutoFit/>
          </a:bodyPr>
          <a:lstStyle/>
          <a:p>
            <a:r>
              <a:rPr lang="en-US" sz="5400" b="1" dirty="0">
                <a:latin typeface="Calibri" panose="020F0502020204030204" pitchFamily="34" charset="0"/>
                <a:ea typeface="Calibri" panose="020F0502020204030204" pitchFamily="34" charset="0"/>
                <a:cs typeface="Calibri" panose="020F0502020204030204" pitchFamily="34" charset="0"/>
              </a:rPr>
              <a:t>Participants</a:t>
            </a:r>
          </a:p>
        </p:txBody>
      </p:sp>
      <p:sp>
        <p:nvSpPr>
          <p:cNvPr id="26" name="TextBox 25">
            <a:extLst>
              <a:ext uri="{FF2B5EF4-FFF2-40B4-BE49-F238E27FC236}">
                <a16:creationId xmlns:a16="http://schemas.microsoft.com/office/drawing/2014/main" id="{E5011F6A-C634-AC2C-A3DB-154648312BDA}"/>
              </a:ext>
            </a:extLst>
          </p:cNvPr>
          <p:cNvSpPr txBox="1"/>
          <p:nvPr/>
        </p:nvSpPr>
        <p:spPr>
          <a:xfrm>
            <a:off x="17785694" y="11564397"/>
            <a:ext cx="13906991" cy="1754326"/>
          </a:xfrm>
          <a:prstGeom prst="rect">
            <a:avLst/>
          </a:prstGeom>
          <a:noFill/>
        </p:spPr>
        <p:txBody>
          <a:bodyPr wrap="square" rtlCol="0">
            <a:sp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Most of our participants were Lincoln University Small Farm Outreach Staffs, University of Missouri Extension Specialists, County educators, Livestock consultants, Farmers and Graduate Students.</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descr="A group of people in a classroom&#10;&#10;Description automatically generated">
            <a:extLst>
              <a:ext uri="{FF2B5EF4-FFF2-40B4-BE49-F238E27FC236}">
                <a16:creationId xmlns:a16="http://schemas.microsoft.com/office/drawing/2014/main" id="{303D3B5E-1C4C-31B0-2A5A-CA755B8E17AC}"/>
              </a:ext>
            </a:extLst>
          </p:cNvPr>
          <p:cNvPicPr>
            <a:picLocks noChangeAspect="1"/>
          </p:cNvPicPr>
          <p:nvPr/>
        </p:nvPicPr>
        <p:blipFill>
          <a:blip r:embed="rId9"/>
          <a:stretch>
            <a:fillRect/>
          </a:stretch>
        </p:blipFill>
        <p:spPr>
          <a:xfrm>
            <a:off x="24596415" y="6619075"/>
            <a:ext cx="7096270" cy="4734543"/>
          </a:xfrm>
          <a:prstGeom prst="rect">
            <a:avLst/>
          </a:prstGeom>
        </p:spPr>
      </p:pic>
    </p:spTree>
    <p:extLst>
      <p:ext uri="{BB962C8B-B14F-4D97-AF65-F5344CB8AC3E}">
        <p14:creationId xmlns:p14="http://schemas.microsoft.com/office/powerpoint/2010/main" val="124837734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5606</TotalTime>
  <Words>459</Words>
  <Application>Microsoft Office PowerPoint</Application>
  <PresentationFormat>Custom</PresentationFormat>
  <Paragraphs>63</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Oswald</vt:lpstr>
      <vt:lpstr>Arial</vt:lpstr>
      <vt:lpstr>Calibri</vt:lpstr>
      <vt:lpstr>Simple Light</vt:lpstr>
      <vt:lpstr>Extending Pasture-based Sheep and Goat Production Information to the Farmers through Train-the-Trainer program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Mohan Acharya</dc:creator>
  <cp:lastModifiedBy>Acharya, Mohan</cp:lastModifiedBy>
  <cp:revision>71</cp:revision>
  <dcterms:modified xsi:type="dcterms:W3CDTF">2025-02-04T17:44:21Z</dcterms:modified>
</cp:coreProperties>
</file>