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9" r:id="rId1"/>
  </p:sldMasterIdLst>
  <p:notesMasterIdLst>
    <p:notesMasterId r:id="rId38"/>
  </p:notesMasterIdLst>
  <p:handoutMasterIdLst>
    <p:handoutMasterId r:id="rId39"/>
  </p:handoutMasterIdLst>
  <p:sldIdLst>
    <p:sldId id="256" r:id="rId2"/>
    <p:sldId id="581" r:id="rId3"/>
    <p:sldId id="620" r:id="rId4"/>
    <p:sldId id="619" r:id="rId5"/>
    <p:sldId id="303" r:id="rId6"/>
    <p:sldId id="558" r:id="rId7"/>
    <p:sldId id="491" r:id="rId8"/>
    <p:sldId id="574" r:id="rId9"/>
    <p:sldId id="494" r:id="rId10"/>
    <p:sldId id="570" r:id="rId11"/>
    <p:sldId id="495" r:id="rId12"/>
    <p:sldId id="628" r:id="rId13"/>
    <p:sldId id="510" r:id="rId14"/>
    <p:sldId id="552" r:id="rId15"/>
    <p:sldId id="304" r:id="rId16"/>
    <p:sldId id="623" r:id="rId17"/>
    <p:sldId id="624" r:id="rId18"/>
    <p:sldId id="641" r:id="rId19"/>
    <p:sldId id="610" r:id="rId20"/>
    <p:sldId id="615" r:id="rId21"/>
    <p:sldId id="625" r:id="rId22"/>
    <p:sldId id="288" r:id="rId23"/>
    <p:sldId id="626" r:id="rId24"/>
    <p:sldId id="627" r:id="rId25"/>
    <p:sldId id="617" r:id="rId26"/>
    <p:sldId id="629" r:id="rId27"/>
    <p:sldId id="630" r:id="rId28"/>
    <p:sldId id="632" r:id="rId29"/>
    <p:sldId id="633" r:id="rId30"/>
    <p:sldId id="634" r:id="rId31"/>
    <p:sldId id="635" r:id="rId32"/>
    <p:sldId id="631" r:id="rId33"/>
    <p:sldId id="637" r:id="rId34"/>
    <p:sldId id="640" r:id="rId35"/>
    <p:sldId id="636" r:id="rId36"/>
    <p:sldId id="638"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6F5F6"/>
    <a:srgbClr val="C2F7FA"/>
    <a:srgbClr val="4B6D64"/>
    <a:srgbClr val="0099FF"/>
    <a:srgbClr val="808000"/>
    <a:srgbClr val="99FF33"/>
    <a:srgbClr val="FFCC00"/>
    <a:srgbClr val="33CC33"/>
    <a:srgbClr val="FFFF99"/>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93FABC-B0EA-684F-B7C8-A37CCA568AAB}" v="71" dt="2021-02-18T17:13:23.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29" autoAdjust="0"/>
    <p:restoredTop sz="90952"/>
  </p:normalViewPr>
  <p:slideViewPr>
    <p:cSldViewPr>
      <p:cViewPr varScale="1">
        <p:scale>
          <a:sx n="116" d="100"/>
          <a:sy n="116" d="100"/>
        </p:scale>
        <p:origin x="208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492"/>
    </p:cViewPr>
  </p:sorterViewPr>
  <p:notesViewPr>
    <p:cSldViewPr>
      <p:cViewPr varScale="1">
        <p:scale>
          <a:sx n="95" d="100"/>
          <a:sy n="95" d="100"/>
        </p:scale>
        <p:origin x="43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toin, Valerie L." userId="44d35a8d-2426-47cd-91d0-2c668556ffc1" providerId="ADAL" clId="{A33C5269-D41A-4A91-88C2-0D76B0690F28}"/>
    <pc:docChg chg="modSld">
      <pc:chgData name="Dantoin, Valerie L." userId="44d35a8d-2426-47cd-91d0-2c668556ffc1" providerId="ADAL" clId="{A33C5269-D41A-4A91-88C2-0D76B0690F28}" dt="2021-02-18T14:11:06.031" v="22" actId="6549"/>
      <pc:docMkLst>
        <pc:docMk/>
      </pc:docMkLst>
      <pc:sldChg chg="modSp mod">
        <pc:chgData name="Dantoin, Valerie L." userId="44d35a8d-2426-47cd-91d0-2c668556ffc1" providerId="ADAL" clId="{A33C5269-D41A-4A91-88C2-0D76B0690F28}" dt="2021-02-18T14:11:06.031" v="22" actId="6549"/>
        <pc:sldMkLst>
          <pc:docMk/>
          <pc:sldMk cId="0" sldId="256"/>
        </pc:sldMkLst>
        <pc:spChg chg="mod">
          <ac:chgData name="Dantoin, Valerie L." userId="44d35a8d-2426-47cd-91d0-2c668556ffc1" providerId="ADAL" clId="{A33C5269-D41A-4A91-88C2-0D76B0690F28}" dt="2021-02-18T14:11:06.031" v="22" actId="6549"/>
          <ac:spMkLst>
            <pc:docMk/>
            <pc:sldMk cId="0" sldId="256"/>
            <ac:spMk id="3" creationId="{00000000-0000-0000-0000-000000000000}"/>
          </ac:spMkLst>
        </pc:spChg>
      </pc:sldChg>
    </pc:docChg>
  </pc:docChgLst>
  <pc:docChgLst>
    <pc:chgData name="Beth, Roxanne H." userId="5d818004-dac7-4720-bc82-67fe06dc0d27" providerId="ADAL" clId="{3E93FABC-B0EA-684F-B7C8-A37CCA568AAB}"/>
    <pc:docChg chg="undo custSel modSld modMainMaster">
      <pc:chgData name="Beth, Roxanne H." userId="5d818004-dac7-4720-bc82-67fe06dc0d27" providerId="ADAL" clId="{3E93FABC-B0EA-684F-B7C8-A37CCA568AAB}" dt="2021-02-18T17:24:24.829" v="428" actId="255"/>
      <pc:docMkLst>
        <pc:docMk/>
      </pc:docMkLst>
      <pc:sldChg chg="modSp mod">
        <pc:chgData name="Beth, Roxanne H." userId="5d818004-dac7-4720-bc82-67fe06dc0d27" providerId="ADAL" clId="{3E93FABC-B0EA-684F-B7C8-A37CCA568AAB}" dt="2021-02-18T16:19:18.359" v="87" actId="1076"/>
        <pc:sldMkLst>
          <pc:docMk/>
          <pc:sldMk cId="0" sldId="256"/>
        </pc:sldMkLst>
        <pc:spChg chg="mod">
          <ac:chgData name="Beth, Roxanne H." userId="5d818004-dac7-4720-bc82-67fe06dc0d27" providerId="ADAL" clId="{3E93FABC-B0EA-684F-B7C8-A37CCA568AAB}" dt="2021-02-18T16:19:06.199" v="85" actId="1076"/>
          <ac:spMkLst>
            <pc:docMk/>
            <pc:sldMk cId="0" sldId="256"/>
            <ac:spMk id="3" creationId="{00000000-0000-0000-0000-000000000000}"/>
          </ac:spMkLst>
        </pc:spChg>
        <pc:spChg chg="mod">
          <ac:chgData name="Beth, Roxanne H." userId="5d818004-dac7-4720-bc82-67fe06dc0d27" providerId="ADAL" clId="{3E93FABC-B0EA-684F-B7C8-A37CCA568AAB}" dt="2021-02-18T16:19:06.199" v="85" actId="1076"/>
          <ac:spMkLst>
            <pc:docMk/>
            <pc:sldMk cId="0" sldId="256"/>
            <ac:spMk id="5" creationId="{00000000-0000-0000-0000-000000000000}"/>
          </ac:spMkLst>
        </pc:spChg>
        <pc:spChg chg="mod">
          <ac:chgData name="Beth, Roxanne H." userId="5d818004-dac7-4720-bc82-67fe06dc0d27" providerId="ADAL" clId="{3E93FABC-B0EA-684F-B7C8-A37CCA568AAB}" dt="2021-02-18T16:19:06.199" v="85" actId="1076"/>
          <ac:spMkLst>
            <pc:docMk/>
            <pc:sldMk cId="0" sldId="256"/>
            <ac:spMk id="2050" creationId="{00000000-0000-0000-0000-000000000000}"/>
          </ac:spMkLst>
        </pc:spChg>
        <pc:spChg chg="mod">
          <ac:chgData name="Beth, Roxanne H." userId="5d818004-dac7-4720-bc82-67fe06dc0d27" providerId="ADAL" clId="{3E93FABC-B0EA-684F-B7C8-A37CCA568AAB}" dt="2021-02-18T16:19:06.199" v="85" actId="1076"/>
          <ac:spMkLst>
            <pc:docMk/>
            <pc:sldMk cId="0" sldId="256"/>
            <ac:spMk id="2051" creationId="{00000000-0000-0000-0000-000000000000}"/>
          </ac:spMkLst>
        </pc:spChg>
        <pc:picChg chg="mod">
          <ac:chgData name="Beth, Roxanne H." userId="5d818004-dac7-4720-bc82-67fe06dc0d27" providerId="ADAL" clId="{3E93FABC-B0EA-684F-B7C8-A37CCA568AAB}" dt="2021-02-18T16:19:06.199" v="85" actId="1076"/>
          <ac:picMkLst>
            <pc:docMk/>
            <pc:sldMk cId="0" sldId="256"/>
            <ac:picMk id="4" creationId="{00000000-0000-0000-0000-000000000000}"/>
          </ac:picMkLst>
        </pc:picChg>
        <pc:picChg chg="mod">
          <ac:chgData name="Beth, Roxanne H." userId="5d818004-dac7-4720-bc82-67fe06dc0d27" providerId="ADAL" clId="{3E93FABC-B0EA-684F-B7C8-A37CCA568AAB}" dt="2021-02-18T16:19:18.359" v="87" actId="1076"/>
          <ac:picMkLst>
            <pc:docMk/>
            <pc:sldMk cId="0" sldId="256"/>
            <ac:picMk id="2056" creationId="{00000000-0000-0000-0000-000000000000}"/>
          </ac:picMkLst>
        </pc:picChg>
        <pc:cxnChg chg="mod">
          <ac:chgData name="Beth, Roxanne H." userId="5d818004-dac7-4720-bc82-67fe06dc0d27" providerId="ADAL" clId="{3E93FABC-B0EA-684F-B7C8-A37CCA568AAB}" dt="2021-02-18T16:19:06.199" v="85" actId="1076"/>
          <ac:cxnSpMkLst>
            <pc:docMk/>
            <pc:sldMk cId="0" sldId="256"/>
            <ac:cxnSpMk id="8" creationId="{00000000-0000-0000-0000-000000000000}"/>
          </ac:cxnSpMkLst>
        </pc:cxnChg>
      </pc:sldChg>
      <pc:sldChg chg="modSp">
        <pc:chgData name="Beth, Roxanne H." userId="5d818004-dac7-4720-bc82-67fe06dc0d27" providerId="ADAL" clId="{3E93FABC-B0EA-684F-B7C8-A37CCA568AAB}" dt="2021-02-18T17:13:23.367" v="308" actId="1076"/>
        <pc:sldMkLst>
          <pc:docMk/>
          <pc:sldMk cId="2121632102" sldId="288"/>
        </pc:sldMkLst>
        <pc:picChg chg="mod">
          <ac:chgData name="Beth, Roxanne H." userId="5d818004-dac7-4720-bc82-67fe06dc0d27" providerId="ADAL" clId="{3E93FABC-B0EA-684F-B7C8-A37CCA568AAB}" dt="2021-02-18T17:13:23.367" v="308" actId="1076"/>
          <ac:picMkLst>
            <pc:docMk/>
            <pc:sldMk cId="2121632102" sldId="288"/>
            <ac:picMk id="2050" creationId="{00000000-0000-0000-0000-000000000000}"/>
          </ac:picMkLst>
        </pc:picChg>
      </pc:sldChg>
      <pc:sldChg chg="modSp">
        <pc:chgData name="Beth, Roxanne H." userId="5d818004-dac7-4720-bc82-67fe06dc0d27" providerId="ADAL" clId="{3E93FABC-B0EA-684F-B7C8-A37CCA568AAB}" dt="2021-02-18T16:29:55.044" v="139" actId="1076"/>
        <pc:sldMkLst>
          <pc:docMk/>
          <pc:sldMk cId="0" sldId="303"/>
        </pc:sldMkLst>
        <pc:spChg chg="mod">
          <ac:chgData name="Beth, Roxanne H." userId="5d818004-dac7-4720-bc82-67fe06dc0d27" providerId="ADAL" clId="{3E93FABC-B0EA-684F-B7C8-A37CCA568AAB}" dt="2021-02-18T16:29:49.667" v="138" actId="1076"/>
          <ac:spMkLst>
            <pc:docMk/>
            <pc:sldMk cId="0" sldId="303"/>
            <ac:spMk id="71683" creationId="{00000000-0000-0000-0000-000000000000}"/>
          </ac:spMkLst>
        </pc:spChg>
        <pc:spChg chg="mod">
          <ac:chgData name="Beth, Roxanne H." userId="5d818004-dac7-4720-bc82-67fe06dc0d27" providerId="ADAL" clId="{3E93FABC-B0EA-684F-B7C8-A37CCA568AAB}" dt="2021-02-18T16:29:49.667" v="138" actId="1076"/>
          <ac:spMkLst>
            <pc:docMk/>
            <pc:sldMk cId="0" sldId="303"/>
            <ac:spMk id="71684" creationId="{00000000-0000-0000-0000-000000000000}"/>
          </ac:spMkLst>
        </pc:spChg>
        <pc:spChg chg="mod">
          <ac:chgData name="Beth, Roxanne H." userId="5d818004-dac7-4720-bc82-67fe06dc0d27" providerId="ADAL" clId="{3E93FABC-B0EA-684F-B7C8-A37CCA568AAB}" dt="2021-02-18T16:29:49.667" v="138" actId="1076"/>
          <ac:spMkLst>
            <pc:docMk/>
            <pc:sldMk cId="0" sldId="303"/>
            <ac:spMk id="71685" creationId="{00000000-0000-0000-0000-000000000000}"/>
          </ac:spMkLst>
        </pc:spChg>
        <pc:spChg chg="mod">
          <ac:chgData name="Beth, Roxanne H." userId="5d818004-dac7-4720-bc82-67fe06dc0d27" providerId="ADAL" clId="{3E93FABC-B0EA-684F-B7C8-A37CCA568AAB}" dt="2021-02-18T16:29:55.044" v="139" actId="1076"/>
          <ac:spMkLst>
            <pc:docMk/>
            <pc:sldMk cId="0" sldId="303"/>
            <ac:spMk id="71688" creationId="{00000000-0000-0000-0000-000000000000}"/>
          </ac:spMkLst>
        </pc:spChg>
        <pc:picChg chg="mod">
          <ac:chgData name="Beth, Roxanne H." userId="5d818004-dac7-4720-bc82-67fe06dc0d27" providerId="ADAL" clId="{3E93FABC-B0EA-684F-B7C8-A37CCA568AAB}" dt="2021-02-18T16:29:49.667" v="138" actId="1076"/>
          <ac:picMkLst>
            <pc:docMk/>
            <pc:sldMk cId="0" sldId="303"/>
            <ac:picMk id="71682" creationId="{00000000-0000-0000-0000-000000000000}"/>
          </ac:picMkLst>
        </pc:picChg>
        <pc:picChg chg="mod">
          <ac:chgData name="Beth, Roxanne H." userId="5d818004-dac7-4720-bc82-67fe06dc0d27" providerId="ADAL" clId="{3E93FABC-B0EA-684F-B7C8-A37CCA568AAB}" dt="2021-02-18T16:29:40.994" v="137" actId="1076"/>
          <ac:picMkLst>
            <pc:docMk/>
            <pc:sldMk cId="0" sldId="303"/>
            <ac:picMk id="71687" creationId="{00000000-0000-0000-0000-000000000000}"/>
          </ac:picMkLst>
        </pc:picChg>
      </pc:sldChg>
      <pc:sldChg chg="modSp mod">
        <pc:chgData name="Beth, Roxanne H." userId="5d818004-dac7-4720-bc82-67fe06dc0d27" providerId="ADAL" clId="{3E93FABC-B0EA-684F-B7C8-A37CCA568AAB}" dt="2021-02-18T16:46:27.485" v="247" actId="1076"/>
        <pc:sldMkLst>
          <pc:docMk/>
          <pc:sldMk cId="0" sldId="304"/>
        </pc:sldMkLst>
        <pc:spChg chg="mod">
          <ac:chgData name="Beth, Roxanne H." userId="5d818004-dac7-4720-bc82-67fe06dc0d27" providerId="ADAL" clId="{3E93FABC-B0EA-684F-B7C8-A37CCA568AAB}" dt="2021-02-18T16:45:31.718" v="240" actId="1076"/>
          <ac:spMkLst>
            <pc:docMk/>
            <pc:sldMk cId="0" sldId="304"/>
            <ac:spMk id="3" creationId="{00000000-0000-0000-0000-000000000000}"/>
          </ac:spMkLst>
        </pc:spChg>
        <pc:spChg chg="mod">
          <ac:chgData name="Beth, Roxanne H." userId="5d818004-dac7-4720-bc82-67fe06dc0d27" providerId="ADAL" clId="{3E93FABC-B0EA-684F-B7C8-A37CCA568AAB}" dt="2021-02-18T16:45:10.342" v="237" actId="1076"/>
          <ac:spMkLst>
            <pc:docMk/>
            <pc:sldMk cId="0" sldId="304"/>
            <ac:spMk id="4" creationId="{00000000-0000-0000-0000-000000000000}"/>
          </ac:spMkLst>
        </pc:spChg>
        <pc:spChg chg="mod">
          <ac:chgData name="Beth, Roxanne H." userId="5d818004-dac7-4720-bc82-67fe06dc0d27" providerId="ADAL" clId="{3E93FABC-B0EA-684F-B7C8-A37CCA568AAB}" dt="2021-02-18T16:44:45.479" v="233" actId="1076"/>
          <ac:spMkLst>
            <pc:docMk/>
            <pc:sldMk cId="0" sldId="304"/>
            <ac:spMk id="6" creationId="{00000000-0000-0000-0000-000000000000}"/>
          </ac:spMkLst>
        </pc:spChg>
        <pc:spChg chg="mod">
          <ac:chgData name="Beth, Roxanne H." userId="5d818004-dac7-4720-bc82-67fe06dc0d27" providerId="ADAL" clId="{3E93FABC-B0EA-684F-B7C8-A37CCA568AAB}" dt="2021-02-18T16:44:16.622" v="231" actId="1076"/>
          <ac:spMkLst>
            <pc:docMk/>
            <pc:sldMk cId="0" sldId="304"/>
            <ac:spMk id="9" creationId="{00000000-0000-0000-0000-000000000000}"/>
          </ac:spMkLst>
        </pc:spChg>
        <pc:spChg chg="mod">
          <ac:chgData name="Beth, Roxanne H." userId="5d818004-dac7-4720-bc82-67fe06dc0d27" providerId="ADAL" clId="{3E93FABC-B0EA-684F-B7C8-A37CCA568AAB}" dt="2021-02-18T16:45:14.898" v="238" actId="1076"/>
          <ac:spMkLst>
            <pc:docMk/>
            <pc:sldMk cId="0" sldId="304"/>
            <ac:spMk id="12" creationId="{00000000-0000-0000-0000-000000000000}"/>
          </ac:spMkLst>
        </pc:spChg>
        <pc:spChg chg="mod">
          <ac:chgData name="Beth, Roxanne H." userId="5d818004-dac7-4720-bc82-67fe06dc0d27" providerId="ADAL" clId="{3E93FABC-B0EA-684F-B7C8-A37CCA568AAB}" dt="2021-02-18T16:46:17.787" v="244" actId="1076"/>
          <ac:spMkLst>
            <pc:docMk/>
            <pc:sldMk cId="0" sldId="304"/>
            <ac:spMk id="72707" creationId="{00000000-0000-0000-0000-000000000000}"/>
          </ac:spMkLst>
        </pc:spChg>
        <pc:spChg chg="mod">
          <ac:chgData name="Beth, Roxanne H." userId="5d818004-dac7-4720-bc82-67fe06dc0d27" providerId="ADAL" clId="{3E93FABC-B0EA-684F-B7C8-A37CCA568AAB}" dt="2021-02-18T16:46:16.236" v="243" actId="1076"/>
          <ac:spMkLst>
            <pc:docMk/>
            <pc:sldMk cId="0" sldId="304"/>
            <ac:spMk id="72708" creationId="{00000000-0000-0000-0000-000000000000}"/>
          </ac:spMkLst>
        </pc:spChg>
        <pc:spChg chg="mod">
          <ac:chgData name="Beth, Roxanne H." userId="5d818004-dac7-4720-bc82-67fe06dc0d27" providerId="ADAL" clId="{3E93FABC-B0EA-684F-B7C8-A37CCA568AAB}" dt="2021-02-18T16:46:21.938" v="245" actId="1076"/>
          <ac:spMkLst>
            <pc:docMk/>
            <pc:sldMk cId="0" sldId="304"/>
            <ac:spMk id="72709" creationId="{00000000-0000-0000-0000-000000000000}"/>
          </ac:spMkLst>
        </pc:spChg>
        <pc:spChg chg="mod">
          <ac:chgData name="Beth, Roxanne H." userId="5d818004-dac7-4720-bc82-67fe06dc0d27" providerId="ADAL" clId="{3E93FABC-B0EA-684F-B7C8-A37CCA568AAB}" dt="2021-02-18T16:45:34.462" v="241" actId="1076"/>
          <ac:spMkLst>
            <pc:docMk/>
            <pc:sldMk cId="0" sldId="304"/>
            <ac:spMk id="72712" creationId="{00000000-0000-0000-0000-000000000000}"/>
          </ac:spMkLst>
        </pc:spChg>
        <pc:picChg chg="mod modCrop">
          <ac:chgData name="Beth, Roxanne H." userId="5d818004-dac7-4720-bc82-67fe06dc0d27" providerId="ADAL" clId="{3E93FABC-B0EA-684F-B7C8-A37CCA568AAB}" dt="2021-02-18T16:44:50.373" v="234" actId="732"/>
          <ac:picMkLst>
            <pc:docMk/>
            <pc:sldMk cId="0" sldId="304"/>
            <ac:picMk id="2" creationId="{00000000-0000-0000-0000-000000000000}"/>
          </ac:picMkLst>
        </pc:picChg>
        <pc:picChg chg="mod modCrop">
          <ac:chgData name="Beth, Roxanne H." userId="5d818004-dac7-4720-bc82-67fe06dc0d27" providerId="ADAL" clId="{3E93FABC-B0EA-684F-B7C8-A37CCA568AAB}" dt="2021-02-18T16:45:24.933" v="239" actId="732"/>
          <ac:picMkLst>
            <pc:docMk/>
            <pc:sldMk cId="0" sldId="304"/>
            <ac:picMk id="5" creationId="{00000000-0000-0000-0000-000000000000}"/>
          </ac:picMkLst>
        </pc:picChg>
        <pc:picChg chg="mod">
          <ac:chgData name="Beth, Roxanne H." userId="5d818004-dac7-4720-bc82-67fe06dc0d27" providerId="ADAL" clId="{3E93FABC-B0EA-684F-B7C8-A37CCA568AAB}" dt="2021-02-18T16:46:27.485" v="247" actId="1076"/>
          <ac:picMkLst>
            <pc:docMk/>
            <pc:sldMk cId="0" sldId="304"/>
            <ac:picMk id="72706" creationId="{00000000-0000-0000-0000-000000000000}"/>
          </ac:picMkLst>
        </pc:picChg>
      </pc:sldChg>
      <pc:sldChg chg="modSp mod">
        <pc:chgData name="Beth, Roxanne H." userId="5d818004-dac7-4720-bc82-67fe06dc0d27" providerId="ADAL" clId="{3E93FABC-B0EA-684F-B7C8-A37CCA568AAB}" dt="2021-02-18T16:32:24.139" v="166" actId="14100"/>
        <pc:sldMkLst>
          <pc:docMk/>
          <pc:sldMk cId="0" sldId="491"/>
        </pc:sldMkLst>
        <pc:spChg chg="mod">
          <ac:chgData name="Beth, Roxanne H." userId="5d818004-dac7-4720-bc82-67fe06dc0d27" providerId="ADAL" clId="{3E93FABC-B0EA-684F-B7C8-A37CCA568AAB}" dt="2021-02-18T16:32:24.139" v="166" actId="14100"/>
          <ac:spMkLst>
            <pc:docMk/>
            <pc:sldMk cId="0" sldId="491"/>
            <ac:spMk id="5" creationId="{00000000-0000-0000-0000-000000000000}"/>
          </ac:spMkLst>
        </pc:spChg>
        <pc:spChg chg="mod">
          <ac:chgData name="Beth, Roxanne H." userId="5d818004-dac7-4720-bc82-67fe06dc0d27" providerId="ADAL" clId="{3E93FABC-B0EA-684F-B7C8-A37CCA568AAB}" dt="2021-02-18T16:32:12.509" v="163" actId="14100"/>
          <ac:spMkLst>
            <pc:docMk/>
            <pc:sldMk cId="0" sldId="491"/>
            <ac:spMk id="319491" creationId="{00000000-0000-0000-0000-000000000000}"/>
          </ac:spMkLst>
        </pc:spChg>
        <pc:spChg chg="mod">
          <ac:chgData name="Beth, Roxanne H." userId="5d818004-dac7-4720-bc82-67fe06dc0d27" providerId="ADAL" clId="{3E93FABC-B0EA-684F-B7C8-A37CCA568AAB}" dt="2021-02-18T16:32:02.161" v="160" actId="1076"/>
          <ac:spMkLst>
            <pc:docMk/>
            <pc:sldMk cId="0" sldId="491"/>
            <ac:spMk id="319492" creationId="{00000000-0000-0000-0000-000000000000}"/>
          </ac:spMkLst>
        </pc:spChg>
        <pc:graphicFrameChg chg="mod">
          <ac:chgData name="Beth, Roxanne H." userId="5d818004-dac7-4720-bc82-67fe06dc0d27" providerId="ADAL" clId="{3E93FABC-B0EA-684F-B7C8-A37CCA568AAB}" dt="2021-02-18T16:32:19.132" v="164" actId="14100"/>
          <ac:graphicFrameMkLst>
            <pc:docMk/>
            <pc:sldMk cId="0" sldId="491"/>
            <ac:graphicFrameMk id="319490" creationId="{00000000-0000-0000-0000-000000000000}"/>
          </ac:graphicFrameMkLst>
        </pc:graphicFrameChg>
        <pc:picChg chg="mod">
          <ac:chgData name="Beth, Roxanne H." userId="5d818004-dac7-4720-bc82-67fe06dc0d27" providerId="ADAL" clId="{3E93FABC-B0EA-684F-B7C8-A37CCA568AAB}" dt="2021-02-18T16:31:13.931" v="152" actId="1076"/>
          <ac:picMkLst>
            <pc:docMk/>
            <pc:sldMk cId="0" sldId="491"/>
            <ac:picMk id="2" creationId="{00000000-0000-0000-0000-000000000000}"/>
          </ac:picMkLst>
        </pc:picChg>
      </pc:sldChg>
      <pc:sldChg chg="modSp mod">
        <pc:chgData name="Beth, Roxanne H." userId="5d818004-dac7-4720-bc82-67fe06dc0d27" providerId="ADAL" clId="{3E93FABC-B0EA-684F-B7C8-A37CCA568AAB}" dt="2021-02-18T16:35:14.415" v="195" actId="1076"/>
        <pc:sldMkLst>
          <pc:docMk/>
          <pc:sldMk cId="0" sldId="494"/>
        </pc:sldMkLst>
        <pc:spChg chg="mod">
          <ac:chgData name="Beth, Roxanne H." userId="5d818004-dac7-4720-bc82-67fe06dc0d27" providerId="ADAL" clId="{3E93FABC-B0EA-684F-B7C8-A37CCA568AAB}" dt="2021-02-18T16:35:08.656" v="193" actId="1076"/>
          <ac:spMkLst>
            <pc:docMk/>
            <pc:sldMk cId="0" sldId="494"/>
            <ac:spMk id="322564" creationId="{00000000-0000-0000-0000-000000000000}"/>
          </ac:spMkLst>
        </pc:spChg>
        <pc:picChg chg="mod">
          <ac:chgData name="Beth, Roxanne H." userId="5d818004-dac7-4720-bc82-67fe06dc0d27" providerId="ADAL" clId="{3E93FABC-B0EA-684F-B7C8-A37CCA568AAB}" dt="2021-02-18T16:35:14.415" v="195" actId="1076"/>
          <ac:picMkLst>
            <pc:docMk/>
            <pc:sldMk cId="0" sldId="494"/>
            <ac:picMk id="2" creationId="{00000000-0000-0000-0000-000000000000}"/>
          </ac:picMkLst>
        </pc:picChg>
        <pc:picChg chg="mod">
          <ac:chgData name="Beth, Roxanne H." userId="5d818004-dac7-4720-bc82-67fe06dc0d27" providerId="ADAL" clId="{3E93FABC-B0EA-684F-B7C8-A37CCA568AAB}" dt="2021-02-18T16:35:11.986" v="194" actId="14100"/>
          <ac:picMkLst>
            <pc:docMk/>
            <pc:sldMk cId="0" sldId="494"/>
            <ac:picMk id="322562" creationId="{00000000-0000-0000-0000-000000000000}"/>
          </ac:picMkLst>
        </pc:picChg>
      </pc:sldChg>
      <pc:sldChg chg="modSp mod">
        <pc:chgData name="Beth, Roxanne H." userId="5d818004-dac7-4720-bc82-67fe06dc0d27" providerId="ADAL" clId="{3E93FABC-B0EA-684F-B7C8-A37CCA568AAB}" dt="2021-02-18T16:37:54.577" v="214" actId="1076"/>
        <pc:sldMkLst>
          <pc:docMk/>
          <pc:sldMk cId="0" sldId="495"/>
        </pc:sldMkLst>
        <pc:spChg chg="mod">
          <ac:chgData name="Beth, Roxanne H." userId="5d818004-dac7-4720-bc82-67fe06dc0d27" providerId="ADAL" clId="{3E93FABC-B0EA-684F-B7C8-A37CCA568AAB}" dt="2021-02-18T16:37:08.404" v="206" actId="1076"/>
          <ac:spMkLst>
            <pc:docMk/>
            <pc:sldMk cId="0" sldId="495"/>
            <ac:spMk id="323588" creationId="{00000000-0000-0000-0000-000000000000}"/>
          </ac:spMkLst>
        </pc:spChg>
        <pc:spChg chg="mod">
          <ac:chgData name="Beth, Roxanne H." userId="5d818004-dac7-4720-bc82-67fe06dc0d27" providerId="ADAL" clId="{3E93FABC-B0EA-684F-B7C8-A37CCA568AAB}" dt="2021-02-18T16:37:08.404" v="206" actId="1076"/>
          <ac:spMkLst>
            <pc:docMk/>
            <pc:sldMk cId="0" sldId="495"/>
            <ac:spMk id="323589" creationId="{00000000-0000-0000-0000-000000000000}"/>
          </ac:spMkLst>
        </pc:spChg>
        <pc:spChg chg="mod">
          <ac:chgData name="Beth, Roxanne H." userId="5d818004-dac7-4720-bc82-67fe06dc0d27" providerId="ADAL" clId="{3E93FABC-B0EA-684F-B7C8-A37CCA568AAB}" dt="2021-02-18T16:37:08.404" v="206" actId="1076"/>
          <ac:spMkLst>
            <pc:docMk/>
            <pc:sldMk cId="0" sldId="495"/>
            <ac:spMk id="323590" creationId="{00000000-0000-0000-0000-000000000000}"/>
          </ac:spMkLst>
        </pc:spChg>
        <pc:spChg chg="mod">
          <ac:chgData name="Beth, Roxanne H." userId="5d818004-dac7-4720-bc82-67fe06dc0d27" providerId="ADAL" clId="{3E93FABC-B0EA-684F-B7C8-A37CCA568AAB}" dt="2021-02-18T16:37:42.964" v="212" actId="1076"/>
          <ac:spMkLst>
            <pc:docMk/>
            <pc:sldMk cId="0" sldId="495"/>
            <ac:spMk id="323594" creationId="{00000000-0000-0000-0000-000000000000}"/>
          </ac:spMkLst>
        </pc:spChg>
        <pc:spChg chg="mod">
          <ac:chgData name="Beth, Roxanne H." userId="5d818004-dac7-4720-bc82-67fe06dc0d27" providerId="ADAL" clId="{3E93FABC-B0EA-684F-B7C8-A37CCA568AAB}" dt="2021-02-18T16:37:52.505" v="213" actId="1076"/>
          <ac:spMkLst>
            <pc:docMk/>
            <pc:sldMk cId="0" sldId="495"/>
            <ac:spMk id="323595" creationId="{00000000-0000-0000-0000-000000000000}"/>
          </ac:spMkLst>
        </pc:spChg>
        <pc:picChg chg="mod">
          <ac:chgData name="Beth, Roxanne H." userId="5d818004-dac7-4720-bc82-67fe06dc0d27" providerId="ADAL" clId="{3E93FABC-B0EA-684F-B7C8-A37CCA568AAB}" dt="2021-02-18T16:37:54.577" v="214" actId="1076"/>
          <ac:picMkLst>
            <pc:docMk/>
            <pc:sldMk cId="0" sldId="495"/>
            <ac:picMk id="2" creationId="{00000000-0000-0000-0000-000000000000}"/>
          </ac:picMkLst>
        </pc:picChg>
        <pc:picChg chg="mod">
          <ac:chgData name="Beth, Roxanne H." userId="5d818004-dac7-4720-bc82-67fe06dc0d27" providerId="ADAL" clId="{3E93FABC-B0EA-684F-B7C8-A37CCA568AAB}" dt="2021-02-18T16:37:22.476" v="208" actId="1076"/>
          <ac:picMkLst>
            <pc:docMk/>
            <pc:sldMk cId="0" sldId="495"/>
            <ac:picMk id="323586" creationId="{00000000-0000-0000-0000-000000000000}"/>
          </ac:picMkLst>
        </pc:picChg>
        <pc:picChg chg="mod">
          <ac:chgData name="Beth, Roxanne H." userId="5d818004-dac7-4720-bc82-67fe06dc0d27" providerId="ADAL" clId="{3E93FABC-B0EA-684F-B7C8-A37CCA568AAB}" dt="2021-02-18T16:37:08.404" v="206" actId="1076"/>
          <ac:picMkLst>
            <pc:docMk/>
            <pc:sldMk cId="0" sldId="495"/>
            <ac:picMk id="323587" creationId="{00000000-0000-0000-0000-000000000000}"/>
          </ac:picMkLst>
        </pc:picChg>
        <pc:picChg chg="mod">
          <ac:chgData name="Beth, Roxanne H." userId="5d818004-dac7-4720-bc82-67fe06dc0d27" providerId="ADAL" clId="{3E93FABC-B0EA-684F-B7C8-A37CCA568AAB}" dt="2021-02-18T16:37:27.900" v="209" actId="1076"/>
          <ac:picMkLst>
            <pc:docMk/>
            <pc:sldMk cId="0" sldId="495"/>
            <ac:picMk id="323593" creationId="{00000000-0000-0000-0000-000000000000}"/>
          </ac:picMkLst>
        </pc:picChg>
      </pc:sldChg>
      <pc:sldChg chg="modSp mod">
        <pc:chgData name="Beth, Roxanne H." userId="5d818004-dac7-4720-bc82-67fe06dc0d27" providerId="ADAL" clId="{3E93FABC-B0EA-684F-B7C8-A37CCA568AAB}" dt="2021-02-18T16:43:02.338" v="225" actId="1076"/>
        <pc:sldMkLst>
          <pc:docMk/>
          <pc:sldMk cId="0" sldId="510"/>
        </pc:sldMkLst>
        <pc:spChg chg="mod">
          <ac:chgData name="Beth, Roxanne H." userId="5d818004-dac7-4720-bc82-67fe06dc0d27" providerId="ADAL" clId="{3E93FABC-B0EA-684F-B7C8-A37CCA568AAB}" dt="2021-02-18T16:43:02.338" v="225" actId="1076"/>
          <ac:spMkLst>
            <pc:docMk/>
            <pc:sldMk cId="0" sldId="510"/>
            <ac:spMk id="347139" creationId="{00000000-0000-0000-0000-000000000000}"/>
          </ac:spMkLst>
        </pc:spChg>
        <pc:picChg chg="mod">
          <ac:chgData name="Beth, Roxanne H." userId="5d818004-dac7-4720-bc82-67fe06dc0d27" providerId="ADAL" clId="{3E93FABC-B0EA-684F-B7C8-A37CCA568AAB}" dt="2021-02-18T16:42:48.409" v="222" actId="1076"/>
          <ac:picMkLst>
            <pc:docMk/>
            <pc:sldMk cId="0" sldId="510"/>
            <ac:picMk id="347138" creationId="{00000000-0000-0000-0000-000000000000}"/>
          </ac:picMkLst>
        </pc:picChg>
        <pc:picChg chg="mod">
          <ac:chgData name="Beth, Roxanne H." userId="5d818004-dac7-4720-bc82-67fe06dc0d27" providerId="ADAL" clId="{3E93FABC-B0EA-684F-B7C8-A37CCA568AAB}" dt="2021-02-18T16:43:02.338" v="225" actId="1076"/>
          <ac:picMkLst>
            <pc:docMk/>
            <pc:sldMk cId="0" sldId="510"/>
            <ac:picMk id="347140" creationId="{00000000-0000-0000-0000-000000000000}"/>
          </ac:picMkLst>
        </pc:picChg>
      </pc:sldChg>
      <pc:sldChg chg="modSp mod">
        <pc:chgData name="Beth, Roxanne H." userId="5d818004-dac7-4720-bc82-67fe06dc0d27" providerId="ADAL" clId="{3E93FABC-B0EA-684F-B7C8-A37CCA568AAB}" dt="2021-02-18T16:43:42.646" v="229" actId="1076"/>
        <pc:sldMkLst>
          <pc:docMk/>
          <pc:sldMk cId="0" sldId="552"/>
        </pc:sldMkLst>
        <pc:spChg chg="mod">
          <ac:chgData name="Beth, Roxanne H." userId="5d818004-dac7-4720-bc82-67fe06dc0d27" providerId="ADAL" clId="{3E93FABC-B0EA-684F-B7C8-A37CCA568AAB}" dt="2021-02-18T16:43:21.507" v="226" actId="1076"/>
          <ac:spMkLst>
            <pc:docMk/>
            <pc:sldMk cId="0" sldId="552"/>
            <ac:spMk id="412675" creationId="{00000000-0000-0000-0000-000000000000}"/>
          </ac:spMkLst>
        </pc:spChg>
        <pc:picChg chg="mod">
          <ac:chgData name="Beth, Roxanne H." userId="5d818004-dac7-4720-bc82-67fe06dc0d27" providerId="ADAL" clId="{3E93FABC-B0EA-684F-B7C8-A37CCA568AAB}" dt="2021-02-18T16:43:42.646" v="229" actId="1076"/>
          <ac:picMkLst>
            <pc:docMk/>
            <pc:sldMk cId="0" sldId="552"/>
            <ac:picMk id="2" creationId="{00000000-0000-0000-0000-000000000000}"/>
          </ac:picMkLst>
        </pc:picChg>
        <pc:picChg chg="mod">
          <ac:chgData name="Beth, Roxanne H." userId="5d818004-dac7-4720-bc82-67fe06dc0d27" providerId="ADAL" clId="{3E93FABC-B0EA-684F-B7C8-A37CCA568AAB}" dt="2021-02-18T16:43:37.516" v="228" actId="732"/>
          <ac:picMkLst>
            <pc:docMk/>
            <pc:sldMk cId="0" sldId="552"/>
            <ac:picMk id="412674" creationId="{00000000-0000-0000-0000-000000000000}"/>
          </ac:picMkLst>
        </pc:picChg>
      </pc:sldChg>
      <pc:sldChg chg="modSp mod">
        <pc:chgData name="Beth, Roxanne H." userId="5d818004-dac7-4720-bc82-67fe06dc0d27" providerId="ADAL" clId="{3E93FABC-B0EA-684F-B7C8-A37CCA568AAB}" dt="2021-02-18T16:30:45.704" v="145" actId="1076"/>
        <pc:sldMkLst>
          <pc:docMk/>
          <pc:sldMk cId="0" sldId="558"/>
        </pc:sldMkLst>
        <pc:spChg chg="mod">
          <ac:chgData name="Beth, Roxanne H." userId="5d818004-dac7-4720-bc82-67fe06dc0d27" providerId="ADAL" clId="{3E93FABC-B0EA-684F-B7C8-A37CCA568AAB}" dt="2021-02-18T16:30:29.268" v="142" actId="1076"/>
          <ac:spMkLst>
            <pc:docMk/>
            <pc:sldMk cId="0" sldId="558"/>
            <ac:spMk id="2" creationId="{00000000-0000-0000-0000-000000000000}"/>
          </ac:spMkLst>
        </pc:spChg>
        <pc:spChg chg="mod">
          <ac:chgData name="Beth, Roxanne H." userId="5d818004-dac7-4720-bc82-67fe06dc0d27" providerId="ADAL" clId="{3E93FABC-B0EA-684F-B7C8-A37CCA568AAB}" dt="2021-02-18T16:30:29.268" v="142" actId="1076"/>
          <ac:spMkLst>
            <pc:docMk/>
            <pc:sldMk cId="0" sldId="558"/>
            <ac:spMk id="424963" creationId="{00000000-0000-0000-0000-000000000000}"/>
          </ac:spMkLst>
        </pc:spChg>
        <pc:picChg chg="mod">
          <ac:chgData name="Beth, Roxanne H." userId="5d818004-dac7-4720-bc82-67fe06dc0d27" providerId="ADAL" clId="{3E93FABC-B0EA-684F-B7C8-A37CCA568AAB}" dt="2021-02-18T16:30:43.679" v="144" actId="1076"/>
          <ac:picMkLst>
            <pc:docMk/>
            <pc:sldMk cId="0" sldId="558"/>
            <ac:picMk id="3" creationId="{00000000-0000-0000-0000-000000000000}"/>
          </ac:picMkLst>
        </pc:picChg>
        <pc:picChg chg="mod">
          <ac:chgData name="Beth, Roxanne H." userId="5d818004-dac7-4720-bc82-67fe06dc0d27" providerId="ADAL" clId="{3E93FABC-B0EA-684F-B7C8-A37CCA568AAB}" dt="2021-02-18T16:30:45.704" v="145" actId="1076"/>
          <ac:picMkLst>
            <pc:docMk/>
            <pc:sldMk cId="0" sldId="558"/>
            <ac:picMk id="4" creationId="{00000000-0000-0000-0000-000000000000}"/>
          </ac:picMkLst>
        </pc:picChg>
      </pc:sldChg>
      <pc:sldChg chg="modSp mod">
        <pc:chgData name="Beth, Roxanne H." userId="5d818004-dac7-4720-bc82-67fe06dc0d27" providerId="ADAL" clId="{3E93FABC-B0EA-684F-B7C8-A37CCA568AAB}" dt="2021-02-18T16:36:14.110" v="205" actId="1076"/>
        <pc:sldMkLst>
          <pc:docMk/>
          <pc:sldMk cId="0" sldId="570"/>
        </pc:sldMkLst>
        <pc:spChg chg="mod">
          <ac:chgData name="Beth, Roxanne H." userId="5d818004-dac7-4720-bc82-67fe06dc0d27" providerId="ADAL" clId="{3E93FABC-B0EA-684F-B7C8-A37CCA568AAB}" dt="2021-02-18T16:36:10.161" v="204" actId="14100"/>
          <ac:spMkLst>
            <pc:docMk/>
            <pc:sldMk cId="0" sldId="570"/>
            <ac:spMk id="437252" creationId="{00000000-0000-0000-0000-000000000000}"/>
          </ac:spMkLst>
        </pc:spChg>
        <pc:graphicFrameChg chg="mod">
          <ac:chgData name="Beth, Roxanne H." userId="5d818004-dac7-4720-bc82-67fe06dc0d27" providerId="ADAL" clId="{3E93FABC-B0EA-684F-B7C8-A37CCA568AAB}" dt="2021-02-18T16:35:57.101" v="201" actId="1076"/>
          <ac:graphicFrameMkLst>
            <pc:docMk/>
            <pc:sldMk cId="0" sldId="570"/>
            <ac:graphicFrameMk id="437251" creationId="{00000000-0000-0000-0000-000000000000}"/>
          </ac:graphicFrameMkLst>
        </pc:graphicFrameChg>
        <pc:picChg chg="mod modCrop">
          <ac:chgData name="Beth, Roxanne H." userId="5d818004-dac7-4720-bc82-67fe06dc0d27" providerId="ADAL" clId="{3E93FABC-B0EA-684F-B7C8-A37CCA568AAB}" dt="2021-02-18T16:35:54.478" v="200" actId="732"/>
          <ac:picMkLst>
            <pc:docMk/>
            <pc:sldMk cId="0" sldId="570"/>
            <ac:picMk id="2" creationId="{00000000-0000-0000-0000-000000000000}"/>
          </ac:picMkLst>
        </pc:picChg>
        <pc:picChg chg="mod">
          <ac:chgData name="Beth, Roxanne H." userId="5d818004-dac7-4720-bc82-67fe06dc0d27" providerId="ADAL" clId="{3E93FABC-B0EA-684F-B7C8-A37CCA568AAB}" dt="2021-02-18T16:36:14.110" v="205" actId="1076"/>
          <ac:picMkLst>
            <pc:docMk/>
            <pc:sldMk cId="0" sldId="570"/>
            <ac:picMk id="3" creationId="{00000000-0000-0000-0000-000000000000}"/>
          </ac:picMkLst>
        </pc:picChg>
      </pc:sldChg>
      <pc:sldChg chg="modSp mod">
        <pc:chgData name="Beth, Roxanne H." userId="5d818004-dac7-4720-bc82-67fe06dc0d27" providerId="ADAL" clId="{3E93FABC-B0EA-684F-B7C8-A37CCA568AAB}" dt="2021-02-18T16:35:00.364" v="192" actId="1076"/>
        <pc:sldMkLst>
          <pc:docMk/>
          <pc:sldMk cId="0" sldId="574"/>
        </pc:sldMkLst>
        <pc:spChg chg="mod">
          <ac:chgData name="Beth, Roxanne H." userId="5d818004-dac7-4720-bc82-67fe06dc0d27" providerId="ADAL" clId="{3E93FABC-B0EA-684F-B7C8-A37CCA568AAB}" dt="2021-02-18T16:34:00.694" v="180" actId="1035"/>
          <ac:spMkLst>
            <pc:docMk/>
            <pc:sldMk cId="0" sldId="574"/>
            <ac:spMk id="2" creationId="{00000000-0000-0000-0000-000000000000}"/>
          </ac:spMkLst>
        </pc:spChg>
        <pc:spChg chg="mod">
          <ac:chgData name="Beth, Roxanne H." userId="5d818004-dac7-4720-bc82-67fe06dc0d27" providerId="ADAL" clId="{3E93FABC-B0EA-684F-B7C8-A37CCA568AAB}" dt="2021-02-18T16:34:54.953" v="191" actId="1076"/>
          <ac:spMkLst>
            <pc:docMk/>
            <pc:sldMk cId="0" sldId="574"/>
            <ac:spMk id="3" creationId="{00000000-0000-0000-0000-000000000000}"/>
          </ac:spMkLst>
        </pc:spChg>
        <pc:spChg chg="mod">
          <ac:chgData name="Beth, Roxanne H." userId="5d818004-dac7-4720-bc82-67fe06dc0d27" providerId="ADAL" clId="{3E93FABC-B0EA-684F-B7C8-A37CCA568AAB}" dt="2021-02-18T16:34:37.515" v="187" actId="1076"/>
          <ac:spMkLst>
            <pc:docMk/>
            <pc:sldMk cId="0" sldId="574"/>
            <ac:spMk id="443394" creationId="{00000000-0000-0000-0000-000000000000}"/>
          </ac:spMkLst>
        </pc:spChg>
        <pc:spChg chg="mod">
          <ac:chgData name="Beth, Roxanne H." userId="5d818004-dac7-4720-bc82-67fe06dc0d27" providerId="ADAL" clId="{3E93FABC-B0EA-684F-B7C8-A37CCA568AAB}" dt="2021-02-18T16:34:51.749" v="190" actId="1076"/>
          <ac:spMkLst>
            <pc:docMk/>
            <pc:sldMk cId="0" sldId="574"/>
            <ac:spMk id="443395" creationId="{00000000-0000-0000-0000-000000000000}"/>
          </ac:spMkLst>
        </pc:spChg>
        <pc:spChg chg="mod">
          <ac:chgData name="Beth, Roxanne H." userId="5d818004-dac7-4720-bc82-67fe06dc0d27" providerId="ADAL" clId="{3E93FABC-B0EA-684F-B7C8-A37CCA568AAB}" dt="2021-02-18T16:34:00.694" v="180" actId="1035"/>
          <ac:spMkLst>
            <pc:docMk/>
            <pc:sldMk cId="0" sldId="574"/>
            <ac:spMk id="443396" creationId="{00000000-0000-0000-0000-000000000000}"/>
          </ac:spMkLst>
        </pc:spChg>
        <pc:spChg chg="mod">
          <ac:chgData name="Beth, Roxanne H." userId="5d818004-dac7-4720-bc82-67fe06dc0d27" providerId="ADAL" clId="{3E93FABC-B0EA-684F-B7C8-A37CCA568AAB}" dt="2021-02-18T16:34:00.694" v="180" actId="1035"/>
          <ac:spMkLst>
            <pc:docMk/>
            <pc:sldMk cId="0" sldId="574"/>
            <ac:spMk id="443397" creationId="{00000000-0000-0000-0000-000000000000}"/>
          </ac:spMkLst>
        </pc:spChg>
        <pc:spChg chg="mod">
          <ac:chgData name="Beth, Roxanne H." userId="5d818004-dac7-4720-bc82-67fe06dc0d27" providerId="ADAL" clId="{3E93FABC-B0EA-684F-B7C8-A37CCA568AAB}" dt="2021-02-18T16:34:00.694" v="180" actId="1035"/>
          <ac:spMkLst>
            <pc:docMk/>
            <pc:sldMk cId="0" sldId="574"/>
            <ac:spMk id="443398" creationId="{00000000-0000-0000-0000-000000000000}"/>
          </ac:spMkLst>
        </pc:spChg>
        <pc:spChg chg="mod">
          <ac:chgData name="Beth, Roxanne H." userId="5d818004-dac7-4720-bc82-67fe06dc0d27" providerId="ADAL" clId="{3E93FABC-B0EA-684F-B7C8-A37CCA568AAB}" dt="2021-02-18T16:34:00.694" v="180" actId="1035"/>
          <ac:spMkLst>
            <pc:docMk/>
            <pc:sldMk cId="0" sldId="574"/>
            <ac:spMk id="443399" creationId="{00000000-0000-0000-0000-000000000000}"/>
          </ac:spMkLst>
        </pc:spChg>
        <pc:spChg chg="mod">
          <ac:chgData name="Beth, Roxanne H." userId="5d818004-dac7-4720-bc82-67fe06dc0d27" providerId="ADAL" clId="{3E93FABC-B0EA-684F-B7C8-A37CCA568AAB}" dt="2021-02-18T16:34:00.694" v="180" actId="1035"/>
          <ac:spMkLst>
            <pc:docMk/>
            <pc:sldMk cId="0" sldId="574"/>
            <ac:spMk id="443400" creationId="{00000000-0000-0000-0000-000000000000}"/>
          </ac:spMkLst>
        </pc:spChg>
        <pc:spChg chg="mod">
          <ac:chgData name="Beth, Roxanne H." userId="5d818004-dac7-4720-bc82-67fe06dc0d27" providerId="ADAL" clId="{3E93FABC-B0EA-684F-B7C8-A37CCA568AAB}" dt="2021-02-18T16:34:00.694" v="180" actId="1035"/>
          <ac:spMkLst>
            <pc:docMk/>
            <pc:sldMk cId="0" sldId="574"/>
            <ac:spMk id="443401" creationId="{00000000-0000-0000-0000-000000000000}"/>
          </ac:spMkLst>
        </pc:spChg>
        <pc:spChg chg="mod">
          <ac:chgData name="Beth, Roxanne H." userId="5d818004-dac7-4720-bc82-67fe06dc0d27" providerId="ADAL" clId="{3E93FABC-B0EA-684F-B7C8-A37CCA568AAB}" dt="2021-02-18T16:34:00.694" v="180" actId="1035"/>
          <ac:spMkLst>
            <pc:docMk/>
            <pc:sldMk cId="0" sldId="574"/>
            <ac:spMk id="443402" creationId="{00000000-0000-0000-0000-000000000000}"/>
          </ac:spMkLst>
        </pc:spChg>
        <pc:spChg chg="mod">
          <ac:chgData name="Beth, Roxanne H." userId="5d818004-dac7-4720-bc82-67fe06dc0d27" providerId="ADAL" clId="{3E93FABC-B0EA-684F-B7C8-A37CCA568AAB}" dt="2021-02-18T16:34:00.694" v="180" actId="1035"/>
          <ac:spMkLst>
            <pc:docMk/>
            <pc:sldMk cId="0" sldId="574"/>
            <ac:spMk id="443403" creationId="{00000000-0000-0000-0000-000000000000}"/>
          </ac:spMkLst>
        </pc:spChg>
        <pc:spChg chg="mod">
          <ac:chgData name="Beth, Roxanne H." userId="5d818004-dac7-4720-bc82-67fe06dc0d27" providerId="ADAL" clId="{3E93FABC-B0EA-684F-B7C8-A37CCA568AAB}" dt="2021-02-18T16:34:00.694" v="180" actId="1035"/>
          <ac:spMkLst>
            <pc:docMk/>
            <pc:sldMk cId="0" sldId="574"/>
            <ac:spMk id="443404" creationId="{00000000-0000-0000-0000-000000000000}"/>
          </ac:spMkLst>
        </pc:spChg>
        <pc:spChg chg="mod">
          <ac:chgData name="Beth, Roxanne H." userId="5d818004-dac7-4720-bc82-67fe06dc0d27" providerId="ADAL" clId="{3E93FABC-B0EA-684F-B7C8-A37CCA568AAB}" dt="2021-02-18T16:34:00.694" v="180" actId="1035"/>
          <ac:spMkLst>
            <pc:docMk/>
            <pc:sldMk cId="0" sldId="574"/>
            <ac:spMk id="443405" creationId="{00000000-0000-0000-0000-000000000000}"/>
          </ac:spMkLst>
        </pc:spChg>
        <pc:spChg chg="mod">
          <ac:chgData name="Beth, Roxanne H." userId="5d818004-dac7-4720-bc82-67fe06dc0d27" providerId="ADAL" clId="{3E93FABC-B0EA-684F-B7C8-A37CCA568AAB}" dt="2021-02-18T16:34:00.694" v="180" actId="1035"/>
          <ac:spMkLst>
            <pc:docMk/>
            <pc:sldMk cId="0" sldId="574"/>
            <ac:spMk id="443406" creationId="{00000000-0000-0000-0000-000000000000}"/>
          </ac:spMkLst>
        </pc:spChg>
        <pc:spChg chg="mod">
          <ac:chgData name="Beth, Roxanne H." userId="5d818004-dac7-4720-bc82-67fe06dc0d27" providerId="ADAL" clId="{3E93FABC-B0EA-684F-B7C8-A37CCA568AAB}" dt="2021-02-18T16:34:00.694" v="180" actId="1035"/>
          <ac:spMkLst>
            <pc:docMk/>
            <pc:sldMk cId="0" sldId="574"/>
            <ac:spMk id="443407" creationId="{00000000-0000-0000-0000-000000000000}"/>
          </ac:spMkLst>
        </pc:spChg>
        <pc:spChg chg="mod">
          <ac:chgData name="Beth, Roxanne H." userId="5d818004-dac7-4720-bc82-67fe06dc0d27" providerId="ADAL" clId="{3E93FABC-B0EA-684F-B7C8-A37CCA568AAB}" dt="2021-02-18T16:34:00.694" v="180" actId="1035"/>
          <ac:spMkLst>
            <pc:docMk/>
            <pc:sldMk cId="0" sldId="574"/>
            <ac:spMk id="443408" creationId="{00000000-0000-0000-0000-000000000000}"/>
          </ac:spMkLst>
        </pc:spChg>
        <pc:spChg chg="mod">
          <ac:chgData name="Beth, Roxanne H." userId="5d818004-dac7-4720-bc82-67fe06dc0d27" providerId="ADAL" clId="{3E93FABC-B0EA-684F-B7C8-A37CCA568AAB}" dt="2021-02-18T16:34:00.694" v="180" actId="1035"/>
          <ac:spMkLst>
            <pc:docMk/>
            <pc:sldMk cId="0" sldId="574"/>
            <ac:spMk id="443409" creationId="{00000000-0000-0000-0000-000000000000}"/>
          </ac:spMkLst>
        </pc:spChg>
        <pc:picChg chg="mod modCrop">
          <ac:chgData name="Beth, Roxanne H." userId="5d818004-dac7-4720-bc82-67fe06dc0d27" providerId="ADAL" clId="{3E93FABC-B0EA-684F-B7C8-A37CCA568AAB}" dt="2021-02-18T16:33:11.045" v="172" actId="1076"/>
          <ac:picMkLst>
            <pc:docMk/>
            <pc:sldMk cId="0" sldId="574"/>
            <ac:picMk id="4" creationId="{00000000-0000-0000-0000-000000000000}"/>
          </ac:picMkLst>
        </pc:picChg>
        <pc:picChg chg="mod">
          <ac:chgData name="Beth, Roxanne H." userId="5d818004-dac7-4720-bc82-67fe06dc0d27" providerId="ADAL" clId="{3E93FABC-B0EA-684F-B7C8-A37CCA568AAB}" dt="2021-02-18T16:35:00.364" v="192" actId="1076"/>
          <ac:picMkLst>
            <pc:docMk/>
            <pc:sldMk cId="0" sldId="574"/>
            <ac:picMk id="6" creationId="{00000000-0000-0000-0000-000000000000}"/>
          </ac:picMkLst>
        </pc:picChg>
        <pc:picChg chg="mod">
          <ac:chgData name="Beth, Roxanne H." userId="5d818004-dac7-4720-bc82-67fe06dc0d27" providerId="ADAL" clId="{3E93FABC-B0EA-684F-B7C8-A37CCA568AAB}" dt="2021-02-18T16:33:07.805" v="171" actId="1076"/>
          <ac:picMkLst>
            <pc:docMk/>
            <pc:sldMk cId="0" sldId="574"/>
            <ac:picMk id="443410" creationId="{00000000-0000-0000-0000-000000000000}"/>
          </ac:picMkLst>
        </pc:picChg>
      </pc:sldChg>
      <pc:sldChg chg="modSp mod">
        <pc:chgData name="Beth, Roxanne H." userId="5d818004-dac7-4720-bc82-67fe06dc0d27" providerId="ADAL" clId="{3E93FABC-B0EA-684F-B7C8-A37CCA568AAB}" dt="2021-02-18T16:20:32.881" v="103" actId="1076"/>
        <pc:sldMkLst>
          <pc:docMk/>
          <pc:sldMk cId="4237108863" sldId="581"/>
        </pc:sldMkLst>
        <pc:spChg chg="mod">
          <ac:chgData name="Beth, Roxanne H." userId="5d818004-dac7-4720-bc82-67fe06dc0d27" providerId="ADAL" clId="{3E93FABC-B0EA-684F-B7C8-A37CCA568AAB}" dt="2021-02-18T16:20:28.583" v="102" actId="1076"/>
          <ac:spMkLst>
            <pc:docMk/>
            <pc:sldMk cId="4237108863" sldId="581"/>
            <ac:spMk id="2" creationId="{00000000-0000-0000-0000-000000000000}"/>
          </ac:spMkLst>
        </pc:spChg>
        <pc:spChg chg="mod">
          <ac:chgData name="Beth, Roxanne H." userId="5d818004-dac7-4720-bc82-67fe06dc0d27" providerId="ADAL" clId="{3E93FABC-B0EA-684F-B7C8-A37CCA568AAB}" dt="2021-02-18T16:20:32.881" v="103" actId="1076"/>
          <ac:spMkLst>
            <pc:docMk/>
            <pc:sldMk cId="4237108863" sldId="581"/>
            <ac:spMk id="3" creationId="{00000000-0000-0000-0000-000000000000}"/>
          </ac:spMkLst>
        </pc:spChg>
        <pc:picChg chg="mod">
          <ac:chgData name="Beth, Roxanne H." userId="5d818004-dac7-4720-bc82-67fe06dc0d27" providerId="ADAL" clId="{3E93FABC-B0EA-684F-B7C8-A37CCA568AAB}" dt="2021-02-18T16:19:48.690" v="93" actId="1076"/>
          <ac:picMkLst>
            <pc:docMk/>
            <pc:sldMk cId="4237108863" sldId="581"/>
            <ac:picMk id="4" creationId="{00000000-0000-0000-0000-000000000000}"/>
          </ac:picMkLst>
        </pc:picChg>
        <pc:picChg chg="mod">
          <ac:chgData name="Beth, Roxanne H." userId="5d818004-dac7-4720-bc82-67fe06dc0d27" providerId="ADAL" clId="{3E93FABC-B0EA-684F-B7C8-A37CCA568AAB}" dt="2021-02-18T16:19:40.794" v="90" actId="14100"/>
          <ac:picMkLst>
            <pc:docMk/>
            <pc:sldMk cId="4237108863" sldId="581"/>
            <ac:picMk id="5" creationId="{00000000-0000-0000-0000-000000000000}"/>
          </ac:picMkLst>
        </pc:picChg>
      </pc:sldChg>
      <pc:sldChg chg="addSp delSp modSp mod">
        <pc:chgData name="Beth, Roxanne H." userId="5d818004-dac7-4720-bc82-67fe06dc0d27" providerId="ADAL" clId="{3E93FABC-B0EA-684F-B7C8-A37CCA568AAB}" dt="2021-02-18T17:08:46.440" v="294" actId="1076"/>
        <pc:sldMkLst>
          <pc:docMk/>
          <pc:sldMk cId="3832568907" sldId="610"/>
        </pc:sldMkLst>
        <pc:spChg chg="add del mod">
          <ac:chgData name="Beth, Roxanne H." userId="5d818004-dac7-4720-bc82-67fe06dc0d27" providerId="ADAL" clId="{3E93FABC-B0EA-684F-B7C8-A37CCA568AAB}" dt="2021-02-18T17:08:32.593" v="292" actId="1076"/>
          <ac:spMkLst>
            <pc:docMk/>
            <pc:sldMk cId="3832568907" sldId="610"/>
            <ac:spMk id="2" creationId="{00000000-0000-0000-0000-000000000000}"/>
          </ac:spMkLst>
        </pc:spChg>
        <pc:spChg chg="add del mod">
          <ac:chgData name="Beth, Roxanne H." userId="5d818004-dac7-4720-bc82-67fe06dc0d27" providerId="ADAL" clId="{3E93FABC-B0EA-684F-B7C8-A37CCA568AAB}" dt="2021-02-18T17:02:22.367" v="279" actId="21"/>
          <ac:spMkLst>
            <pc:docMk/>
            <pc:sldMk cId="3832568907" sldId="610"/>
            <ac:spMk id="4" creationId="{FD7B66EB-4BFF-EE4A-8934-3F7E7D971B25}"/>
          </ac:spMkLst>
        </pc:spChg>
        <pc:spChg chg="add del mod">
          <ac:chgData name="Beth, Roxanne H." userId="5d818004-dac7-4720-bc82-67fe06dc0d27" providerId="ADAL" clId="{3E93FABC-B0EA-684F-B7C8-A37CCA568AAB}" dt="2021-02-18T17:02:28.193" v="281" actId="21"/>
          <ac:spMkLst>
            <pc:docMk/>
            <pc:sldMk cId="3832568907" sldId="610"/>
            <ac:spMk id="5" creationId="{FD66CD18-AFA8-9B41-9676-DDD8826BA455}"/>
          </ac:spMkLst>
        </pc:spChg>
        <pc:spChg chg="mod">
          <ac:chgData name="Beth, Roxanne H." userId="5d818004-dac7-4720-bc82-67fe06dc0d27" providerId="ADAL" clId="{3E93FABC-B0EA-684F-B7C8-A37CCA568AAB}" dt="2021-02-18T17:08:37.710" v="293" actId="1076"/>
          <ac:spMkLst>
            <pc:docMk/>
            <pc:sldMk cId="3832568907" sldId="610"/>
            <ac:spMk id="87042" creationId="{00000000-0000-0000-0000-000000000000}"/>
          </ac:spMkLst>
        </pc:spChg>
        <pc:spChg chg="add del mod">
          <ac:chgData name="Beth, Roxanne H." userId="5d818004-dac7-4720-bc82-67fe06dc0d27" providerId="ADAL" clId="{3E93FABC-B0EA-684F-B7C8-A37CCA568AAB}" dt="2021-02-18T17:08:32.593" v="292" actId="1076"/>
          <ac:spMkLst>
            <pc:docMk/>
            <pc:sldMk cId="3832568907" sldId="610"/>
            <ac:spMk id="87044" creationId="{00000000-0000-0000-0000-000000000000}"/>
          </ac:spMkLst>
        </pc:spChg>
        <pc:spChg chg="add del mod">
          <ac:chgData name="Beth, Roxanne H." userId="5d818004-dac7-4720-bc82-67fe06dc0d27" providerId="ADAL" clId="{3E93FABC-B0EA-684F-B7C8-A37CCA568AAB}" dt="2021-02-18T17:08:32.593" v="292" actId="1076"/>
          <ac:spMkLst>
            <pc:docMk/>
            <pc:sldMk cId="3832568907" sldId="610"/>
            <ac:spMk id="87045" creationId="{00000000-0000-0000-0000-000000000000}"/>
          </ac:spMkLst>
        </pc:spChg>
        <pc:spChg chg="add del mod">
          <ac:chgData name="Beth, Roxanne H." userId="5d818004-dac7-4720-bc82-67fe06dc0d27" providerId="ADAL" clId="{3E93FABC-B0EA-684F-B7C8-A37CCA568AAB}" dt="2021-02-18T17:08:32.593" v="292" actId="1076"/>
          <ac:spMkLst>
            <pc:docMk/>
            <pc:sldMk cId="3832568907" sldId="610"/>
            <ac:spMk id="87046" creationId="{00000000-0000-0000-0000-000000000000}"/>
          </ac:spMkLst>
        </pc:spChg>
        <pc:spChg chg="add del mod">
          <ac:chgData name="Beth, Roxanne H." userId="5d818004-dac7-4720-bc82-67fe06dc0d27" providerId="ADAL" clId="{3E93FABC-B0EA-684F-B7C8-A37CCA568AAB}" dt="2021-02-18T17:02:35.857" v="283" actId="14100"/>
          <ac:spMkLst>
            <pc:docMk/>
            <pc:sldMk cId="3832568907" sldId="610"/>
            <ac:spMk id="87047" creationId="{00000000-0000-0000-0000-000000000000}"/>
          </ac:spMkLst>
        </pc:spChg>
        <pc:spChg chg="add del mod">
          <ac:chgData name="Beth, Roxanne H." userId="5d818004-dac7-4720-bc82-67fe06dc0d27" providerId="ADAL" clId="{3E93FABC-B0EA-684F-B7C8-A37CCA568AAB}" dt="2021-02-18T17:08:32.593" v="292" actId="1076"/>
          <ac:spMkLst>
            <pc:docMk/>
            <pc:sldMk cId="3832568907" sldId="610"/>
            <ac:spMk id="87048" creationId="{00000000-0000-0000-0000-000000000000}"/>
          </ac:spMkLst>
        </pc:spChg>
        <pc:spChg chg="add del mod">
          <ac:chgData name="Beth, Roxanne H." userId="5d818004-dac7-4720-bc82-67fe06dc0d27" providerId="ADAL" clId="{3E93FABC-B0EA-684F-B7C8-A37CCA568AAB}" dt="2021-02-18T17:08:32.593" v="292" actId="1076"/>
          <ac:spMkLst>
            <pc:docMk/>
            <pc:sldMk cId="3832568907" sldId="610"/>
            <ac:spMk id="87049" creationId="{00000000-0000-0000-0000-000000000000}"/>
          </ac:spMkLst>
        </pc:spChg>
        <pc:graphicFrameChg chg="add del mod">
          <ac:chgData name="Beth, Roxanne H." userId="5d818004-dac7-4720-bc82-67fe06dc0d27" providerId="ADAL" clId="{3E93FABC-B0EA-684F-B7C8-A37CCA568AAB}" dt="2021-02-18T17:08:32.593" v="292" actId="1076"/>
          <ac:graphicFrameMkLst>
            <pc:docMk/>
            <pc:sldMk cId="3832568907" sldId="610"/>
            <ac:graphicFrameMk id="87043" creationId="{00000000-0000-0000-0000-000000000000}"/>
          </ac:graphicFrameMkLst>
        </pc:graphicFrameChg>
        <pc:picChg chg="mod">
          <ac:chgData name="Beth, Roxanne H." userId="5d818004-dac7-4720-bc82-67fe06dc0d27" providerId="ADAL" clId="{3E93FABC-B0EA-684F-B7C8-A37CCA568AAB}" dt="2021-02-18T17:08:46.440" v="294" actId="1076"/>
          <ac:picMkLst>
            <pc:docMk/>
            <pc:sldMk cId="3832568907" sldId="610"/>
            <ac:picMk id="3" creationId="{00000000-0000-0000-0000-000000000000}"/>
          </ac:picMkLst>
        </pc:picChg>
      </pc:sldChg>
      <pc:sldChg chg="modSp mod">
        <pc:chgData name="Beth, Roxanne H." userId="5d818004-dac7-4720-bc82-67fe06dc0d27" providerId="ADAL" clId="{3E93FABC-B0EA-684F-B7C8-A37CCA568AAB}" dt="2021-02-18T17:11:50.249" v="298" actId="732"/>
        <pc:sldMkLst>
          <pc:docMk/>
          <pc:sldMk cId="53850618" sldId="615"/>
        </pc:sldMkLst>
        <pc:spChg chg="mod">
          <ac:chgData name="Beth, Roxanne H." userId="5d818004-dac7-4720-bc82-67fe06dc0d27" providerId="ADAL" clId="{3E93FABC-B0EA-684F-B7C8-A37CCA568AAB}" dt="2021-02-18T17:11:42.058" v="296" actId="1076"/>
          <ac:spMkLst>
            <pc:docMk/>
            <pc:sldMk cId="53850618" sldId="615"/>
            <ac:spMk id="4" creationId="{00000000-0000-0000-0000-000000000000}"/>
          </ac:spMkLst>
        </pc:spChg>
        <pc:spChg chg="mod">
          <ac:chgData name="Beth, Roxanne H." userId="5d818004-dac7-4720-bc82-67fe06dc0d27" providerId="ADAL" clId="{3E93FABC-B0EA-684F-B7C8-A37CCA568AAB}" dt="2021-02-18T17:11:45.378" v="297" actId="1076"/>
          <ac:spMkLst>
            <pc:docMk/>
            <pc:sldMk cId="53850618" sldId="615"/>
            <ac:spMk id="277507" creationId="{00000000-0000-0000-0000-000000000000}"/>
          </ac:spMkLst>
        </pc:spChg>
        <pc:picChg chg="mod">
          <ac:chgData name="Beth, Roxanne H." userId="5d818004-dac7-4720-bc82-67fe06dc0d27" providerId="ADAL" clId="{3E93FABC-B0EA-684F-B7C8-A37CCA568AAB}" dt="2021-02-18T17:11:50.249" v="298" actId="732"/>
          <ac:picMkLst>
            <pc:docMk/>
            <pc:sldMk cId="53850618" sldId="615"/>
            <ac:picMk id="277506" creationId="{00000000-0000-0000-0000-000000000000}"/>
          </ac:picMkLst>
        </pc:picChg>
      </pc:sldChg>
      <pc:sldChg chg="modSp mod">
        <pc:chgData name="Beth, Roxanne H." userId="5d818004-dac7-4720-bc82-67fe06dc0d27" providerId="ADAL" clId="{3E93FABC-B0EA-684F-B7C8-A37CCA568AAB}" dt="2021-02-18T17:15:57.102" v="326" actId="1076"/>
        <pc:sldMkLst>
          <pc:docMk/>
          <pc:sldMk cId="3551571308" sldId="617"/>
        </pc:sldMkLst>
        <pc:spChg chg="mod">
          <ac:chgData name="Beth, Roxanne H." userId="5d818004-dac7-4720-bc82-67fe06dc0d27" providerId="ADAL" clId="{3E93FABC-B0EA-684F-B7C8-A37CCA568AAB}" dt="2021-02-18T17:15:39.720" v="321" actId="1076"/>
          <ac:spMkLst>
            <pc:docMk/>
            <pc:sldMk cId="3551571308" sldId="617"/>
            <ac:spMk id="2" creationId="{00000000-0000-0000-0000-000000000000}"/>
          </ac:spMkLst>
        </pc:spChg>
        <pc:spChg chg="mod">
          <ac:chgData name="Beth, Roxanne H." userId="5d818004-dac7-4720-bc82-67fe06dc0d27" providerId="ADAL" clId="{3E93FABC-B0EA-684F-B7C8-A37CCA568AAB}" dt="2021-02-18T17:15:43.421" v="322" actId="1076"/>
          <ac:spMkLst>
            <pc:docMk/>
            <pc:sldMk cId="3551571308" sldId="617"/>
            <ac:spMk id="3" creationId="{00000000-0000-0000-0000-000000000000}"/>
          </ac:spMkLst>
        </pc:spChg>
        <pc:picChg chg="mod">
          <ac:chgData name="Beth, Roxanne H." userId="5d818004-dac7-4720-bc82-67fe06dc0d27" providerId="ADAL" clId="{3E93FABC-B0EA-684F-B7C8-A37CCA568AAB}" dt="2021-02-18T17:15:55.451" v="325" actId="1076"/>
          <ac:picMkLst>
            <pc:docMk/>
            <pc:sldMk cId="3551571308" sldId="617"/>
            <ac:picMk id="4" creationId="{00000000-0000-0000-0000-000000000000}"/>
          </ac:picMkLst>
        </pc:picChg>
        <pc:picChg chg="mod">
          <ac:chgData name="Beth, Roxanne H." userId="5d818004-dac7-4720-bc82-67fe06dc0d27" providerId="ADAL" clId="{3E93FABC-B0EA-684F-B7C8-A37CCA568AAB}" dt="2021-02-18T17:15:57.102" v="326" actId="1076"/>
          <ac:picMkLst>
            <pc:docMk/>
            <pc:sldMk cId="3551571308" sldId="617"/>
            <ac:picMk id="6" creationId="{00000000-0000-0000-0000-000000000000}"/>
          </ac:picMkLst>
        </pc:picChg>
        <pc:picChg chg="mod">
          <ac:chgData name="Beth, Roxanne H." userId="5d818004-dac7-4720-bc82-67fe06dc0d27" providerId="ADAL" clId="{3E93FABC-B0EA-684F-B7C8-A37CCA568AAB}" dt="2021-02-18T17:15:45.076" v="323" actId="1076"/>
          <ac:picMkLst>
            <pc:docMk/>
            <pc:sldMk cId="3551571308" sldId="617"/>
            <ac:picMk id="7" creationId="{00000000-0000-0000-0000-000000000000}"/>
          </ac:picMkLst>
        </pc:picChg>
      </pc:sldChg>
      <pc:sldChg chg="modSp mod">
        <pc:chgData name="Beth, Roxanne H." userId="5d818004-dac7-4720-bc82-67fe06dc0d27" providerId="ADAL" clId="{3E93FABC-B0EA-684F-B7C8-A37CCA568AAB}" dt="2021-02-18T16:29:15.266" v="136" actId="1076"/>
        <pc:sldMkLst>
          <pc:docMk/>
          <pc:sldMk cId="3085131498" sldId="619"/>
        </pc:sldMkLst>
        <pc:spChg chg="mod">
          <ac:chgData name="Beth, Roxanne H." userId="5d818004-dac7-4720-bc82-67fe06dc0d27" providerId="ADAL" clId="{3E93FABC-B0EA-684F-B7C8-A37CCA568AAB}" dt="2021-02-18T16:22:23.223" v="122" actId="1076"/>
          <ac:spMkLst>
            <pc:docMk/>
            <pc:sldMk cId="3085131498" sldId="619"/>
            <ac:spMk id="2" creationId="{00000000-0000-0000-0000-000000000000}"/>
          </ac:spMkLst>
        </pc:spChg>
        <pc:spChg chg="mod">
          <ac:chgData name="Beth, Roxanne H." userId="5d818004-dac7-4720-bc82-67fe06dc0d27" providerId="ADAL" clId="{3E93FABC-B0EA-684F-B7C8-A37CCA568AAB}" dt="2021-02-18T16:28:57.838" v="133" actId="1076"/>
          <ac:spMkLst>
            <pc:docMk/>
            <pc:sldMk cId="3085131498" sldId="619"/>
            <ac:spMk id="17" creationId="{00000000-0000-0000-0000-000000000000}"/>
          </ac:spMkLst>
        </pc:spChg>
        <pc:spChg chg="mod">
          <ac:chgData name="Beth, Roxanne H." userId="5d818004-dac7-4720-bc82-67fe06dc0d27" providerId="ADAL" clId="{3E93FABC-B0EA-684F-B7C8-A37CCA568AAB}" dt="2021-02-18T16:28:34.627" v="129" actId="1076"/>
          <ac:spMkLst>
            <pc:docMk/>
            <pc:sldMk cId="3085131498" sldId="619"/>
            <ac:spMk id="18" creationId="{00000000-0000-0000-0000-000000000000}"/>
          </ac:spMkLst>
        </pc:spChg>
        <pc:spChg chg="mod">
          <ac:chgData name="Beth, Roxanne H." userId="5d818004-dac7-4720-bc82-67fe06dc0d27" providerId="ADAL" clId="{3E93FABC-B0EA-684F-B7C8-A37CCA568AAB}" dt="2021-02-18T16:29:01.022" v="134" actId="1076"/>
          <ac:spMkLst>
            <pc:docMk/>
            <pc:sldMk cId="3085131498" sldId="619"/>
            <ac:spMk id="19" creationId="{00000000-0000-0000-0000-000000000000}"/>
          </ac:spMkLst>
        </pc:spChg>
        <pc:spChg chg="mod">
          <ac:chgData name="Beth, Roxanne H." userId="5d818004-dac7-4720-bc82-67fe06dc0d27" providerId="ADAL" clId="{3E93FABC-B0EA-684F-B7C8-A37CCA568AAB}" dt="2021-02-18T16:29:15.266" v="136" actId="1076"/>
          <ac:spMkLst>
            <pc:docMk/>
            <pc:sldMk cId="3085131498" sldId="619"/>
            <ac:spMk id="20" creationId="{00000000-0000-0000-0000-000000000000}"/>
          </ac:spMkLst>
        </pc:spChg>
        <pc:spChg chg="mod">
          <ac:chgData name="Beth, Roxanne H." userId="5d818004-dac7-4720-bc82-67fe06dc0d27" providerId="ADAL" clId="{3E93FABC-B0EA-684F-B7C8-A37CCA568AAB}" dt="2021-02-18T16:28:28.416" v="128" actId="20577"/>
          <ac:spMkLst>
            <pc:docMk/>
            <pc:sldMk cId="3085131498" sldId="619"/>
            <ac:spMk id="24" creationId="{00000000-0000-0000-0000-000000000000}"/>
          </ac:spMkLst>
        </pc:spChg>
        <pc:picChg chg="mod modCrop">
          <ac:chgData name="Beth, Roxanne H." userId="5d818004-dac7-4720-bc82-67fe06dc0d27" providerId="ADAL" clId="{3E93FABC-B0EA-684F-B7C8-A37CCA568AAB}" dt="2021-02-18T16:29:09.077" v="135" actId="1076"/>
          <ac:picMkLst>
            <pc:docMk/>
            <pc:sldMk cId="3085131498" sldId="619"/>
            <ac:picMk id="28" creationId="{00000000-0000-0000-0000-000000000000}"/>
          </ac:picMkLst>
        </pc:picChg>
        <pc:picChg chg="mod">
          <ac:chgData name="Beth, Roxanne H." userId="5d818004-dac7-4720-bc82-67fe06dc0d27" providerId="ADAL" clId="{3E93FABC-B0EA-684F-B7C8-A37CCA568AAB}" dt="2021-02-18T16:27:31.269" v="125" actId="1076"/>
          <ac:picMkLst>
            <pc:docMk/>
            <pc:sldMk cId="3085131498" sldId="619"/>
            <ac:picMk id="32" creationId="{00000000-0000-0000-0000-000000000000}"/>
          </ac:picMkLst>
        </pc:picChg>
      </pc:sldChg>
      <pc:sldChg chg="modSp mod">
        <pc:chgData name="Beth, Roxanne H." userId="5d818004-dac7-4720-bc82-67fe06dc0d27" providerId="ADAL" clId="{3E93FABC-B0EA-684F-B7C8-A37CCA568AAB}" dt="2021-02-18T16:21:22.337" v="111" actId="1076"/>
        <pc:sldMkLst>
          <pc:docMk/>
          <pc:sldMk cId="3183332436" sldId="620"/>
        </pc:sldMkLst>
        <pc:spChg chg="mod">
          <ac:chgData name="Beth, Roxanne H." userId="5d818004-dac7-4720-bc82-67fe06dc0d27" providerId="ADAL" clId="{3E93FABC-B0EA-684F-B7C8-A37CCA568AAB}" dt="2021-02-18T16:20:57.091" v="107" actId="1076"/>
          <ac:spMkLst>
            <pc:docMk/>
            <pc:sldMk cId="3183332436" sldId="620"/>
            <ac:spMk id="2" creationId="{00000000-0000-0000-0000-000000000000}"/>
          </ac:spMkLst>
        </pc:spChg>
        <pc:spChg chg="mod">
          <ac:chgData name="Beth, Roxanne H." userId="5d818004-dac7-4720-bc82-67fe06dc0d27" providerId="ADAL" clId="{3E93FABC-B0EA-684F-B7C8-A37CCA568AAB}" dt="2021-02-18T16:21:22.337" v="111" actId="1076"/>
          <ac:spMkLst>
            <pc:docMk/>
            <pc:sldMk cId="3183332436" sldId="620"/>
            <ac:spMk id="3" creationId="{00000000-0000-0000-0000-000000000000}"/>
          </ac:spMkLst>
        </pc:spChg>
        <pc:picChg chg="mod modCrop">
          <ac:chgData name="Beth, Roxanne H." userId="5d818004-dac7-4720-bc82-67fe06dc0d27" providerId="ADAL" clId="{3E93FABC-B0EA-684F-B7C8-A37CCA568AAB}" dt="2021-02-18T16:20:49.091" v="106" actId="732"/>
          <ac:picMkLst>
            <pc:docMk/>
            <pc:sldMk cId="3183332436" sldId="620"/>
            <ac:picMk id="5" creationId="{00000000-0000-0000-0000-000000000000}"/>
          </ac:picMkLst>
        </pc:picChg>
        <pc:picChg chg="mod">
          <ac:chgData name="Beth, Roxanne H." userId="5d818004-dac7-4720-bc82-67fe06dc0d27" providerId="ADAL" clId="{3E93FABC-B0EA-684F-B7C8-A37CCA568AAB}" dt="2021-02-18T16:21:02.795" v="108" actId="1076"/>
          <ac:picMkLst>
            <pc:docMk/>
            <pc:sldMk cId="3183332436" sldId="620"/>
            <ac:picMk id="7" creationId="{00000000-0000-0000-0000-000000000000}"/>
          </ac:picMkLst>
        </pc:picChg>
      </pc:sldChg>
      <pc:sldChg chg="modSp mod">
        <pc:chgData name="Beth, Roxanne H." userId="5d818004-dac7-4720-bc82-67fe06dc0d27" providerId="ADAL" clId="{3E93FABC-B0EA-684F-B7C8-A37CCA568AAB}" dt="2021-02-18T16:47:57.511" v="255" actId="1076"/>
        <pc:sldMkLst>
          <pc:docMk/>
          <pc:sldMk cId="225028650" sldId="623"/>
        </pc:sldMkLst>
        <pc:spChg chg="mod">
          <ac:chgData name="Beth, Roxanne H." userId="5d818004-dac7-4720-bc82-67fe06dc0d27" providerId="ADAL" clId="{3E93FABC-B0EA-684F-B7C8-A37CCA568AAB}" dt="2021-02-18T16:47:54.237" v="254" actId="1076"/>
          <ac:spMkLst>
            <pc:docMk/>
            <pc:sldMk cId="225028650" sldId="623"/>
            <ac:spMk id="2" creationId="{00000000-0000-0000-0000-000000000000}"/>
          </ac:spMkLst>
        </pc:spChg>
        <pc:spChg chg="mod">
          <ac:chgData name="Beth, Roxanne H." userId="5d818004-dac7-4720-bc82-67fe06dc0d27" providerId="ADAL" clId="{3E93FABC-B0EA-684F-B7C8-A37CCA568AAB}" dt="2021-02-18T16:47:57.511" v="255" actId="1076"/>
          <ac:spMkLst>
            <pc:docMk/>
            <pc:sldMk cId="225028650" sldId="623"/>
            <ac:spMk id="6" creationId="{00000000-0000-0000-0000-000000000000}"/>
          </ac:spMkLst>
        </pc:spChg>
        <pc:picChg chg="mod modCrop">
          <ac:chgData name="Beth, Roxanne H." userId="5d818004-dac7-4720-bc82-67fe06dc0d27" providerId="ADAL" clId="{3E93FABC-B0EA-684F-B7C8-A37CCA568AAB}" dt="2021-02-18T16:47:37.326" v="250" actId="732"/>
          <ac:picMkLst>
            <pc:docMk/>
            <pc:sldMk cId="225028650" sldId="623"/>
            <ac:picMk id="4" creationId="{00000000-0000-0000-0000-000000000000}"/>
          </ac:picMkLst>
        </pc:picChg>
        <pc:picChg chg="mod modCrop">
          <ac:chgData name="Beth, Roxanne H." userId="5d818004-dac7-4720-bc82-67fe06dc0d27" providerId="ADAL" clId="{3E93FABC-B0EA-684F-B7C8-A37CCA568AAB}" dt="2021-02-18T16:47:45.091" v="252" actId="732"/>
          <ac:picMkLst>
            <pc:docMk/>
            <pc:sldMk cId="225028650" sldId="623"/>
            <ac:picMk id="5" creationId="{00000000-0000-0000-0000-000000000000}"/>
          </ac:picMkLst>
        </pc:picChg>
        <pc:picChg chg="mod">
          <ac:chgData name="Beth, Roxanne H." userId="5d818004-dac7-4720-bc82-67fe06dc0d27" providerId="ADAL" clId="{3E93FABC-B0EA-684F-B7C8-A37CCA568AAB}" dt="2021-02-18T16:47:48.341" v="253" actId="1076"/>
          <ac:picMkLst>
            <pc:docMk/>
            <pc:sldMk cId="225028650" sldId="623"/>
            <ac:picMk id="7" creationId="{00000000-0000-0000-0000-000000000000}"/>
          </ac:picMkLst>
        </pc:picChg>
      </pc:sldChg>
      <pc:sldChg chg="modSp mod">
        <pc:chgData name="Beth, Roxanne H." userId="5d818004-dac7-4720-bc82-67fe06dc0d27" providerId="ADAL" clId="{3E93FABC-B0EA-684F-B7C8-A37CCA568AAB}" dt="2021-02-18T16:48:50.253" v="266" actId="1035"/>
        <pc:sldMkLst>
          <pc:docMk/>
          <pc:sldMk cId="3827866202" sldId="624"/>
        </pc:sldMkLst>
        <pc:spChg chg="mod">
          <ac:chgData name="Beth, Roxanne H." userId="5d818004-dac7-4720-bc82-67fe06dc0d27" providerId="ADAL" clId="{3E93FABC-B0EA-684F-B7C8-A37CCA568AAB}" dt="2021-02-18T16:48:26.971" v="261" actId="1076"/>
          <ac:spMkLst>
            <pc:docMk/>
            <pc:sldMk cId="3827866202" sldId="624"/>
            <ac:spMk id="2" creationId="{00000000-0000-0000-0000-000000000000}"/>
          </ac:spMkLst>
        </pc:spChg>
        <pc:spChg chg="mod">
          <ac:chgData name="Beth, Roxanne H." userId="5d818004-dac7-4720-bc82-67fe06dc0d27" providerId="ADAL" clId="{3E93FABC-B0EA-684F-B7C8-A37CCA568AAB}" dt="2021-02-18T16:48:50.253" v="266" actId="1035"/>
          <ac:spMkLst>
            <pc:docMk/>
            <pc:sldMk cId="3827866202" sldId="624"/>
            <ac:spMk id="6" creationId="{00000000-0000-0000-0000-000000000000}"/>
          </ac:spMkLst>
        </pc:spChg>
        <pc:picChg chg="mod">
          <ac:chgData name="Beth, Roxanne H." userId="5d818004-dac7-4720-bc82-67fe06dc0d27" providerId="ADAL" clId="{3E93FABC-B0EA-684F-B7C8-A37CCA568AAB}" dt="2021-02-18T16:48:21.977" v="260" actId="1076"/>
          <ac:picMkLst>
            <pc:docMk/>
            <pc:sldMk cId="3827866202" sldId="624"/>
            <ac:picMk id="3" creationId="{00000000-0000-0000-0000-000000000000}"/>
          </ac:picMkLst>
        </pc:picChg>
        <pc:picChg chg="mod">
          <ac:chgData name="Beth, Roxanne H." userId="5d818004-dac7-4720-bc82-67fe06dc0d27" providerId="ADAL" clId="{3E93FABC-B0EA-684F-B7C8-A37CCA568AAB}" dt="2021-02-18T16:48:44.854" v="264" actId="1076"/>
          <ac:picMkLst>
            <pc:docMk/>
            <pc:sldMk cId="3827866202" sldId="624"/>
            <ac:picMk id="4" creationId="{00000000-0000-0000-0000-000000000000}"/>
          </ac:picMkLst>
        </pc:picChg>
        <pc:picChg chg="mod">
          <ac:chgData name="Beth, Roxanne H." userId="5d818004-dac7-4720-bc82-67fe06dc0d27" providerId="ADAL" clId="{3E93FABC-B0EA-684F-B7C8-A37CCA568AAB}" dt="2021-02-18T16:48:42.142" v="263" actId="1076"/>
          <ac:picMkLst>
            <pc:docMk/>
            <pc:sldMk cId="3827866202" sldId="624"/>
            <ac:picMk id="5" creationId="{00000000-0000-0000-0000-000000000000}"/>
          </ac:picMkLst>
        </pc:picChg>
      </pc:sldChg>
      <pc:sldChg chg="modSp mod">
        <pc:chgData name="Beth, Roxanne H." userId="5d818004-dac7-4720-bc82-67fe06dc0d27" providerId="ADAL" clId="{3E93FABC-B0EA-684F-B7C8-A37CCA568AAB}" dt="2021-02-18T17:13:13.916" v="306" actId="1076"/>
        <pc:sldMkLst>
          <pc:docMk/>
          <pc:sldMk cId="577980851" sldId="625"/>
        </pc:sldMkLst>
        <pc:spChg chg="mod">
          <ac:chgData name="Beth, Roxanne H." userId="5d818004-dac7-4720-bc82-67fe06dc0d27" providerId="ADAL" clId="{3E93FABC-B0EA-684F-B7C8-A37CCA568AAB}" dt="2021-02-18T17:13:13.916" v="306" actId="1076"/>
          <ac:spMkLst>
            <pc:docMk/>
            <pc:sldMk cId="577980851" sldId="625"/>
            <ac:spMk id="2" creationId="{00000000-0000-0000-0000-000000000000}"/>
          </ac:spMkLst>
        </pc:spChg>
        <pc:spChg chg="mod">
          <ac:chgData name="Beth, Roxanne H." userId="5d818004-dac7-4720-bc82-67fe06dc0d27" providerId="ADAL" clId="{3E93FABC-B0EA-684F-B7C8-A37CCA568AAB}" dt="2021-02-18T17:12:44.048" v="300" actId="1076"/>
          <ac:spMkLst>
            <pc:docMk/>
            <pc:sldMk cId="577980851" sldId="625"/>
            <ac:spMk id="6" creationId="{00000000-0000-0000-0000-000000000000}"/>
          </ac:spMkLst>
        </pc:spChg>
        <pc:picChg chg="mod modCrop">
          <ac:chgData name="Beth, Roxanne H." userId="5d818004-dac7-4720-bc82-67fe06dc0d27" providerId="ADAL" clId="{3E93FABC-B0EA-684F-B7C8-A37CCA568AAB}" dt="2021-02-18T17:13:11.780" v="305" actId="1076"/>
          <ac:picMkLst>
            <pc:docMk/>
            <pc:sldMk cId="577980851" sldId="625"/>
            <ac:picMk id="4" creationId="{00000000-0000-0000-0000-000000000000}"/>
          </ac:picMkLst>
        </pc:picChg>
        <pc:picChg chg="mod modCrop">
          <ac:chgData name="Beth, Roxanne H." userId="5d818004-dac7-4720-bc82-67fe06dc0d27" providerId="ADAL" clId="{3E93FABC-B0EA-684F-B7C8-A37CCA568AAB}" dt="2021-02-18T17:13:11.780" v="305" actId="1076"/>
          <ac:picMkLst>
            <pc:docMk/>
            <pc:sldMk cId="577980851" sldId="625"/>
            <ac:picMk id="5" creationId="{00000000-0000-0000-0000-000000000000}"/>
          </ac:picMkLst>
        </pc:picChg>
        <pc:picChg chg="mod">
          <ac:chgData name="Beth, Roxanne H." userId="5d818004-dac7-4720-bc82-67fe06dc0d27" providerId="ADAL" clId="{3E93FABC-B0EA-684F-B7C8-A37CCA568AAB}" dt="2021-02-18T17:12:49.334" v="301" actId="1076"/>
          <ac:picMkLst>
            <pc:docMk/>
            <pc:sldMk cId="577980851" sldId="625"/>
            <ac:picMk id="7" creationId="{00000000-0000-0000-0000-000000000000}"/>
          </ac:picMkLst>
        </pc:picChg>
      </pc:sldChg>
      <pc:sldChg chg="modSp mod">
        <pc:chgData name="Beth, Roxanne H." userId="5d818004-dac7-4720-bc82-67fe06dc0d27" providerId="ADAL" clId="{3E93FABC-B0EA-684F-B7C8-A37CCA568AAB}" dt="2021-02-18T17:14:03.362" v="314" actId="1076"/>
        <pc:sldMkLst>
          <pc:docMk/>
          <pc:sldMk cId="4040278139" sldId="626"/>
        </pc:sldMkLst>
        <pc:spChg chg="mod">
          <ac:chgData name="Beth, Roxanne H." userId="5d818004-dac7-4720-bc82-67fe06dc0d27" providerId="ADAL" clId="{3E93FABC-B0EA-684F-B7C8-A37CCA568AAB}" dt="2021-02-18T17:14:01.067" v="313" actId="1076"/>
          <ac:spMkLst>
            <pc:docMk/>
            <pc:sldMk cId="4040278139" sldId="626"/>
            <ac:spMk id="2" creationId="{00000000-0000-0000-0000-000000000000}"/>
          </ac:spMkLst>
        </pc:spChg>
        <pc:spChg chg="mod">
          <ac:chgData name="Beth, Roxanne H." userId="5d818004-dac7-4720-bc82-67fe06dc0d27" providerId="ADAL" clId="{3E93FABC-B0EA-684F-B7C8-A37CCA568AAB}" dt="2021-02-18T17:14:03.362" v="314" actId="1076"/>
          <ac:spMkLst>
            <pc:docMk/>
            <pc:sldMk cId="4040278139" sldId="626"/>
            <ac:spMk id="6" creationId="{00000000-0000-0000-0000-000000000000}"/>
          </ac:spMkLst>
        </pc:spChg>
        <pc:picChg chg="mod modCrop">
          <ac:chgData name="Beth, Roxanne H." userId="5d818004-dac7-4720-bc82-67fe06dc0d27" providerId="ADAL" clId="{3E93FABC-B0EA-684F-B7C8-A37CCA568AAB}" dt="2021-02-18T17:13:58.851" v="312" actId="1076"/>
          <ac:picMkLst>
            <pc:docMk/>
            <pc:sldMk cId="4040278139" sldId="626"/>
            <ac:picMk id="4" creationId="{00000000-0000-0000-0000-000000000000}"/>
          </ac:picMkLst>
        </pc:picChg>
        <pc:picChg chg="mod modCrop">
          <ac:chgData name="Beth, Roxanne H." userId="5d818004-dac7-4720-bc82-67fe06dc0d27" providerId="ADAL" clId="{3E93FABC-B0EA-684F-B7C8-A37CCA568AAB}" dt="2021-02-18T17:13:58.851" v="312" actId="1076"/>
          <ac:picMkLst>
            <pc:docMk/>
            <pc:sldMk cId="4040278139" sldId="626"/>
            <ac:picMk id="5" creationId="{00000000-0000-0000-0000-000000000000}"/>
          </ac:picMkLst>
        </pc:picChg>
      </pc:sldChg>
      <pc:sldChg chg="modSp mod">
        <pc:chgData name="Beth, Roxanne H." userId="5d818004-dac7-4720-bc82-67fe06dc0d27" providerId="ADAL" clId="{3E93FABC-B0EA-684F-B7C8-A37CCA568AAB}" dt="2021-02-18T17:15:31.621" v="320" actId="1076"/>
        <pc:sldMkLst>
          <pc:docMk/>
          <pc:sldMk cId="1252968836" sldId="627"/>
        </pc:sldMkLst>
        <pc:spChg chg="mod">
          <ac:chgData name="Beth, Roxanne H." userId="5d818004-dac7-4720-bc82-67fe06dc0d27" providerId="ADAL" clId="{3E93FABC-B0EA-684F-B7C8-A37CCA568AAB}" dt="2021-02-18T17:15:09.739" v="318" actId="1076"/>
          <ac:spMkLst>
            <pc:docMk/>
            <pc:sldMk cId="1252968836" sldId="627"/>
            <ac:spMk id="2" creationId="{00000000-0000-0000-0000-000000000000}"/>
          </ac:spMkLst>
        </pc:spChg>
        <pc:spChg chg="mod">
          <ac:chgData name="Beth, Roxanne H." userId="5d818004-dac7-4720-bc82-67fe06dc0d27" providerId="ADAL" clId="{3E93FABC-B0EA-684F-B7C8-A37CCA568AAB}" dt="2021-02-18T17:15:31.621" v="320" actId="1076"/>
          <ac:spMkLst>
            <pc:docMk/>
            <pc:sldMk cId="1252968836" sldId="627"/>
            <ac:spMk id="3" creationId="{00000000-0000-0000-0000-000000000000}"/>
          </ac:spMkLst>
        </pc:spChg>
        <pc:picChg chg="mod modCrop">
          <ac:chgData name="Beth, Roxanne H." userId="5d818004-dac7-4720-bc82-67fe06dc0d27" providerId="ADAL" clId="{3E93FABC-B0EA-684F-B7C8-A37CCA568AAB}" dt="2021-02-18T17:15:15.658" v="319" actId="732"/>
          <ac:picMkLst>
            <pc:docMk/>
            <pc:sldMk cId="1252968836" sldId="627"/>
            <ac:picMk id="5" creationId="{00000000-0000-0000-0000-000000000000}"/>
          </ac:picMkLst>
        </pc:picChg>
        <pc:picChg chg="mod">
          <ac:chgData name="Beth, Roxanne H." userId="5d818004-dac7-4720-bc82-67fe06dc0d27" providerId="ADAL" clId="{3E93FABC-B0EA-684F-B7C8-A37CCA568AAB}" dt="2021-02-18T17:15:04.800" v="317" actId="1076"/>
          <ac:picMkLst>
            <pc:docMk/>
            <pc:sldMk cId="1252968836" sldId="627"/>
            <ac:picMk id="6" creationId="{00000000-0000-0000-0000-000000000000}"/>
          </ac:picMkLst>
        </pc:picChg>
      </pc:sldChg>
      <pc:sldChg chg="modSp mod">
        <pc:chgData name="Beth, Roxanne H." userId="5d818004-dac7-4720-bc82-67fe06dc0d27" providerId="ADAL" clId="{3E93FABC-B0EA-684F-B7C8-A37CCA568AAB}" dt="2021-02-18T16:38:18.244" v="218" actId="1076"/>
        <pc:sldMkLst>
          <pc:docMk/>
          <pc:sldMk cId="3448013166" sldId="628"/>
        </pc:sldMkLst>
        <pc:spChg chg="mod">
          <ac:chgData name="Beth, Roxanne H." userId="5d818004-dac7-4720-bc82-67fe06dc0d27" providerId="ADAL" clId="{3E93FABC-B0EA-684F-B7C8-A37CCA568AAB}" dt="2021-02-18T16:38:18.244" v="218" actId="1076"/>
          <ac:spMkLst>
            <pc:docMk/>
            <pc:sldMk cId="3448013166" sldId="628"/>
            <ac:spMk id="6" creationId="{00000000-0000-0000-0000-000000000000}"/>
          </ac:spMkLst>
        </pc:spChg>
        <pc:picChg chg="mod modCrop">
          <ac:chgData name="Beth, Roxanne H." userId="5d818004-dac7-4720-bc82-67fe06dc0d27" providerId="ADAL" clId="{3E93FABC-B0EA-684F-B7C8-A37CCA568AAB}" dt="2021-02-18T16:38:10.618" v="216" actId="732"/>
          <ac:picMkLst>
            <pc:docMk/>
            <pc:sldMk cId="3448013166" sldId="628"/>
            <ac:picMk id="5" creationId="{00000000-0000-0000-0000-000000000000}"/>
          </ac:picMkLst>
        </pc:picChg>
        <pc:picChg chg="mod">
          <ac:chgData name="Beth, Roxanne H." userId="5d818004-dac7-4720-bc82-67fe06dc0d27" providerId="ADAL" clId="{3E93FABC-B0EA-684F-B7C8-A37CCA568AAB}" dt="2021-02-18T16:38:15.278" v="217" actId="1076"/>
          <ac:picMkLst>
            <pc:docMk/>
            <pc:sldMk cId="3448013166" sldId="628"/>
            <ac:picMk id="9" creationId="{00000000-0000-0000-0000-000000000000}"/>
          </ac:picMkLst>
        </pc:picChg>
      </pc:sldChg>
      <pc:sldChg chg="modSp mod">
        <pc:chgData name="Beth, Roxanne H." userId="5d818004-dac7-4720-bc82-67fe06dc0d27" providerId="ADAL" clId="{3E93FABC-B0EA-684F-B7C8-A37CCA568AAB}" dt="2021-02-18T17:16:51.845" v="338" actId="1076"/>
        <pc:sldMkLst>
          <pc:docMk/>
          <pc:sldMk cId="1606382911" sldId="629"/>
        </pc:sldMkLst>
        <pc:spChg chg="mod">
          <ac:chgData name="Beth, Roxanne H." userId="5d818004-dac7-4720-bc82-67fe06dc0d27" providerId="ADAL" clId="{3E93FABC-B0EA-684F-B7C8-A37CCA568AAB}" dt="2021-02-18T17:16:26.421" v="333" actId="1076"/>
          <ac:spMkLst>
            <pc:docMk/>
            <pc:sldMk cId="1606382911" sldId="629"/>
            <ac:spMk id="2" creationId="{00000000-0000-0000-0000-000000000000}"/>
          </ac:spMkLst>
        </pc:spChg>
        <pc:spChg chg="mod">
          <ac:chgData name="Beth, Roxanne H." userId="5d818004-dac7-4720-bc82-67fe06dc0d27" providerId="ADAL" clId="{3E93FABC-B0EA-684F-B7C8-A37CCA568AAB}" dt="2021-02-18T17:16:51.845" v="338" actId="1076"/>
          <ac:spMkLst>
            <pc:docMk/>
            <pc:sldMk cId="1606382911" sldId="629"/>
            <ac:spMk id="9" creationId="{00000000-0000-0000-0000-000000000000}"/>
          </ac:spMkLst>
        </pc:spChg>
        <pc:picChg chg="mod modCrop">
          <ac:chgData name="Beth, Roxanne H." userId="5d818004-dac7-4720-bc82-67fe06dc0d27" providerId="ADAL" clId="{3E93FABC-B0EA-684F-B7C8-A37CCA568AAB}" dt="2021-02-18T17:16:46.413" v="337" actId="1076"/>
          <ac:picMkLst>
            <pc:docMk/>
            <pc:sldMk cId="1606382911" sldId="629"/>
            <ac:picMk id="5" creationId="{00000000-0000-0000-0000-000000000000}"/>
          </ac:picMkLst>
        </pc:picChg>
        <pc:picChg chg="mod modCrop">
          <ac:chgData name="Beth, Roxanne H." userId="5d818004-dac7-4720-bc82-67fe06dc0d27" providerId="ADAL" clId="{3E93FABC-B0EA-684F-B7C8-A37CCA568AAB}" dt="2021-02-18T17:16:16.554" v="331" actId="18131"/>
          <ac:picMkLst>
            <pc:docMk/>
            <pc:sldMk cId="1606382911" sldId="629"/>
            <ac:picMk id="7" creationId="{00000000-0000-0000-0000-000000000000}"/>
          </ac:picMkLst>
        </pc:picChg>
      </pc:sldChg>
      <pc:sldChg chg="modSp mod">
        <pc:chgData name="Beth, Roxanne H." userId="5d818004-dac7-4720-bc82-67fe06dc0d27" providerId="ADAL" clId="{3E93FABC-B0EA-684F-B7C8-A37CCA568AAB}" dt="2021-02-18T17:18:13.118" v="357" actId="1076"/>
        <pc:sldMkLst>
          <pc:docMk/>
          <pc:sldMk cId="2643706600" sldId="630"/>
        </pc:sldMkLst>
        <pc:spChg chg="mod">
          <ac:chgData name="Beth, Roxanne H." userId="5d818004-dac7-4720-bc82-67fe06dc0d27" providerId="ADAL" clId="{3E93FABC-B0EA-684F-B7C8-A37CCA568AAB}" dt="2021-02-18T17:18:11.013" v="356" actId="1076"/>
          <ac:spMkLst>
            <pc:docMk/>
            <pc:sldMk cId="2643706600" sldId="630"/>
            <ac:spMk id="2" creationId="{00000000-0000-0000-0000-000000000000}"/>
          </ac:spMkLst>
        </pc:spChg>
        <pc:spChg chg="mod">
          <ac:chgData name="Beth, Roxanne H." userId="5d818004-dac7-4720-bc82-67fe06dc0d27" providerId="ADAL" clId="{3E93FABC-B0EA-684F-B7C8-A37CCA568AAB}" dt="2021-02-18T17:18:13.118" v="357" actId="1076"/>
          <ac:spMkLst>
            <pc:docMk/>
            <pc:sldMk cId="2643706600" sldId="630"/>
            <ac:spMk id="3" creationId="{00000000-0000-0000-0000-000000000000}"/>
          </ac:spMkLst>
        </pc:spChg>
        <pc:picChg chg="mod modCrop">
          <ac:chgData name="Beth, Roxanne H." userId="5d818004-dac7-4720-bc82-67fe06dc0d27" providerId="ADAL" clId="{3E93FABC-B0EA-684F-B7C8-A37CCA568AAB}" dt="2021-02-18T17:17:59.235" v="352" actId="1076"/>
          <ac:picMkLst>
            <pc:docMk/>
            <pc:sldMk cId="2643706600" sldId="630"/>
            <ac:picMk id="4" creationId="{00000000-0000-0000-0000-000000000000}"/>
          </ac:picMkLst>
        </pc:picChg>
        <pc:picChg chg="mod modCrop">
          <ac:chgData name="Beth, Roxanne H." userId="5d818004-dac7-4720-bc82-67fe06dc0d27" providerId="ADAL" clId="{3E93FABC-B0EA-684F-B7C8-A37CCA568AAB}" dt="2021-02-18T17:18:06.772" v="355" actId="1076"/>
          <ac:picMkLst>
            <pc:docMk/>
            <pc:sldMk cId="2643706600" sldId="630"/>
            <ac:picMk id="5" creationId="{00000000-0000-0000-0000-000000000000}"/>
          </ac:picMkLst>
        </pc:picChg>
        <pc:picChg chg="mod">
          <ac:chgData name="Beth, Roxanne H." userId="5d818004-dac7-4720-bc82-67fe06dc0d27" providerId="ADAL" clId="{3E93FABC-B0EA-684F-B7C8-A37CCA568AAB}" dt="2021-02-18T17:17:14.268" v="342" actId="1076"/>
          <ac:picMkLst>
            <pc:docMk/>
            <pc:sldMk cId="2643706600" sldId="630"/>
            <ac:picMk id="6" creationId="{00000000-0000-0000-0000-000000000000}"/>
          </ac:picMkLst>
        </pc:picChg>
      </pc:sldChg>
      <pc:sldChg chg="modSp mod">
        <pc:chgData name="Beth, Roxanne H." userId="5d818004-dac7-4720-bc82-67fe06dc0d27" providerId="ADAL" clId="{3E93FABC-B0EA-684F-B7C8-A37CCA568AAB}" dt="2021-02-18T17:21:31.686" v="398" actId="1076"/>
        <pc:sldMkLst>
          <pc:docMk/>
          <pc:sldMk cId="2651046013" sldId="631"/>
        </pc:sldMkLst>
        <pc:spChg chg="mod">
          <ac:chgData name="Beth, Roxanne H." userId="5d818004-dac7-4720-bc82-67fe06dc0d27" providerId="ADAL" clId="{3E93FABC-B0EA-684F-B7C8-A37CCA568AAB}" dt="2021-02-18T17:21:21.414" v="396" actId="1076"/>
          <ac:spMkLst>
            <pc:docMk/>
            <pc:sldMk cId="2651046013" sldId="631"/>
            <ac:spMk id="2" creationId="{00000000-0000-0000-0000-000000000000}"/>
          </ac:spMkLst>
        </pc:spChg>
        <pc:spChg chg="mod">
          <ac:chgData name="Beth, Roxanne H." userId="5d818004-dac7-4720-bc82-67fe06dc0d27" providerId="ADAL" clId="{3E93FABC-B0EA-684F-B7C8-A37CCA568AAB}" dt="2021-02-18T17:21:17.848" v="395" actId="1076"/>
          <ac:spMkLst>
            <pc:docMk/>
            <pc:sldMk cId="2651046013" sldId="631"/>
            <ac:spMk id="3" creationId="{00000000-0000-0000-0000-000000000000}"/>
          </ac:spMkLst>
        </pc:spChg>
        <pc:spChg chg="mod">
          <ac:chgData name="Beth, Roxanne H." userId="5d818004-dac7-4720-bc82-67fe06dc0d27" providerId="ADAL" clId="{3E93FABC-B0EA-684F-B7C8-A37CCA568AAB}" dt="2021-02-18T17:21:31.686" v="398" actId="1076"/>
          <ac:spMkLst>
            <pc:docMk/>
            <pc:sldMk cId="2651046013" sldId="631"/>
            <ac:spMk id="7" creationId="{00000000-0000-0000-0000-000000000000}"/>
          </ac:spMkLst>
        </pc:spChg>
        <pc:picChg chg="mod modCrop">
          <ac:chgData name="Beth, Roxanne H." userId="5d818004-dac7-4720-bc82-67fe06dc0d27" providerId="ADAL" clId="{3E93FABC-B0EA-684F-B7C8-A37CCA568AAB}" dt="2021-02-18T17:20:54.795" v="388" actId="1076"/>
          <ac:picMkLst>
            <pc:docMk/>
            <pc:sldMk cId="2651046013" sldId="631"/>
            <ac:picMk id="5" creationId="{00000000-0000-0000-0000-000000000000}"/>
          </ac:picMkLst>
        </pc:picChg>
        <pc:picChg chg="mod modCrop">
          <ac:chgData name="Beth, Roxanne H." userId="5d818004-dac7-4720-bc82-67fe06dc0d27" providerId="ADAL" clId="{3E93FABC-B0EA-684F-B7C8-A37CCA568AAB}" dt="2021-02-18T17:21:27.109" v="397" actId="732"/>
          <ac:picMkLst>
            <pc:docMk/>
            <pc:sldMk cId="2651046013" sldId="631"/>
            <ac:picMk id="6" creationId="{00000000-0000-0000-0000-000000000000}"/>
          </ac:picMkLst>
        </pc:picChg>
      </pc:sldChg>
      <pc:sldChg chg="modSp mod">
        <pc:chgData name="Beth, Roxanne H." userId="5d818004-dac7-4720-bc82-67fe06dc0d27" providerId="ADAL" clId="{3E93FABC-B0EA-684F-B7C8-A37CCA568AAB}" dt="2021-02-18T17:18:37.082" v="362" actId="1076"/>
        <pc:sldMkLst>
          <pc:docMk/>
          <pc:sldMk cId="2306911451" sldId="632"/>
        </pc:sldMkLst>
        <pc:spChg chg="mod">
          <ac:chgData name="Beth, Roxanne H." userId="5d818004-dac7-4720-bc82-67fe06dc0d27" providerId="ADAL" clId="{3E93FABC-B0EA-684F-B7C8-A37CCA568AAB}" dt="2021-02-18T17:18:33.865" v="361" actId="1076"/>
          <ac:spMkLst>
            <pc:docMk/>
            <pc:sldMk cId="2306911451" sldId="632"/>
            <ac:spMk id="2" creationId="{00000000-0000-0000-0000-000000000000}"/>
          </ac:spMkLst>
        </pc:spChg>
        <pc:spChg chg="mod">
          <ac:chgData name="Beth, Roxanne H." userId="5d818004-dac7-4720-bc82-67fe06dc0d27" providerId="ADAL" clId="{3E93FABC-B0EA-684F-B7C8-A37CCA568AAB}" dt="2021-02-18T17:18:37.082" v="362" actId="1076"/>
          <ac:spMkLst>
            <pc:docMk/>
            <pc:sldMk cId="2306911451" sldId="632"/>
            <ac:spMk id="3" creationId="{00000000-0000-0000-0000-000000000000}"/>
          </ac:spMkLst>
        </pc:spChg>
        <pc:picChg chg="mod">
          <ac:chgData name="Beth, Roxanne H." userId="5d818004-dac7-4720-bc82-67fe06dc0d27" providerId="ADAL" clId="{3E93FABC-B0EA-684F-B7C8-A37CCA568AAB}" dt="2021-02-18T17:18:30.791" v="360" actId="1076"/>
          <ac:picMkLst>
            <pc:docMk/>
            <pc:sldMk cId="2306911451" sldId="632"/>
            <ac:picMk id="4" creationId="{00000000-0000-0000-0000-000000000000}"/>
          </ac:picMkLst>
        </pc:picChg>
        <pc:picChg chg="mod">
          <ac:chgData name="Beth, Roxanne H." userId="5d818004-dac7-4720-bc82-67fe06dc0d27" providerId="ADAL" clId="{3E93FABC-B0EA-684F-B7C8-A37CCA568AAB}" dt="2021-02-18T17:18:30.791" v="360" actId="1076"/>
          <ac:picMkLst>
            <pc:docMk/>
            <pc:sldMk cId="2306911451" sldId="632"/>
            <ac:picMk id="5" creationId="{00000000-0000-0000-0000-000000000000}"/>
          </ac:picMkLst>
        </pc:picChg>
        <pc:picChg chg="mod">
          <ac:chgData name="Beth, Roxanne H." userId="5d818004-dac7-4720-bc82-67fe06dc0d27" providerId="ADAL" clId="{3E93FABC-B0EA-684F-B7C8-A37CCA568AAB}" dt="2021-02-18T17:18:30.791" v="360" actId="1076"/>
          <ac:picMkLst>
            <pc:docMk/>
            <pc:sldMk cId="2306911451" sldId="632"/>
            <ac:picMk id="6" creationId="{00000000-0000-0000-0000-000000000000}"/>
          </ac:picMkLst>
        </pc:picChg>
        <pc:picChg chg="mod">
          <ac:chgData name="Beth, Roxanne H." userId="5d818004-dac7-4720-bc82-67fe06dc0d27" providerId="ADAL" clId="{3E93FABC-B0EA-684F-B7C8-A37CCA568AAB}" dt="2021-02-18T17:18:30.791" v="360" actId="1076"/>
          <ac:picMkLst>
            <pc:docMk/>
            <pc:sldMk cId="2306911451" sldId="632"/>
            <ac:picMk id="7" creationId="{00000000-0000-0000-0000-000000000000}"/>
          </ac:picMkLst>
        </pc:picChg>
      </pc:sldChg>
      <pc:sldChg chg="modSp mod">
        <pc:chgData name="Beth, Roxanne H." userId="5d818004-dac7-4720-bc82-67fe06dc0d27" providerId="ADAL" clId="{3E93FABC-B0EA-684F-B7C8-A37CCA568AAB}" dt="2021-02-18T17:18:54.510" v="366" actId="1076"/>
        <pc:sldMkLst>
          <pc:docMk/>
          <pc:sldMk cId="2968688259" sldId="633"/>
        </pc:sldMkLst>
        <pc:spChg chg="mod">
          <ac:chgData name="Beth, Roxanne H." userId="5d818004-dac7-4720-bc82-67fe06dc0d27" providerId="ADAL" clId="{3E93FABC-B0EA-684F-B7C8-A37CCA568AAB}" dt="2021-02-18T17:18:54.510" v="366" actId="1076"/>
          <ac:spMkLst>
            <pc:docMk/>
            <pc:sldMk cId="2968688259" sldId="633"/>
            <ac:spMk id="2" creationId="{00000000-0000-0000-0000-000000000000}"/>
          </ac:spMkLst>
        </pc:spChg>
        <pc:spChg chg="mod">
          <ac:chgData name="Beth, Roxanne H." userId="5d818004-dac7-4720-bc82-67fe06dc0d27" providerId="ADAL" clId="{3E93FABC-B0EA-684F-B7C8-A37CCA568AAB}" dt="2021-02-18T17:18:52.078" v="365" actId="1076"/>
          <ac:spMkLst>
            <pc:docMk/>
            <pc:sldMk cId="2968688259" sldId="633"/>
            <ac:spMk id="3" creationId="{00000000-0000-0000-0000-000000000000}"/>
          </ac:spMkLst>
        </pc:spChg>
        <pc:picChg chg="mod">
          <ac:chgData name="Beth, Roxanne H." userId="5d818004-dac7-4720-bc82-67fe06dc0d27" providerId="ADAL" clId="{3E93FABC-B0EA-684F-B7C8-A37CCA568AAB}" dt="2021-02-18T17:18:47.161" v="364" actId="1076"/>
          <ac:picMkLst>
            <pc:docMk/>
            <pc:sldMk cId="2968688259" sldId="633"/>
            <ac:picMk id="4" creationId="{00000000-0000-0000-0000-000000000000}"/>
          </ac:picMkLst>
        </pc:picChg>
      </pc:sldChg>
      <pc:sldChg chg="modSp mod">
        <pc:chgData name="Beth, Roxanne H." userId="5d818004-dac7-4720-bc82-67fe06dc0d27" providerId="ADAL" clId="{3E93FABC-B0EA-684F-B7C8-A37CCA568AAB}" dt="2021-02-18T17:19:37.742" v="376" actId="1076"/>
        <pc:sldMkLst>
          <pc:docMk/>
          <pc:sldMk cId="2912024382" sldId="634"/>
        </pc:sldMkLst>
        <pc:spChg chg="mod">
          <ac:chgData name="Beth, Roxanne H." userId="5d818004-dac7-4720-bc82-67fe06dc0d27" providerId="ADAL" clId="{3E93FABC-B0EA-684F-B7C8-A37CCA568AAB}" dt="2021-02-18T17:19:37.742" v="376" actId="1076"/>
          <ac:spMkLst>
            <pc:docMk/>
            <pc:sldMk cId="2912024382" sldId="634"/>
            <ac:spMk id="2" creationId="{00000000-0000-0000-0000-000000000000}"/>
          </ac:spMkLst>
        </pc:spChg>
        <pc:spChg chg="mod">
          <ac:chgData name="Beth, Roxanne H." userId="5d818004-dac7-4720-bc82-67fe06dc0d27" providerId="ADAL" clId="{3E93FABC-B0EA-684F-B7C8-A37CCA568AAB}" dt="2021-02-18T17:19:21.442" v="371" actId="1076"/>
          <ac:spMkLst>
            <pc:docMk/>
            <pc:sldMk cId="2912024382" sldId="634"/>
            <ac:spMk id="6" creationId="{00000000-0000-0000-0000-000000000000}"/>
          </ac:spMkLst>
        </pc:spChg>
        <pc:picChg chg="mod">
          <ac:chgData name="Beth, Roxanne H." userId="5d818004-dac7-4720-bc82-67fe06dc0d27" providerId="ADAL" clId="{3E93FABC-B0EA-684F-B7C8-A37CCA568AAB}" dt="2021-02-18T17:19:34.851" v="375" actId="1076"/>
          <ac:picMkLst>
            <pc:docMk/>
            <pc:sldMk cId="2912024382" sldId="634"/>
            <ac:picMk id="4" creationId="{00000000-0000-0000-0000-000000000000}"/>
          </ac:picMkLst>
        </pc:picChg>
        <pc:picChg chg="mod">
          <ac:chgData name="Beth, Roxanne H." userId="5d818004-dac7-4720-bc82-67fe06dc0d27" providerId="ADAL" clId="{3E93FABC-B0EA-684F-B7C8-A37CCA568AAB}" dt="2021-02-18T17:19:24.616" v="372" actId="1076"/>
          <ac:picMkLst>
            <pc:docMk/>
            <pc:sldMk cId="2912024382" sldId="634"/>
            <ac:picMk id="7" creationId="{00000000-0000-0000-0000-000000000000}"/>
          </ac:picMkLst>
        </pc:picChg>
        <pc:picChg chg="mod">
          <ac:chgData name="Beth, Roxanne H." userId="5d818004-dac7-4720-bc82-67fe06dc0d27" providerId="ADAL" clId="{3E93FABC-B0EA-684F-B7C8-A37CCA568AAB}" dt="2021-02-18T17:19:14.094" v="370" actId="1076"/>
          <ac:picMkLst>
            <pc:docMk/>
            <pc:sldMk cId="2912024382" sldId="634"/>
            <ac:picMk id="8" creationId="{00000000-0000-0000-0000-000000000000}"/>
          </ac:picMkLst>
        </pc:picChg>
        <pc:picChg chg="mod">
          <ac:chgData name="Beth, Roxanne H." userId="5d818004-dac7-4720-bc82-67fe06dc0d27" providerId="ADAL" clId="{3E93FABC-B0EA-684F-B7C8-A37CCA568AAB}" dt="2021-02-18T17:19:10.044" v="368" actId="14100"/>
          <ac:picMkLst>
            <pc:docMk/>
            <pc:sldMk cId="2912024382" sldId="634"/>
            <ac:picMk id="10" creationId="{00000000-0000-0000-0000-000000000000}"/>
          </ac:picMkLst>
        </pc:picChg>
        <pc:picChg chg="mod">
          <ac:chgData name="Beth, Roxanne H." userId="5d818004-dac7-4720-bc82-67fe06dc0d27" providerId="ADAL" clId="{3E93FABC-B0EA-684F-B7C8-A37CCA568AAB}" dt="2021-02-18T17:19:12.261" v="369" actId="1076"/>
          <ac:picMkLst>
            <pc:docMk/>
            <pc:sldMk cId="2912024382" sldId="634"/>
            <ac:picMk id="11" creationId="{00000000-0000-0000-0000-000000000000}"/>
          </ac:picMkLst>
        </pc:picChg>
        <pc:picChg chg="mod">
          <ac:chgData name="Beth, Roxanne H." userId="5d818004-dac7-4720-bc82-67fe06dc0d27" providerId="ADAL" clId="{3E93FABC-B0EA-684F-B7C8-A37CCA568AAB}" dt="2021-02-18T17:19:10.044" v="368" actId="14100"/>
          <ac:picMkLst>
            <pc:docMk/>
            <pc:sldMk cId="2912024382" sldId="634"/>
            <ac:picMk id="12" creationId="{00000000-0000-0000-0000-000000000000}"/>
          </ac:picMkLst>
        </pc:picChg>
        <pc:picChg chg="mod">
          <ac:chgData name="Beth, Roxanne H." userId="5d818004-dac7-4720-bc82-67fe06dc0d27" providerId="ADAL" clId="{3E93FABC-B0EA-684F-B7C8-A37CCA568AAB}" dt="2021-02-18T17:19:24.616" v="372" actId="1076"/>
          <ac:picMkLst>
            <pc:docMk/>
            <pc:sldMk cId="2912024382" sldId="634"/>
            <ac:picMk id="13" creationId="{00000000-0000-0000-0000-000000000000}"/>
          </ac:picMkLst>
        </pc:picChg>
      </pc:sldChg>
      <pc:sldChg chg="modSp mod">
        <pc:chgData name="Beth, Roxanne H." userId="5d818004-dac7-4720-bc82-67fe06dc0d27" providerId="ADAL" clId="{3E93FABC-B0EA-684F-B7C8-A37CCA568AAB}" dt="2021-02-18T17:20:39.011" v="385" actId="1076"/>
        <pc:sldMkLst>
          <pc:docMk/>
          <pc:sldMk cId="993182414" sldId="635"/>
        </pc:sldMkLst>
        <pc:spChg chg="mod">
          <ac:chgData name="Beth, Roxanne H." userId="5d818004-dac7-4720-bc82-67fe06dc0d27" providerId="ADAL" clId="{3E93FABC-B0EA-684F-B7C8-A37CCA568AAB}" dt="2021-02-18T17:19:48.543" v="377" actId="1076"/>
          <ac:spMkLst>
            <pc:docMk/>
            <pc:sldMk cId="993182414" sldId="635"/>
            <ac:spMk id="2" creationId="{00000000-0000-0000-0000-000000000000}"/>
          </ac:spMkLst>
        </pc:spChg>
        <pc:spChg chg="mod">
          <ac:chgData name="Beth, Roxanne H." userId="5d818004-dac7-4720-bc82-67fe06dc0d27" providerId="ADAL" clId="{3E93FABC-B0EA-684F-B7C8-A37CCA568AAB}" dt="2021-02-18T17:20:16.759" v="380" actId="1076"/>
          <ac:spMkLst>
            <pc:docMk/>
            <pc:sldMk cId="993182414" sldId="635"/>
            <ac:spMk id="6" creationId="{00000000-0000-0000-0000-000000000000}"/>
          </ac:spMkLst>
        </pc:spChg>
        <pc:spChg chg="mod">
          <ac:chgData name="Beth, Roxanne H." userId="5d818004-dac7-4720-bc82-67fe06dc0d27" providerId="ADAL" clId="{3E93FABC-B0EA-684F-B7C8-A37CCA568AAB}" dt="2021-02-18T17:20:19.447" v="381" actId="1076"/>
          <ac:spMkLst>
            <pc:docMk/>
            <pc:sldMk cId="993182414" sldId="635"/>
            <ac:spMk id="8" creationId="{00000000-0000-0000-0000-000000000000}"/>
          </ac:spMkLst>
        </pc:spChg>
        <pc:spChg chg="mod">
          <ac:chgData name="Beth, Roxanne H." userId="5d818004-dac7-4720-bc82-67fe06dc0d27" providerId="ADAL" clId="{3E93FABC-B0EA-684F-B7C8-A37CCA568AAB}" dt="2021-02-18T17:20:11.190" v="379" actId="1076"/>
          <ac:spMkLst>
            <pc:docMk/>
            <pc:sldMk cId="993182414" sldId="635"/>
            <ac:spMk id="10" creationId="{00000000-0000-0000-0000-000000000000}"/>
          </ac:spMkLst>
        </pc:spChg>
        <pc:spChg chg="mod">
          <ac:chgData name="Beth, Roxanne H." userId="5d818004-dac7-4720-bc82-67fe06dc0d27" providerId="ADAL" clId="{3E93FABC-B0EA-684F-B7C8-A37CCA568AAB}" dt="2021-02-18T17:20:39.011" v="385" actId="1076"/>
          <ac:spMkLst>
            <pc:docMk/>
            <pc:sldMk cId="993182414" sldId="635"/>
            <ac:spMk id="11" creationId="{00000000-0000-0000-0000-000000000000}"/>
          </ac:spMkLst>
        </pc:spChg>
        <pc:picChg chg="mod modCrop">
          <ac:chgData name="Beth, Roxanne H." userId="5d818004-dac7-4720-bc82-67fe06dc0d27" providerId="ADAL" clId="{3E93FABC-B0EA-684F-B7C8-A37CCA568AAB}" dt="2021-02-18T17:20:26.660" v="382" actId="732"/>
          <ac:picMkLst>
            <pc:docMk/>
            <pc:sldMk cId="993182414" sldId="635"/>
            <ac:picMk id="4" creationId="{00000000-0000-0000-0000-000000000000}"/>
          </ac:picMkLst>
        </pc:picChg>
      </pc:sldChg>
      <pc:sldChg chg="modSp mod">
        <pc:chgData name="Beth, Roxanne H." userId="5d818004-dac7-4720-bc82-67fe06dc0d27" providerId="ADAL" clId="{3E93FABC-B0EA-684F-B7C8-A37CCA568AAB}" dt="2021-02-18T17:23:20.149" v="418" actId="1076"/>
        <pc:sldMkLst>
          <pc:docMk/>
          <pc:sldMk cId="3742110762" sldId="636"/>
        </pc:sldMkLst>
        <pc:spChg chg="mod">
          <ac:chgData name="Beth, Roxanne H." userId="5d818004-dac7-4720-bc82-67fe06dc0d27" providerId="ADAL" clId="{3E93FABC-B0EA-684F-B7C8-A37CCA568AAB}" dt="2021-02-18T17:23:20.149" v="418" actId="1076"/>
          <ac:spMkLst>
            <pc:docMk/>
            <pc:sldMk cId="3742110762" sldId="636"/>
            <ac:spMk id="2" creationId="{00000000-0000-0000-0000-000000000000}"/>
          </ac:spMkLst>
        </pc:spChg>
        <pc:picChg chg="mod modCrop">
          <ac:chgData name="Beth, Roxanne H." userId="5d818004-dac7-4720-bc82-67fe06dc0d27" providerId="ADAL" clId="{3E93FABC-B0EA-684F-B7C8-A37CCA568AAB}" dt="2021-02-18T17:23:17.439" v="417" actId="1076"/>
          <ac:picMkLst>
            <pc:docMk/>
            <pc:sldMk cId="3742110762" sldId="636"/>
            <ac:picMk id="6" creationId="{00000000-0000-0000-0000-000000000000}"/>
          </ac:picMkLst>
        </pc:picChg>
      </pc:sldChg>
      <pc:sldChg chg="modSp mod">
        <pc:chgData name="Beth, Roxanne H." userId="5d818004-dac7-4720-bc82-67fe06dc0d27" providerId="ADAL" clId="{3E93FABC-B0EA-684F-B7C8-A37CCA568AAB}" dt="2021-02-18T17:22:35.722" v="409" actId="1076"/>
        <pc:sldMkLst>
          <pc:docMk/>
          <pc:sldMk cId="1999377622" sldId="637"/>
        </pc:sldMkLst>
        <pc:spChg chg="mod">
          <ac:chgData name="Beth, Roxanne H." userId="5d818004-dac7-4720-bc82-67fe06dc0d27" providerId="ADAL" clId="{3E93FABC-B0EA-684F-B7C8-A37CCA568AAB}" dt="2021-02-18T17:22:35.722" v="409" actId="1076"/>
          <ac:spMkLst>
            <pc:docMk/>
            <pc:sldMk cId="1999377622" sldId="637"/>
            <ac:spMk id="2" creationId="{00000000-0000-0000-0000-000000000000}"/>
          </ac:spMkLst>
        </pc:spChg>
        <pc:spChg chg="mod">
          <ac:chgData name="Beth, Roxanne H." userId="5d818004-dac7-4720-bc82-67fe06dc0d27" providerId="ADAL" clId="{3E93FABC-B0EA-684F-B7C8-A37CCA568AAB}" dt="2021-02-18T17:22:32.167" v="408" actId="14100"/>
          <ac:spMkLst>
            <pc:docMk/>
            <pc:sldMk cId="1999377622" sldId="637"/>
            <ac:spMk id="5" creationId="{00000000-0000-0000-0000-000000000000}"/>
          </ac:spMkLst>
        </pc:spChg>
        <pc:picChg chg="mod modCrop">
          <ac:chgData name="Beth, Roxanne H." userId="5d818004-dac7-4720-bc82-67fe06dc0d27" providerId="ADAL" clId="{3E93FABC-B0EA-684F-B7C8-A37CCA568AAB}" dt="2021-02-18T17:22:24.732" v="406" actId="1076"/>
          <ac:picMkLst>
            <pc:docMk/>
            <pc:sldMk cId="1999377622" sldId="637"/>
            <ac:picMk id="4" creationId="{00000000-0000-0000-0000-000000000000}"/>
          </ac:picMkLst>
        </pc:picChg>
      </pc:sldChg>
      <pc:sldChg chg="modSp mod">
        <pc:chgData name="Beth, Roxanne H." userId="5d818004-dac7-4720-bc82-67fe06dc0d27" providerId="ADAL" clId="{3E93FABC-B0EA-684F-B7C8-A37CCA568AAB}" dt="2021-02-18T17:24:24.829" v="428" actId="255"/>
        <pc:sldMkLst>
          <pc:docMk/>
          <pc:sldMk cId="288589816" sldId="638"/>
        </pc:sldMkLst>
        <pc:spChg chg="mod">
          <ac:chgData name="Beth, Roxanne H." userId="5d818004-dac7-4720-bc82-67fe06dc0d27" providerId="ADAL" clId="{3E93FABC-B0EA-684F-B7C8-A37CCA568AAB}" dt="2021-02-18T17:24:24.829" v="428" actId="255"/>
          <ac:spMkLst>
            <pc:docMk/>
            <pc:sldMk cId="288589816" sldId="638"/>
            <ac:spMk id="2" creationId="{00000000-0000-0000-0000-000000000000}"/>
          </ac:spMkLst>
        </pc:spChg>
        <pc:spChg chg="mod">
          <ac:chgData name="Beth, Roxanne H." userId="5d818004-dac7-4720-bc82-67fe06dc0d27" providerId="ADAL" clId="{3E93FABC-B0EA-684F-B7C8-A37CCA568AAB}" dt="2021-02-18T17:24:10.823" v="425" actId="1076"/>
          <ac:spMkLst>
            <pc:docMk/>
            <pc:sldMk cId="288589816" sldId="638"/>
            <ac:spMk id="5" creationId="{00000000-0000-0000-0000-000000000000}"/>
          </ac:spMkLst>
        </pc:spChg>
        <pc:picChg chg="mod modCrop">
          <ac:chgData name="Beth, Roxanne H." userId="5d818004-dac7-4720-bc82-67fe06dc0d27" providerId="ADAL" clId="{3E93FABC-B0EA-684F-B7C8-A37CCA568AAB}" dt="2021-02-18T17:24:15.323" v="426" actId="732"/>
          <ac:picMkLst>
            <pc:docMk/>
            <pc:sldMk cId="288589816" sldId="638"/>
            <ac:picMk id="4" creationId="{00000000-0000-0000-0000-000000000000}"/>
          </ac:picMkLst>
        </pc:picChg>
      </pc:sldChg>
      <pc:sldChg chg="modSp mod">
        <pc:chgData name="Beth, Roxanne H." userId="5d818004-dac7-4720-bc82-67fe06dc0d27" providerId="ADAL" clId="{3E93FABC-B0EA-684F-B7C8-A37CCA568AAB}" dt="2021-02-18T17:22:53.171" v="413" actId="1076"/>
        <pc:sldMkLst>
          <pc:docMk/>
          <pc:sldMk cId="267589170" sldId="640"/>
        </pc:sldMkLst>
        <pc:spChg chg="mod">
          <ac:chgData name="Beth, Roxanne H." userId="5d818004-dac7-4720-bc82-67fe06dc0d27" providerId="ADAL" clId="{3E93FABC-B0EA-684F-B7C8-A37CCA568AAB}" dt="2021-02-18T17:22:53.171" v="413" actId="1076"/>
          <ac:spMkLst>
            <pc:docMk/>
            <pc:sldMk cId="267589170" sldId="640"/>
            <ac:spMk id="2" creationId="{00000000-0000-0000-0000-000000000000}"/>
          </ac:spMkLst>
        </pc:spChg>
        <pc:spChg chg="mod">
          <ac:chgData name="Beth, Roxanne H." userId="5d818004-dac7-4720-bc82-67fe06dc0d27" providerId="ADAL" clId="{3E93FABC-B0EA-684F-B7C8-A37CCA568AAB}" dt="2021-02-18T17:22:53.171" v="413" actId="1076"/>
          <ac:spMkLst>
            <pc:docMk/>
            <pc:sldMk cId="267589170" sldId="640"/>
            <ac:spMk id="5" creationId="{00000000-0000-0000-0000-000000000000}"/>
          </ac:spMkLst>
        </pc:spChg>
        <pc:picChg chg="mod modCrop">
          <ac:chgData name="Beth, Roxanne H." userId="5d818004-dac7-4720-bc82-67fe06dc0d27" providerId="ADAL" clId="{3E93FABC-B0EA-684F-B7C8-A37CCA568AAB}" dt="2021-02-18T17:22:49.821" v="412" actId="1076"/>
          <ac:picMkLst>
            <pc:docMk/>
            <pc:sldMk cId="267589170" sldId="640"/>
            <ac:picMk id="3" creationId="{00000000-0000-0000-0000-000000000000}"/>
          </ac:picMkLst>
        </pc:picChg>
      </pc:sldChg>
      <pc:sldChg chg="modSp mod">
        <pc:chgData name="Beth, Roxanne H." userId="5d818004-dac7-4720-bc82-67fe06dc0d27" providerId="ADAL" clId="{3E93FABC-B0EA-684F-B7C8-A37CCA568AAB}" dt="2021-02-18T16:49:24.251" v="271" actId="1076"/>
        <pc:sldMkLst>
          <pc:docMk/>
          <pc:sldMk cId="699047781" sldId="641"/>
        </pc:sldMkLst>
        <pc:spChg chg="mod">
          <ac:chgData name="Beth, Roxanne H." userId="5d818004-dac7-4720-bc82-67fe06dc0d27" providerId="ADAL" clId="{3E93FABC-B0EA-684F-B7C8-A37CCA568AAB}" dt="2021-02-18T16:49:16.409" v="269" actId="1076"/>
          <ac:spMkLst>
            <pc:docMk/>
            <pc:sldMk cId="699047781" sldId="641"/>
            <ac:spMk id="2" creationId="{00000000-0000-0000-0000-000000000000}"/>
          </ac:spMkLst>
        </pc:spChg>
        <pc:spChg chg="mod">
          <ac:chgData name="Beth, Roxanne H." userId="5d818004-dac7-4720-bc82-67fe06dc0d27" providerId="ADAL" clId="{3E93FABC-B0EA-684F-B7C8-A37CCA568AAB}" dt="2021-02-18T16:49:21.539" v="270" actId="1076"/>
          <ac:spMkLst>
            <pc:docMk/>
            <pc:sldMk cId="699047781" sldId="641"/>
            <ac:spMk id="3" creationId="{00000000-0000-0000-0000-000000000000}"/>
          </ac:spMkLst>
        </pc:spChg>
        <pc:picChg chg="mod modCrop">
          <ac:chgData name="Beth, Roxanne H." userId="5d818004-dac7-4720-bc82-67fe06dc0d27" providerId="ADAL" clId="{3E93FABC-B0EA-684F-B7C8-A37CCA568AAB}" dt="2021-02-18T16:49:10.807" v="268" actId="732"/>
          <ac:picMkLst>
            <pc:docMk/>
            <pc:sldMk cId="699047781" sldId="641"/>
            <ac:picMk id="4" creationId="{00000000-0000-0000-0000-000000000000}"/>
          </ac:picMkLst>
        </pc:picChg>
        <pc:picChg chg="mod">
          <ac:chgData name="Beth, Roxanne H." userId="5d818004-dac7-4720-bc82-67fe06dc0d27" providerId="ADAL" clId="{3E93FABC-B0EA-684F-B7C8-A37CCA568AAB}" dt="2021-02-18T16:49:24.251" v="271" actId="1076"/>
          <ac:picMkLst>
            <pc:docMk/>
            <pc:sldMk cId="699047781" sldId="641"/>
            <ac:picMk id="5" creationId="{00000000-0000-0000-0000-000000000000}"/>
          </ac:picMkLst>
        </pc:picChg>
      </pc:sldChg>
      <pc:sldMasterChg chg="addSp delSp modSp mod modSldLayout">
        <pc:chgData name="Beth, Roxanne H." userId="5d818004-dac7-4720-bc82-67fe06dc0d27" providerId="ADAL" clId="{3E93FABC-B0EA-684F-B7C8-A37CCA568AAB}" dt="2021-02-18T16:18:09.484" v="81" actId="478"/>
        <pc:sldMasterMkLst>
          <pc:docMk/>
          <pc:sldMasterMk cId="1807606041" sldId="2147483749"/>
        </pc:sldMasterMkLst>
        <pc:spChg chg="add del mod">
          <ac:chgData name="Beth, Roxanne H." userId="5d818004-dac7-4720-bc82-67fe06dc0d27" providerId="ADAL" clId="{3E93FABC-B0EA-684F-B7C8-A37CCA568AAB}" dt="2021-02-18T16:16:42.580" v="41" actId="207"/>
          <ac:spMkLst>
            <pc:docMk/>
            <pc:sldMasterMk cId="1807606041" sldId="2147483749"/>
            <ac:spMk id="7" creationId="{6D6B24AF-80B2-BC4A-AB0C-61756701C8A4}"/>
          </ac:spMkLst>
        </pc:spChg>
        <pc:picChg chg="add mod">
          <ac:chgData name="Beth, Roxanne H." userId="5d818004-dac7-4720-bc82-67fe06dc0d27" providerId="ADAL" clId="{3E93FABC-B0EA-684F-B7C8-A37CCA568AAB}" dt="2021-02-18T16:14:08.394" v="34"/>
          <ac:picMkLst>
            <pc:docMk/>
            <pc:sldMasterMk cId="1807606041" sldId="2147483749"/>
            <ac:picMk id="8" creationId="{8E3A54D6-E482-F246-8D62-C9609361718F}"/>
          </ac:picMkLst>
        </pc:picChg>
        <pc:picChg chg="add mod">
          <ac:chgData name="Beth, Roxanne H." userId="5d818004-dac7-4720-bc82-67fe06dc0d27" providerId="ADAL" clId="{3E93FABC-B0EA-684F-B7C8-A37CCA568AAB}" dt="2021-02-18T16:14:08.394" v="34"/>
          <ac:picMkLst>
            <pc:docMk/>
            <pc:sldMasterMk cId="1807606041" sldId="2147483749"/>
            <ac:picMk id="9" creationId="{32DE934E-A455-7E40-9F70-EC12E92E92EA}"/>
          </ac:picMkLst>
        </pc:picChg>
        <pc:sldLayoutChg chg="addSp delSp modSp mod">
          <pc:chgData name="Beth, Roxanne H." userId="5d818004-dac7-4720-bc82-67fe06dc0d27" providerId="ADAL" clId="{3E93FABC-B0EA-684F-B7C8-A37CCA568AAB}" dt="2021-02-18T16:17:05.065" v="44" actId="478"/>
          <pc:sldLayoutMkLst>
            <pc:docMk/>
            <pc:sldMasterMk cId="1807606041" sldId="2147483749"/>
            <pc:sldLayoutMk cId="2680662781" sldId="2147483750"/>
          </pc:sldLayoutMkLst>
          <pc:spChg chg="del">
            <ac:chgData name="Beth, Roxanne H." userId="5d818004-dac7-4720-bc82-67fe06dc0d27" providerId="ADAL" clId="{3E93FABC-B0EA-684F-B7C8-A37CCA568AAB}" dt="2021-02-18T16:11:39.195" v="0" actId="478"/>
            <ac:spMkLst>
              <pc:docMk/>
              <pc:sldMasterMk cId="1807606041" sldId="2147483749"/>
              <pc:sldLayoutMk cId="2680662781" sldId="2147483750"/>
              <ac:spMk id="4" creationId="{00000000-0000-0000-0000-000000000000}"/>
            </ac:spMkLst>
          </pc:spChg>
          <pc:spChg chg="del mod">
            <ac:chgData name="Beth, Roxanne H." userId="5d818004-dac7-4720-bc82-67fe06dc0d27" providerId="ADAL" clId="{3E93FABC-B0EA-684F-B7C8-A37CCA568AAB}" dt="2021-02-18T16:16:50.914" v="42" actId="478"/>
            <ac:spMkLst>
              <pc:docMk/>
              <pc:sldMasterMk cId="1807606041" sldId="2147483749"/>
              <pc:sldLayoutMk cId="2680662781" sldId="2147483750"/>
              <ac:spMk id="5" creationId="{00000000-0000-0000-0000-000000000000}"/>
            </ac:spMkLst>
          </pc:spChg>
          <pc:spChg chg="del">
            <ac:chgData name="Beth, Roxanne H." userId="5d818004-dac7-4720-bc82-67fe06dc0d27" providerId="ADAL" clId="{3E93FABC-B0EA-684F-B7C8-A37CCA568AAB}" dt="2021-02-18T16:11:40.561" v="1" actId="478"/>
            <ac:spMkLst>
              <pc:docMk/>
              <pc:sldMasterMk cId="1807606041" sldId="2147483749"/>
              <pc:sldLayoutMk cId="2680662781" sldId="2147483750"/>
              <ac:spMk id="6" creationId="{00000000-0000-0000-0000-000000000000}"/>
            </ac:spMkLst>
          </pc:spChg>
          <pc:picChg chg="add del mod">
            <ac:chgData name="Beth, Roxanne H." userId="5d818004-dac7-4720-bc82-67fe06dc0d27" providerId="ADAL" clId="{3E93FABC-B0EA-684F-B7C8-A37CCA568AAB}" dt="2021-02-18T16:17:05.065" v="44" actId="478"/>
            <ac:picMkLst>
              <pc:docMk/>
              <pc:sldMasterMk cId="1807606041" sldId="2147483749"/>
              <pc:sldLayoutMk cId="2680662781" sldId="2147483750"/>
              <ac:picMk id="8" creationId="{C93AC3DF-14C2-204A-B4FA-4D923EC7627B}"/>
            </ac:picMkLst>
          </pc:picChg>
          <pc:picChg chg="add del mod">
            <ac:chgData name="Beth, Roxanne H." userId="5d818004-dac7-4720-bc82-67fe06dc0d27" providerId="ADAL" clId="{3E93FABC-B0EA-684F-B7C8-A37CCA568AAB}" dt="2021-02-18T16:17:03.535" v="43" actId="478"/>
            <ac:picMkLst>
              <pc:docMk/>
              <pc:sldMasterMk cId="1807606041" sldId="2147483749"/>
              <pc:sldLayoutMk cId="2680662781" sldId="2147483750"/>
              <ac:picMk id="10" creationId="{EB9C6C29-0F84-8048-B369-E14B8AD81A49}"/>
            </ac:picMkLst>
          </pc:picChg>
        </pc:sldLayoutChg>
        <pc:sldLayoutChg chg="addSp delSp modSp mod">
          <pc:chgData name="Beth, Roxanne H." userId="5d818004-dac7-4720-bc82-67fe06dc0d27" providerId="ADAL" clId="{3E93FABC-B0EA-684F-B7C8-A37CCA568AAB}" dt="2021-02-18T16:17:10.565" v="47" actId="478"/>
          <pc:sldLayoutMkLst>
            <pc:docMk/>
            <pc:sldMasterMk cId="1807606041" sldId="2147483749"/>
            <pc:sldLayoutMk cId="2215639790" sldId="2147483751"/>
          </pc:sldLayoutMkLst>
          <pc:spChg chg="add del mod">
            <ac:chgData name="Beth, Roxanne H." userId="5d818004-dac7-4720-bc82-67fe06dc0d27" providerId="ADAL" clId="{3E93FABC-B0EA-684F-B7C8-A37CCA568AAB}" dt="2021-02-18T16:17:10.565" v="47" actId="478"/>
            <ac:spMkLst>
              <pc:docMk/>
              <pc:sldMasterMk cId="1807606041" sldId="2147483749"/>
              <pc:sldLayoutMk cId="2215639790" sldId="2147483751"/>
              <ac:spMk id="7" creationId="{6A3A4FA7-ADA7-D345-8701-C66D65B3675B}"/>
            </ac:spMkLst>
          </pc:spChg>
          <pc:picChg chg="add del mod">
            <ac:chgData name="Beth, Roxanne H." userId="5d818004-dac7-4720-bc82-67fe06dc0d27" providerId="ADAL" clId="{3E93FABC-B0EA-684F-B7C8-A37CCA568AAB}" dt="2021-02-18T16:17:09.418" v="46" actId="478"/>
            <ac:picMkLst>
              <pc:docMk/>
              <pc:sldMasterMk cId="1807606041" sldId="2147483749"/>
              <pc:sldLayoutMk cId="2215639790" sldId="2147483751"/>
              <ac:picMk id="8" creationId="{42776EC1-7E68-8840-AA93-063C97BC1AD4}"/>
            </ac:picMkLst>
          </pc:picChg>
          <pc:picChg chg="add del mod">
            <ac:chgData name="Beth, Roxanne H." userId="5d818004-dac7-4720-bc82-67fe06dc0d27" providerId="ADAL" clId="{3E93FABC-B0EA-684F-B7C8-A37CCA568AAB}" dt="2021-02-18T16:17:08.103" v="45" actId="478"/>
            <ac:picMkLst>
              <pc:docMk/>
              <pc:sldMasterMk cId="1807606041" sldId="2147483749"/>
              <pc:sldLayoutMk cId="2215639790" sldId="2147483751"/>
              <ac:picMk id="9" creationId="{8989A153-7EC0-FF44-A849-213B872C197C}"/>
            </ac:picMkLst>
          </pc:picChg>
        </pc:sldLayoutChg>
        <pc:sldLayoutChg chg="addSp delSp modSp mod">
          <pc:chgData name="Beth, Roxanne H." userId="5d818004-dac7-4720-bc82-67fe06dc0d27" providerId="ADAL" clId="{3E93FABC-B0EA-684F-B7C8-A37CCA568AAB}" dt="2021-02-18T16:17:20.759" v="53" actId="478"/>
          <pc:sldLayoutMkLst>
            <pc:docMk/>
            <pc:sldMasterMk cId="1807606041" sldId="2147483749"/>
            <pc:sldLayoutMk cId="2786248184" sldId="2147483752"/>
          </pc:sldLayoutMkLst>
          <pc:spChg chg="del">
            <ac:chgData name="Beth, Roxanne H." userId="5d818004-dac7-4720-bc82-67fe06dc0d27" providerId="ADAL" clId="{3E93FABC-B0EA-684F-B7C8-A37CCA568AAB}" dt="2021-02-18T16:17:18.375" v="52" actId="478"/>
            <ac:spMkLst>
              <pc:docMk/>
              <pc:sldMasterMk cId="1807606041" sldId="2147483749"/>
              <pc:sldLayoutMk cId="2786248184" sldId="2147483752"/>
              <ac:spMk id="4" creationId="{00000000-0000-0000-0000-000000000000}"/>
            </ac:spMkLst>
          </pc:spChg>
          <pc:spChg chg="del">
            <ac:chgData name="Beth, Roxanne H." userId="5d818004-dac7-4720-bc82-67fe06dc0d27" providerId="ADAL" clId="{3E93FABC-B0EA-684F-B7C8-A37CCA568AAB}" dt="2021-02-18T16:17:20.759" v="53" actId="478"/>
            <ac:spMkLst>
              <pc:docMk/>
              <pc:sldMasterMk cId="1807606041" sldId="2147483749"/>
              <pc:sldLayoutMk cId="2786248184" sldId="2147483752"/>
              <ac:spMk id="5" creationId="{00000000-0000-0000-0000-000000000000}"/>
            </ac:spMkLst>
          </pc:spChg>
          <pc:spChg chg="add del mod">
            <ac:chgData name="Beth, Roxanne H." userId="5d818004-dac7-4720-bc82-67fe06dc0d27" providerId="ADAL" clId="{3E93FABC-B0EA-684F-B7C8-A37CCA568AAB}" dt="2021-02-18T16:17:15.380" v="51" actId="478"/>
            <ac:spMkLst>
              <pc:docMk/>
              <pc:sldMasterMk cId="1807606041" sldId="2147483749"/>
              <pc:sldLayoutMk cId="2786248184" sldId="2147483752"/>
              <ac:spMk id="7" creationId="{27B5DF45-2A11-F64A-BC79-B0C959E5E0AE}"/>
            </ac:spMkLst>
          </pc:spChg>
          <pc:picChg chg="add del mod">
            <ac:chgData name="Beth, Roxanne H." userId="5d818004-dac7-4720-bc82-67fe06dc0d27" providerId="ADAL" clId="{3E93FABC-B0EA-684F-B7C8-A37CCA568AAB}" dt="2021-02-18T16:17:14.030" v="49" actId="478"/>
            <ac:picMkLst>
              <pc:docMk/>
              <pc:sldMasterMk cId="1807606041" sldId="2147483749"/>
              <pc:sldLayoutMk cId="2786248184" sldId="2147483752"/>
              <ac:picMk id="8" creationId="{B7736C00-EA29-044D-BB91-A3375E8351D0}"/>
            </ac:picMkLst>
          </pc:picChg>
          <pc:picChg chg="add del mod">
            <ac:chgData name="Beth, Roxanne H." userId="5d818004-dac7-4720-bc82-67fe06dc0d27" providerId="ADAL" clId="{3E93FABC-B0EA-684F-B7C8-A37CCA568AAB}" dt="2021-02-18T16:17:13.009" v="48" actId="478"/>
            <ac:picMkLst>
              <pc:docMk/>
              <pc:sldMasterMk cId="1807606041" sldId="2147483749"/>
              <pc:sldLayoutMk cId="2786248184" sldId="2147483752"/>
              <ac:picMk id="9" creationId="{1D2C02C4-AF0D-8748-98FD-AD316BD108D3}"/>
            </ac:picMkLst>
          </pc:picChg>
        </pc:sldLayoutChg>
        <pc:sldLayoutChg chg="addSp delSp modSp mod">
          <pc:chgData name="Beth, Roxanne H." userId="5d818004-dac7-4720-bc82-67fe06dc0d27" providerId="ADAL" clId="{3E93FABC-B0EA-684F-B7C8-A37CCA568AAB}" dt="2021-02-18T16:17:25.260" v="56" actId="478"/>
          <pc:sldLayoutMkLst>
            <pc:docMk/>
            <pc:sldMasterMk cId="1807606041" sldId="2147483749"/>
            <pc:sldLayoutMk cId="637904809" sldId="2147483753"/>
          </pc:sldLayoutMkLst>
          <pc:spChg chg="add del mod">
            <ac:chgData name="Beth, Roxanne H." userId="5d818004-dac7-4720-bc82-67fe06dc0d27" providerId="ADAL" clId="{3E93FABC-B0EA-684F-B7C8-A37CCA568AAB}" dt="2021-02-18T16:17:25.260" v="56" actId="478"/>
            <ac:spMkLst>
              <pc:docMk/>
              <pc:sldMasterMk cId="1807606041" sldId="2147483749"/>
              <pc:sldLayoutMk cId="637904809" sldId="2147483753"/>
              <ac:spMk id="8" creationId="{88FA39C2-3774-1041-BA2A-E80B6AB695A7}"/>
            </ac:spMkLst>
          </pc:spChg>
          <pc:picChg chg="add del mod">
            <ac:chgData name="Beth, Roxanne H." userId="5d818004-dac7-4720-bc82-67fe06dc0d27" providerId="ADAL" clId="{3E93FABC-B0EA-684F-B7C8-A37CCA568AAB}" dt="2021-02-18T16:17:24.111" v="55" actId="478"/>
            <ac:picMkLst>
              <pc:docMk/>
              <pc:sldMasterMk cId="1807606041" sldId="2147483749"/>
              <pc:sldLayoutMk cId="637904809" sldId="2147483753"/>
              <ac:picMk id="9" creationId="{045390D8-E2D7-374A-A451-F2E529F100A2}"/>
            </ac:picMkLst>
          </pc:picChg>
          <pc:picChg chg="add del mod">
            <ac:chgData name="Beth, Roxanne H." userId="5d818004-dac7-4720-bc82-67fe06dc0d27" providerId="ADAL" clId="{3E93FABC-B0EA-684F-B7C8-A37CCA568AAB}" dt="2021-02-18T16:17:23.019" v="54" actId="478"/>
            <ac:picMkLst>
              <pc:docMk/>
              <pc:sldMasterMk cId="1807606041" sldId="2147483749"/>
              <pc:sldLayoutMk cId="637904809" sldId="2147483753"/>
              <ac:picMk id="10" creationId="{4C4BD3D0-019B-0748-8715-506A2220D724}"/>
            </ac:picMkLst>
          </pc:picChg>
        </pc:sldLayoutChg>
        <pc:sldLayoutChg chg="addSp delSp modSp mod">
          <pc:chgData name="Beth, Roxanne H." userId="5d818004-dac7-4720-bc82-67fe06dc0d27" providerId="ADAL" clId="{3E93FABC-B0EA-684F-B7C8-A37CCA568AAB}" dt="2021-02-18T16:17:31.052" v="59" actId="478"/>
          <pc:sldLayoutMkLst>
            <pc:docMk/>
            <pc:sldMasterMk cId="1807606041" sldId="2147483749"/>
            <pc:sldLayoutMk cId="783160048" sldId="2147483754"/>
          </pc:sldLayoutMkLst>
          <pc:spChg chg="add del mod">
            <ac:chgData name="Beth, Roxanne H." userId="5d818004-dac7-4720-bc82-67fe06dc0d27" providerId="ADAL" clId="{3E93FABC-B0EA-684F-B7C8-A37CCA568AAB}" dt="2021-02-18T16:17:31.052" v="59" actId="478"/>
            <ac:spMkLst>
              <pc:docMk/>
              <pc:sldMasterMk cId="1807606041" sldId="2147483749"/>
              <pc:sldLayoutMk cId="783160048" sldId="2147483754"/>
              <ac:spMk id="10" creationId="{181A847E-1590-FD41-9806-64AE1B795AE0}"/>
            </ac:spMkLst>
          </pc:spChg>
          <pc:picChg chg="add del mod">
            <ac:chgData name="Beth, Roxanne H." userId="5d818004-dac7-4720-bc82-67fe06dc0d27" providerId="ADAL" clId="{3E93FABC-B0EA-684F-B7C8-A37CCA568AAB}" dt="2021-02-18T16:17:29.590" v="58" actId="478"/>
            <ac:picMkLst>
              <pc:docMk/>
              <pc:sldMasterMk cId="1807606041" sldId="2147483749"/>
              <pc:sldLayoutMk cId="783160048" sldId="2147483754"/>
              <ac:picMk id="11" creationId="{FAA36BA6-8ABE-624D-9CFA-E6ADE8A4B51E}"/>
            </ac:picMkLst>
          </pc:picChg>
          <pc:picChg chg="add del mod">
            <ac:chgData name="Beth, Roxanne H." userId="5d818004-dac7-4720-bc82-67fe06dc0d27" providerId="ADAL" clId="{3E93FABC-B0EA-684F-B7C8-A37CCA568AAB}" dt="2021-02-18T16:17:28.398" v="57" actId="478"/>
            <ac:picMkLst>
              <pc:docMk/>
              <pc:sldMasterMk cId="1807606041" sldId="2147483749"/>
              <pc:sldLayoutMk cId="783160048" sldId="2147483754"/>
              <ac:picMk id="12" creationId="{F4B4889F-53B2-074D-A7D7-CC1065C8F18C}"/>
            </ac:picMkLst>
          </pc:picChg>
        </pc:sldLayoutChg>
        <pc:sldLayoutChg chg="addSp delSp modSp mod">
          <pc:chgData name="Beth, Roxanne H." userId="5d818004-dac7-4720-bc82-67fe06dc0d27" providerId="ADAL" clId="{3E93FABC-B0EA-684F-B7C8-A37CCA568AAB}" dt="2021-02-18T16:17:36.992" v="62" actId="478"/>
          <pc:sldLayoutMkLst>
            <pc:docMk/>
            <pc:sldMasterMk cId="1807606041" sldId="2147483749"/>
            <pc:sldLayoutMk cId="2272075898" sldId="2147483755"/>
          </pc:sldLayoutMkLst>
          <pc:spChg chg="add del mod">
            <ac:chgData name="Beth, Roxanne H." userId="5d818004-dac7-4720-bc82-67fe06dc0d27" providerId="ADAL" clId="{3E93FABC-B0EA-684F-B7C8-A37CCA568AAB}" dt="2021-02-18T16:17:36.992" v="62" actId="478"/>
            <ac:spMkLst>
              <pc:docMk/>
              <pc:sldMasterMk cId="1807606041" sldId="2147483749"/>
              <pc:sldLayoutMk cId="2272075898" sldId="2147483755"/>
              <ac:spMk id="6" creationId="{CEA948FD-80DD-F248-8301-B229D69DE301}"/>
            </ac:spMkLst>
          </pc:spChg>
          <pc:picChg chg="add del mod">
            <ac:chgData name="Beth, Roxanne H." userId="5d818004-dac7-4720-bc82-67fe06dc0d27" providerId="ADAL" clId="{3E93FABC-B0EA-684F-B7C8-A37CCA568AAB}" dt="2021-02-18T16:17:35.575" v="61" actId="478"/>
            <ac:picMkLst>
              <pc:docMk/>
              <pc:sldMasterMk cId="1807606041" sldId="2147483749"/>
              <pc:sldLayoutMk cId="2272075898" sldId="2147483755"/>
              <ac:picMk id="7" creationId="{02EF4913-7863-1642-8946-BE1C287EE201}"/>
            </ac:picMkLst>
          </pc:picChg>
          <pc:picChg chg="add del mod">
            <ac:chgData name="Beth, Roxanne H." userId="5d818004-dac7-4720-bc82-67fe06dc0d27" providerId="ADAL" clId="{3E93FABC-B0EA-684F-B7C8-A37CCA568AAB}" dt="2021-02-18T16:17:34.304" v="60" actId="478"/>
            <ac:picMkLst>
              <pc:docMk/>
              <pc:sldMasterMk cId="1807606041" sldId="2147483749"/>
              <pc:sldLayoutMk cId="2272075898" sldId="2147483755"/>
              <ac:picMk id="8" creationId="{0FE9A256-D33D-7548-9A4B-6C3237C47FC4}"/>
            </ac:picMkLst>
          </pc:picChg>
        </pc:sldLayoutChg>
        <pc:sldLayoutChg chg="addSp delSp modSp mod">
          <pc:chgData name="Beth, Roxanne H." userId="5d818004-dac7-4720-bc82-67fe06dc0d27" providerId="ADAL" clId="{3E93FABC-B0EA-684F-B7C8-A37CCA568AAB}" dt="2021-02-18T16:17:42.259" v="66" actId="478"/>
          <pc:sldLayoutMkLst>
            <pc:docMk/>
            <pc:sldMasterMk cId="1807606041" sldId="2147483749"/>
            <pc:sldLayoutMk cId="1080857731" sldId="2147483756"/>
          </pc:sldLayoutMkLst>
          <pc:spChg chg="add del mod">
            <ac:chgData name="Beth, Roxanne H." userId="5d818004-dac7-4720-bc82-67fe06dc0d27" providerId="ADAL" clId="{3E93FABC-B0EA-684F-B7C8-A37CCA568AAB}" dt="2021-02-18T16:17:42.259" v="66" actId="478"/>
            <ac:spMkLst>
              <pc:docMk/>
              <pc:sldMasterMk cId="1807606041" sldId="2147483749"/>
              <pc:sldLayoutMk cId="1080857731" sldId="2147483756"/>
              <ac:spMk id="5" creationId="{184024D5-0C8A-C346-9AFC-6A5F90D69915}"/>
            </ac:spMkLst>
          </pc:spChg>
          <pc:picChg chg="add del mod">
            <ac:chgData name="Beth, Roxanne H." userId="5d818004-dac7-4720-bc82-67fe06dc0d27" providerId="ADAL" clId="{3E93FABC-B0EA-684F-B7C8-A37CCA568AAB}" dt="2021-02-18T16:17:40.313" v="64" actId="478"/>
            <ac:picMkLst>
              <pc:docMk/>
              <pc:sldMasterMk cId="1807606041" sldId="2147483749"/>
              <pc:sldLayoutMk cId="1080857731" sldId="2147483756"/>
              <ac:picMk id="6" creationId="{92D51566-1A15-FA43-917C-1E0C11AE5229}"/>
            </ac:picMkLst>
          </pc:picChg>
          <pc:picChg chg="add del mod">
            <ac:chgData name="Beth, Roxanne H." userId="5d818004-dac7-4720-bc82-67fe06dc0d27" providerId="ADAL" clId="{3E93FABC-B0EA-684F-B7C8-A37CCA568AAB}" dt="2021-02-18T16:17:39.355" v="63" actId="478"/>
            <ac:picMkLst>
              <pc:docMk/>
              <pc:sldMasterMk cId="1807606041" sldId="2147483749"/>
              <pc:sldLayoutMk cId="1080857731" sldId="2147483756"/>
              <ac:picMk id="7" creationId="{6329356C-D077-7641-B14F-6E41B4CB8D8D}"/>
            </ac:picMkLst>
          </pc:picChg>
        </pc:sldLayoutChg>
        <pc:sldLayoutChg chg="addSp delSp modSp mod">
          <pc:chgData name="Beth, Roxanne H." userId="5d818004-dac7-4720-bc82-67fe06dc0d27" providerId="ADAL" clId="{3E93FABC-B0EA-684F-B7C8-A37CCA568AAB}" dt="2021-02-18T16:17:47.883" v="69" actId="478"/>
          <pc:sldLayoutMkLst>
            <pc:docMk/>
            <pc:sldMasterMk cId="1807606041" sldId="2147483749"/>
            <pc:sldLayoutMk cId="750657065" sldId="2147483757"/>
          </pc:sldLayoutMkLst>
          <pc:spChg chg="add del mod">
            <ac:chgData name="Beth, Roxanne H." userId="5d818004-dac7-4720-bc82-67fe06dc0d27" providerId="ADAL" clId="{3E93FABC-B0EA-684F-B7C8-A37CCA568AAB}" dt="2021-02-18T16:17:47.883" v="69" actId="478"/>
            <ac:spMkLst>
              <pc:docMk/>
              <pc:sldMasterMk cId="1807606041" sldId="2147483749"/>
              <pc:sldLayoutMk cId="750657065" sldId="2147483757"/>
              <ac:spMk id="8" creationId="{338883B3-97F7-1A45-A020-35DC0E9C4972}"/>
            </ac:spMkLst>
          </pc:spChg>
          <pc:picChg chg="add del mod">
            <ac:chgData name="Beth, Roxanne H." userId="5d818004-dac7-4720-bc82-67fe06dc0d27" providerId="ADAL" clId="{3E93FABC-B0EA-684F-B7C8-A37CCA568AAB}" dt="2021-02-18T16:17:45.891" v="68" actId="478"/>
            <ac:picMkLst>
              <pc:docMk/>
              <pc:sldMasterMk cId="1807606041" sldId="2147483749"/>
              <pc:sldLayoutMk cId="750657065" sldId="2147483757"/>
              <ac:picMk id="9" creationId="{0A6D55B3-AB36-104F-BE49-73DDF849A572}"/>
            </ac:picMkLst>
          </pc:picChg>
          <pc:picChg chg="add del mod">
            <ac:chgData name="Beth, Roxanne H." userId="5d818004-dac7-4720-bc82-67fe06dc0d27" providerId="ADAL" clId="{3E93FABC-B0EA-684F-B7C8-A37CCA568AAB}" dt="2021-02-18T16:17:44.969" v="67" actId="478"/>
            <ac:picMkLst>
              <pc:docMk/>
              <pc:sldMasterMk cId="1807606041" sldId="2147483749"/>
              <pc:sldLayoutMk cId="750657065" sldId="2147483757"/>
              <ac:picMk id="10" creationId="{53D0A22E-B503-0F4F-8ED4-36D7E74C0E53}"/>
            </ac:picMkLst>
          </pc:picChg>
        </pc:sldLayoutChg>
        <pc:sldLayoutChg chg="addSp delSp modSp mod">
          <pc:chgData name="Beth, Roxanne H." userId="5d818004-dac7-4720-bc82-67fe06dc0d27" providerId="ADAL" clId="{3E93FABC-B0EA-684F-B7C8-A37CCA568AAB}" dt="2021-02-18T16:17:53.195" v="72" actId="478"/>
          <pc:sldLayoutMkLst>
            <pc:docMk/>
            <pc:sldMasterMk cId="1807606041" sldId="2147483749"/>
            <pc:sldLayoutMk cId="5650443" sldId="2147483758"/>
          </pc:sldLayoutMkLst>
          <pc:spChg chg="add del mod">
            <ac:chgData name="Beth, Roxanne H." userId="5d818004-dac7-4720-bc82-67fe06dc0d27" providerId="ADAL" clId="{3E93FABC-B0EA-684F-B7C8-A37CCA568AAB}" dt="2021-02-18T16:17:53.195" v="72" actId="478"/>
            <ac:spMkLst>
              <pc:docMk/>
              <pc:sldMasterMk cId="1807606041" sldId="2147483749"/>
              <pc:sldLayoutMk cId="5650443" sldId="2147483758"/>
              <ac:spMk id="8" creationId="{7F57A42C-27C4-7942-B48B-6E2923C36161}"/>
            </ac:spMkLst>
          </pc:spChg>
          <pc:picChg chg="add del mod">
            <ac:chgData name="Beth, Roxanne H." userId="5d818004-dac7-4720-bc82-67fe06dc0d27" providerId="ADAL" clId="{3E93FABC-B0EA-684F-B7C8-A37CCA568AAB}" dt="2021-02-18T16:17:51.347" v="71" actId="478"/>
            <ac:picMkLst>
              <pc:docMk/>
              <pc:sldMasterMk cId="1807606041" sldId="2147483749"/>
              <pc:sldLayoutMk cId="5650443" sldId="2147483758"/>
              <ac:picMk id="9" creationId="{89867C57-C809-F443-9F47-C89A42BD0BB8}"/>
            </ac:picMkLst>
          </pc:picChg>
          <pc:picChg chg="add del mod">
            <ac:chgData name="Beth, Roxanne H." userId="5d818004-dac7-4720-bc82-67fe06dc0d27" providerId="ADAL" clId="{3E93FABC-B0EA-684F-B7C8-A37CCA568AAB}" dt="2021-02-18T16:17:50.392" v="70" actId="478"/>
            <ac:picMkLst>
              <pc:docMk/>
              <pc:sldMasterMk cId="1807606041" sldId="2147483749"/>
              <pc:sldLayoutMk cId="5650443" sldId="2147483758"/>
              <ac:picMk id="10" creationId="{559F65AE-DF85-3344-B22F-A84174C35F32}"/>
            </ac:picMkLst>
          </pc:picChg>
        </pc:sldLayoutChg>
        <pc:sldLayoutChg chg="addSp delSp modSp mod">
          <pc:chgData name="Beth, Roxanne H." userId="5d818004-dac7-4720-bc82-67fe06dc0d27" providerId="ADAL" clId="{3E93FABC-B0EA-684F-B7C8-A37CCA568AAB}" dt="2021-02-18T16:17:59.056" v="75" actId="478"/>
          <pc:sldLayoutMkLst>
            <pc:docMk/>
            <pc:sldMasterMk cId="1807606041" sldId="2147483749"/>
            <pc:sldLayoutMk cId="753353112" sldId="2147483759"/>
          </pc:sldLayoutMkLst>
          <pc:spChg chg="add del mod">
            <ac:chgData name="Beth, Roxanne H." userId="5d818004-dac7-4720-bc82-67fe06dc0d27" providerId="ADAL" clId="{3E93FABC-B0EA-684F-B7C8-A37CCA568AAB}" dt="2021-02-18T16:17:59.056" v="75" actId="478"/>
            <ac:spMkLst>
              <pc:docMk/>
              <pc:sldMasterMk cId="1807606041" sldId="2147483749"/>
              <pc:sldLayoutMk cId="753353112" sldId="2147483759"/>
              <ac:spMk id="7" creationId="{122983E0-39B2-4A44-B251-77E023CB9CFD}"/>
            </ac:spMkLst>
          </pc:spChg>
          <pc:picChg chg="add del mod">
            <ac:chgData name="Beth, Roxanne H." userId="5d818004-dac7-4720-bc82-67fe06dc0d27" providerId="ADAL" clId="{3E93FABC-B0EA-684F-B7C8-A37CCA568AAB}" dt="2021-02-18T16:17:57.312" v="74" actId="478"/>
            <ac:picMkLst>
              <pc:docMk/>
              <pc:sldMasterMk cId="1807606041" sldId="2147483749"/>
              <pc:sldLayoutMk cId="753353112" sldId="2147483759"/>
              <ac:picMk id="8" creationId="{125ED0D1-40D1-7049-94DB-ECF5E7F8E63D}"/>
            </ac:picMkLst>
          </pc:picChg>
          <pc:picChg chg="add del mod">
            <ac:chgData name="Beth, Roxanne H." userId="5d818004-dac7-4720-bc82-67fe06dc0d27" providerId="ADAL" clId="{3E93FABC-B0EA-684F-B7C8-A37CCA568AAB}" dt="2021-02-18T16:17:56.107" v="73" actId="478"/>
            <ac:picMkLst>
              <pc:docMk/>
              <pc:sldMasterMk cId="1807606041" sldId="2147483749"/>
              <pc:sldLayoutMk cId="753353112" sldId="2147483759"/>
              <ac:picMk id="9" creationId="{DF23C4BB-3342-AE4F-8633-2441E7233ECF}"/>
            </ac:picMkLst>
          </pc:picChg>
        </pc:sldLayoutChg>
        <pc:sldLayoutChg chg="addSp delSp modSp mod">
          <pc:chgData name="Beth, Roxanne H." userId="5d818004-dac7-4720-bc82-67fe06dc0d27" providerId="ADAL" clId="{3E93FABC-B0EA-684F-B7C8-A37CCA568AAB}" dt="2021-02-18T16:18:03.880" v="78" actId="478"/>
          <pc:sldLayoutMkLst>
            <pc:docMk/>
            <pc:sldMasterMk cId="1807606041" sldId="2147483749"/>
            <pc:sldLayoutMk cId="2381977314" sldId="2147483760"/>
          </pc:sldLayoutMkLst>
          <pc:spChg chg="add del mod">
            <ac:chgData name="Beth, Roxanne H." userId="5d818004-dac7-4720-bc82-67fe06dc0d27" providerId="ADAL" clId="{3E93FABC-B0EA-684F-B7C8-A37CCA568AAB}" dt="2021-02-18T16:18:03.880" v="78" actId="478"/>
            <ac:spMkLst>
              <pc:docMk/>
              <pc:sldMasterMk cId="1807606041" sldId="2147483749"/>
              <pc:sldLayoutMk cId="2381977314" sldId="2147483760"/>
              <ac:spMk id="7" creationId="{3B207772-9D26-DC48-8A24-EF16ABB0438A}"/>
            </ac:spMkLst>
          </pc:spChg>
          <pc:picChg chg="add del mod">
            <ac:chgData name="Beth, Roxanne H." userId="5d818004-dac7-4720-bc82-67fe06dc0d27" providerId="ADAL" clId="{3E93FABC-B0EA-684F-B7C8-A37CCA568AAB}" dt="2021-02-18T16:18:02.846" v="77" actId="478"/>
            <ac:picMkLst>
              <pc:docMk/>
              <pc:sldMasterMk cId="1807606041" sldId="2147483749"/>
              <pc:sldLayoutMk cId="2381977314" sldId="2147483760"/>
              <ac:picMk id="8" creationId="{28925849-F0EE-B941-B41F-19489FBF7D49}"/>
            </ac:picMkLst>
          </pc:picChg>
          <pc:picChg chg="add del mod">
            <ac:chgData name="Beth, Roxanne H." userId="5d818004-dac7-4720-bc82-67fe06dc0d27" providerId="ADAL" clId="{3E93FABC-B0EA-684F-B7C8-A37CCA568AAB}" dt="2021-02-18T16:18:01.643" v="76" actId="478"/>
            <ac:picMkLst>
              <pc:docMk/>
              <pc:sldMasterMk cId="1807606041" sldId="2147483749"/>
              <pc:sldLayoutMk cId="2381977314" sldId="2147483760"/>
              <ac:picMk id="9" creationId="{31E1047E-F272-164D-8E9D-BEF6A8979FF0}"/>
            </ac:picMkLst>
          </pc:picChg>
        </pc:sldLayoutChg>
        <pc:sldLayoutChg chg="addSp delSp modSp mod">
          <pc:chgData name="Beth, Roxanne H." userId="5d818004-dac7-4720-bc82-67fe06dc0d27" providerId="ADAL" clId="{3E93FABC-B0EA-684F-B7C8-A37CCA568AAB}" dt="2021-02-18T16:18:09.484" v="81" actId="478"/>
          <pc:sldLayoutMkLst>
            <pc:docMk/>
            <pc:sldMasterMk cId="1807606041" sldId="2147483749"/>
            <pc:sldLayoutMk cId="2599847947" sldId="2147483761"/>
          </pc:sldLayoutMkLst>
          <pc:spChg chg="add del mod">
            <ac:chgData name="Beth, Roxanne H." userId="5d818004-dac7-4720-bc82-67fe06dc0d27" providerId="ADAL" clId="{3E93FABC-B0EA-684F-B7C8-A37CCA568AAB}" dt="2021-02-18T16:18:09.484" v="81" actId="478"/>
            <ac:spMkLst>
              <pc:docMk/>
              <pc:sldMasterMk cId="1807606041" sldId="2147483749"/>
              <pc:sldLayoutMk cId="2599847947" sldId="2147483761"/>
              <ac:spMk id="7" creationId="{C6E3D382-C8A5-F34F-B64F-73BB4412062E}"/>
            </ac:spMkLst>
          </pc:spChg>
          <pc:picChg chg="add del mod">
            <ac:chgData name="Beth, Roxanne H." userId="5d818004-dac7-4720-bc82-67fe06dc0d27" providerId="ADAL" clId="{3E93FABC-B0EA-684F-B7C8-A37CCA568AAB}" dt="2021-02-18T16:18:07.717" v="80" actId="478"/>
            <ac:picMkLst>
              <pc:docMk/>
              <pc:sldMasterMk cId="1807606041" sldId="2147483749"/>
              <pc:sldLayoutMk cId="2599847947" sldId="2147483761"/>
              <ac:picMk id="8" creationId="{B7E463BA-F1E6-4940-B9B9-0DF22374D864}"/>
            </ac:picMkLst>
          </pc:picChg>
          <pc:picChg chg="add del mod">
            <ac:chgData name="Beth, Roxanne H." userId="5d818004-dac7-4720-bc82-67fe06dc0d27" providerId="ADAL" clId="{3E93FABC-B0EA-684F-B7C8-A37CCA568AAB}" dt="2021-02-18T16:18:06.548" v="79" actId="478"/>
            <ac:picMkLst>
              <pc:docMk/>
              <pc:sldMasterMk cId="1807606041" sldId="2147483749"/>
              <pc:sldLayoutMk cId="2599847947" sldId="2147483761"/>
              <ac:picMk id="9" creationId="{BB260645-0E0D-C84F-A69D-705F8168AC5F}"/>
            </ac:picMkLst>
          </pc:picChg>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5843"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5844"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5845"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D18AEFB-91CC-4D00-9750-7942C0CDD1A6}" type="slidenum">
              <a:rPr lang="en-US"/>
              <a:pPr/>
              <a:t>‹#›</a:t>
            </a:fld>
            <a:endParaRPr lang="en-US"/>
          </a:p>
        </p:txBody>
      </p:sp>
    </p:spTree>
    <p:extLst>
      <p:ext uri="{BB962C8B-B14F-4D97-AF65-F5344CB8AC3E}">
        <p14:creationId xmlns:p14="http://schemas.microsoft.com/office/powerpoint/2010/main" val="39436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5363" name="Rectangle 3"/>
          <p:cNvSpPr>
            <a:spLocks noGrp="1" noChangeArrowheads="1"/>
          </p:cNvSpPr>
          <p:nvPr>
            <p:ph type="dt"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53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6" name="Rectangle 6"/>
          <p:cNvSpPr>
            <a:spLocks noGrp="1" noChangeArrowheads="1"/>
          </p:cNvSpPr>
          <p:nvPr>
            <p:ph type="ftr" sz="quarter" idx="4"/>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5367" name="Rectangle 7"/>
          <p:cNvSpPr>
            <a:spLocks noGrp="1" noChangeArrowheads="1"/>
          </p:cNvSpPr>
          <p:nvPr>
            <p:ph type="sldNum" sz="quarter" idx="5"/>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D70811D-9D04-4AE1-B7B8-4C47DFA7AA29}" type="slidenum">
              <a:rPr lang="en-US"/>
              <a:pPr/>
              <a:t>‹#›</a:t>
            </a:fld>
            <a:endParaRPr lang="en-US"/>
          </a:p>
        </p:txBody>
      </p:sp>
    </p:spTree>
    <p:extLst>
      <p:ext uri="{BB962C8B-B14F-4D97-AF65-F5344CB8AC3E}">
        <p14:creationId xmlns:p14="http://schemas.microsoft.com/office/powerpoint/2010/main" val="3290848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70811D-9D04-4AE1-B7B8-4C47DFA7AA29}" type="slidenum">
              <a:rPr lang="en-US" smtClean="0"/>
              <a:pPr/>
              <a:t>6</a:t>
            </a:fld>
            <a:endParaRPr lang="en-US"/>
          </a:p>
        </p:txBody>
      </p:sp>
    </p:spTree>
    <p:extLst>
      <p:ext uri="{BB962C8B-B14F-4D97-AF65-F5344CB8AC3E}">
        <p14:creationId xmlns:p14="http://schemas.microsoft.com/office/powerpoint/2010/main" val="1788825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8CAD30-C2D1-40A6-AFF9-4193CEBA1D66}" type="slidenum">
              <a:rPr lang="en-US"/>
              <a:pPr/>
              <a:t>14</a:t>
            </a:fld>
            <a:endParaRPr lang="en-US"/>
          </a:p>
        </p:txBody>
      </p:sp>
      <p:sp>
        <p:nvSpPr>
          <p:cNvPr id="41369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413699"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a:lstStyle/>
          <a:p>
            <a:endParaRPr lang="en-US" sz="18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68066278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023DD-0DF6-4385-B132-ABB783112250}" type="slidenum">
              <a:rPr lang="en-US" smtClean="0"/>
              <a:pPr/>
              <a:t>‹#›</a:t>
            </a:fld>
            <a:endParaRPr lang="en-US"/>
          </a:p>
        </p:txBody>
      </p:sp>
    </p:spTree>
    <p:extLst>
      <p:ext uri="{BB962C8B-B14F-4D97-AF65-F5344CB8AC3E}">
        <p14:creationId xmlns:p14="http://schemas.microsoft.com/office/powerpoint/2010/main" val="753353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0776E-41E9-4A51-8AE1-CCB65FC6AC20}" type="slidenum">
              <a:rPr lang="en-US" smtClean="0"/>
              <a:pPr/>
              <a:t>‹#›</a:t>
            </a:fld>
            <a:endParaRPr lang="en-US"/>
          </a:p>
        </p:txBody>
      </p:sp>
    </p:spTree>
    <p:extLst>
      <p:ext uri="{BB962C8B-B14F-4D97-AF65-F5344CB8AC3E}">
        <p14:creationId xmlns:p14="http://schemas.microsoft.com/office/powerpoint/2010/main" val="238197731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A4017E85-20AA-407F-AA93-230887F665E2}" type="slidenum">
              <a:rPr lang="en-US"/>
              <a:pPr/>
              <a:t>‹#›</a:t>
            </a:fld>
            <a:endParaRPr lang="en-US"/>
          </a:p>
        </p:txBody>
      </p:sp>
    </p:spTree>
    <p:extLst>
      <p:ext uri="{BB962C8B-B14F-4D97-AF65-F5344CB8AC3E}">
        <p14:creationId xmlns:p14="http://schemas.microsoft.com/office/powerpoint/2010/main" val="2599847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CDBFD-A07E-4151-9A84-D36C6A7EDACA}" type="slidenum">
              <a:rPr lang="en-US" smtClean="0"/>
              <a:pPr/>
              <a:t>‹#›</a:t>
            </a:fld>
            <a:endParaRPr lang="en-US"/>
          </a:p>
        </p:txBody>
      </p:sp>
    </p:spTree>
    <p:extLst>
      <p:ext uri="{BB962C8B-B14F-4D97-AF65-F5344CB8AC3E}">
        <p14:creationId xmlns:p14="http://schemas.microsoft.com/office/powerpoint/2010/main" val="2215639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DD23E473-D83F-4E07-9FEF-D150ECFCAA79}" type="slidenum">
              <a:rPr lang="en-US" smtClean="0"/>
              <a:pPr/>
              <a:t>‹#›</a:t>
            </a:fld>
            <a:endParaRPr lang="en-US"/>
          </a:p>
        </p:txBody>
      </p:sp>
    </p:spTree>
    <p:extLst>
      <p:ext uri="{BB962C8B-B14F-4D97-AF65-F5344CB8AC3E}">
        <p14:creationId xmlns:p14="http://schemas.microsoft.com/office/powerpoint/2010/main" val="2786248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35EE7-448A-494A-8202-FF005E3D6644}" type="slidenum">
              <a:rPr lang="en-US" smtClean="0"/>
              <a:pPr/>
              <a:t>‹#›</a:t>
            </a:fld>
            <a:endParaRPr lang="en-US"/>
          </a:p>
        </p:txBody>
      </p:sp>
    </p:spTree>
    <p:extLst>
      <p:ext uri="{BB962C8B-B14F-4D97-AF65-F5344CB8AC3E}">
        <p14:creationId xmlns:p14="http://schemas.microsoft.com/office/powerpoint/2010/main" val="637904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4A0CB-6B03-46F2-97A3-7127DC641A3F}" type="slidenum">
              <a:rPr lang="en-US" smtClean="0"/>
              <a:pPr/>
              <a:t>‹#›</a:t>
            </a:fld>
            <a:endParaRPr lang="en-US"/>
          </a:p>
        </p:txBody>
      </p:sp>
    </p:spTree>
    <p:extLst>
      <p:ext uri="{BB962C8B-B14F-4D97-AF65-F5344CB8AC3E}">
        <p14:creationId xmlns:p14="http://schemas.microsoft.com/office/powerpoint/2010/main" val="783160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01CBD8-5607-413A-8DEE-9C79FAB3960B}" type="slidenum">
              <a:rPr lang="en-US" smtClean="0"/>
              <a:pPr/>
              <a:t>‹#›</a:t>
            </a:fld>
            <a:endParaRPr lang="en-US"/>
          </a:p>
        </p:txBody>
      </p:sp>
    </p:spTree>
    <p:extLst>
      <p:ext uri="{BB962C8B-B14F-4D97-AF65-F5344CB8AC3E}">
        <p14:creationId xmlns:p14="http://schemas.microsoft.com/office/powerpoint/2010/main" val="2272075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FDF04C-5D72-4C63-BEAA-7B2AA34AC5DB}" type="slidenum">
              <a:rPr lang="en-US" smtClean="0"/>
              <a:pPr/>
              <a:t>‹#›</a:t>
            </a:fld>
            <a:endParaRPr lang="en-US"/>
          </a:p>
        </p:txBody>
      </p:sp>
    </p:spTree>
    <p:extLst>
      <p:ext uri="{BB962C8B-B14F-4D97-AF65-F5344CB8AC3E}">
        <p14:creationId xmlns:p14="http://schemas.microsoft.com/office/powerpoint/2010/main" val="108085773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B1AD9-4D7C-41BD-A93A-7FEE476C3BB1}" type="slidenum">
              <a:rPr lang="en-US" smtClean="0"/>
              <a:pPr/>
              <a:t>‹#›</a:t>
            </a:fld>
            <a:endParaRPr lang="en-US"/>
          </a:p>
        </p:txBody>
      </p:sp>
    </p:spTree>
    <p:extLst>
      <p:ext uri="{BB962C8B-B14F-4D97-AF65-F5344CB8AC3E}">
        <p14:creationId xmlns:p14="http://schemas.microsoft.com/office/powerpoint/2010/main" val="75065706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BCC69-7540-40F0-AD38-47F30049D0CE}" type="slidenum">
              <a:rPr lang="en-US" smtClean="0"/>
              <a:pPr/>
              <a:t>‹#›</a:t>
            </a:fld>
            <a:endParaRPr lang="en-US"/>
          </a:p>
        </p:txBody>
      </p:sp>
    </p:spTree>
    <p:extLst>
      <p:ext uri="{BB962C8B-B14F-4D97-AF65-F5344CB8AC3E}">
        <p14:creationId xmlns:p14="http://schemas.microsoft.com/office/powerpoint/2010/main" val="5650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83A566-41AD-4AC5-BA8B-563DFF40050D}" type="slidenum">
              <a:rPr lang="en-US" smtClean="0"/>
              <a:pPr/>
              <a:t>‹#›</a:t>
            </a:fld>
            <a:endParaRPr lang="en-US"/>
          </a:p>
        </p:txBody>
      </p:sp>
      <p:sp>
        <p:nvSpPr>
          <p:cNvPr id="7" name="Footer Placeholder 4">
            <a:extLst>
              <a:ext uri="{FF2B5EF4-FFF2-40B4-BE49-F238E27FC236}">
                <a16:creationId xmlns:a16="http://schemas.microsoft.com/office/drawing/2014/main" id="{6D6B24AF-80B2-BC4A-AB0C-61756701C8A4}"/>
              </a:ext>
            </a:extLst>
          </p:cNvPr>
          <p:cNvSpPr txBox="1">
            <a:spLocks/>
          </p:cNvSpPr>
          <p:nvPr userDrawn="1"/>
        </p:nvSpPr>
        <p:spPr>
          <a:xfrm>
            <a:off x="1219200" y="6324599"/>
            <a:ext cx="7620000" cy="3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dirty="0">
              <a:solidFill>
                <a:schemeClr val="bg1">
                  <a:lumMod val="50000"/>
                </a:schemeClr>
              </a:solidFill>
            </a:endParaRPr>
          </a:p>
          <a:p>
            <a:endParaRPr lang="en-US" sz="800" dirty="0">
              <a:solidFill>
                <a:schemeClr val="bg1">
                  <a:lumMod val="50000"/>
                </a:schemeClr>
              </a:solidFill>
            </a:endParaRPr>
          </a:p>
        </p:txBody>
      </p:sp>
      <p:pic>
        <p:nvPicPr>
          <p:cNvPr id="8" name="Picture 7" descr="Logo&#10;&#10;Description automatically generated">
            <a:extLst>
              <a:ext uri="{FF2B5EF4-FFF2-40B4-BE49-F238E27FC236}">
                <a16:creationId xmlns:a16="http://schemas.microsoft.com/office/drawing/2014/main" id="{8E3A54D6-E482-F246-8D62-C9609361718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57200" y="6129282"/>
            <a:ext cx="685800" cy="632877"/>
          </a:xfrm>
          <a:prstGeom prst="rect">
            <a:avLst/>
          </a:prstGeom>
        </p:spPr>
      </p:pic>
      <p:pic>
        <p:nvPicPr>
          <p:cNvPr id="9" name="Picture 8" descr="Logo&#10;&#10;Description automatically generated">
            <a:extLst>
              <a:ext uri="{FF2B5EF4-FFF2-40B4-BE49-F238E27FC236}">
                <a16:creationId xmlns:a16="http://schemas.microsoft.com/office/drawing/2014/main" id="{32DE934E-A455-7E40-9F70-EC12E92E92E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57200" y="246064"/>
            <a:ext cx="2286000" cy="685800"/>
          </a:xfrm>
          <a:prstGeom prst="rect">
            <a:avLst/>
          </a:prstGeom>
        </p:spPr>
      </p:pic>
    </p:spTree>
    <p:extLst>
      <p:ext uri="{BB962C8B-B14F-4D97-AF65-F5344CB8AC3E}">
        <p14:creationId xmlns:p14="http://schemas.microsoft.com/office/powerpoint/2010/main" val="180760604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hyperlink" Target="mailto:Valerie.Dantoin@nwtc.edu"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image" Target="../media/image17.png"/><Relationship Id="rId2" Type="http://schemas.microsoft.com/office/2007/relationships/media" Target="../media/media10.m4a"/><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jpeg"/><Relationship Id="rId5" Type="http://schemas.openxmlformats.org/officeDocument/2006/relationships/image" Target="../media/image9.wmf"/><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9.w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30.emf"/></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4.png"/><Relationship Id="rId2" Type="http://schemas.microsoft.com/office/2007/relationships/media" Target="../media/media19.m4a"/><Relationship Id="rId1" Type="http://schemas.openxmlformats.org/officeDocument/2006/relationships/vmlDrawing" Target="../drawings/vmlDrawing3.vml"/><Relationship Id="rId6" Type="http://schemas.openxmlformats.org/officeDocument/2006/relationships/image" Target="../media/image31.emf"/><Relationship Id="rId5" Type="http://schemas.openxmlformats.org/officeDocument/2006/relationships/oleObject" Target="../embeddings/oleObject3.bin"/><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34.jpe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37.jpe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image" Target="../media/image9.w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02735" y="2285999"/>
            <a:ext cx="2461731" cy="3677403"/>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762000" y="914400"/>
            <a:ext cx="7315200" cy="1295400"/>
          </a:xfrm>
        </p:spPr>
        <p:txBody>
          <a:bodyPr/>
          <a:lstStyle/>
          <a:p>
            <a:pPr algn="l"/>
            <a:r>
              <a:rPr lang="en-US" b="1" dirty="0"/>
              <a:t>Guide to Managed Grazing:</a:t>
            </a:r>
            <a:r>
              <a:rPr lang="en-US" sz="3600" b="1" dirty="0"/>
              <a:t> </a:t>
            </a:r>
            <a:br>
              <a:rPr lang="en-US" sz="3600" b="1" dirty="0"/>
            </a:br>
            <a:r>
              <a:rPr lang="en-US" sz="3600" b="1" dirty="0"/>
              <a:t>&amp; Organic Pastures </a:t>
            </a:r>
            <a:endParaRPr lang="en-US" sz="3600" dirty="0"/>
          </a:p>
        </p:txBody>
      </p:sp>
      <p:sp>
        <p:nvSpPr>
          <p:cNvPr id="2051" name="Rectangle 3"/>
          <p:cNvSpPr>
            <a:spLocks noGrp="1" noChangeArrowheads="1"/>
          </p:cNvSpPr>
          <p:nvPr>
            <p:ph type="subTitle" idx="1"/>
          </p:nvPr>
        </p:nvSpPr>
        <p:spPr>
          <a:xfrm>
            <a:off x="3886201" y="2971799"/>
            <a:ext cx="4648200" cy="1752600"/>
          </a:xfrm>
        </p:spPr>
        <p:txBody>
          <a:bodyPr>
            <a:normAutofit/>
          </a:bodyPr>
          <a:lstStyle/>
          <a:p>
            <a:pPr algn="l"/>
            <a:r>
              <a:rPr lang="en-US" sz="2200" b="1" dirty="0"/>
              <a:t>Valerie Dantoin</a:t>
            </a:r>
          </a:p>
          <a:p>
            <a:pPr algn="l"/>
            <a:r>
              <a:rPr lang="en-US" sz="2200" b="1" dirty="0"/>
              <a:t>Northeast Wisconsin Technical College</a:t>
            </a:r>
          </a:p>
          <a:p>
            <a:pPr algn="l"/>
            <a:r>
              <a:rPr lang="en-US" sz="2200" b="1" dirty="0"/>
              <a:t>Green Bay, Wisconsin</a:t>
            </a:r>
          </a:p>
          <a:p>
            <a:pPr algn="l"/>
            <a:r>
              <a:rPr lang="en-US" sz="2200" b="1" dirty="0">
                <a:hlinkClick r:id="rId5"/>
              </a:rPr>
              <a:t>Valerie.Dantoin@nwtc.edu</a:t>
            </a:r>
            <a:endParaRPr lang="en-US" sz="2200" b="1" dirty="0"/>
          </a:p>
          <a:p>
            <a:pPr algn="l"/>
            <a:endParaRPr lang="en-US" sz="2200" b="1" dirty="0"/>
          </a:p>
          <a:p>
            <a:pPr algn="l"/>
            <a:endParaRPr lang="en-US" sz="2000" b="1" dirty="0"/>
          </a:p>
        </p:txBody>
      </p:sp>
      <p:sp>
        <p:nvSpPr>
          <p:cNvPr id="3" name="TextBox 2"/>
          <p:cNvSpPr txBox="1"/>
          <p:nvPr/>
        </p:nvSpPr>
        <p:spPr>
          <a:xfrm>
            <a:off x="4114800" y="5029199"/>
            <a:ext cx="3352800" cy="646331"/>
          </a:xfrm>
          <a:prstGeom prst="rect">
            <a:avLst/>
          </a:prstGeom>
          <a:noFill/>
        </p:spPr>
        <p:txBody>
          <a:bodyPr wrap="square" rtlCol="0">
            <a:spAutoFit/>
          </a:bodyPr>
          <a:lstStyle/>
          <a:p>
            <a:r>
              <a:rPr lang="en-US" dirty="0"/>
              <a:t>Funded in part by:</a:t>
            </a:r>
          </a:p>
          <a:p>
            <a:r>
              <a:rPr lang="en-US"/>
              <a:t>SARE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1676399"/>
            <a:ext cx="609600" cy="609600"/>
          </a:xfrm>
          <a:prstGeom prst="rect">
            <a:avLst/>
          </a:prstGeom>
        </p:spPr>
      </p:pic>
      <p:sp>
        <p:nvSpPr>
          <p:cNvPr id="5" name="TextBox 4"/>
          <p:cNvSpPr txBox="1"/>
          <p:nvPr/>
        </p:nvSpPr>
        <p:spPr>
          <a:xfrm>
            <a:off x="4724400" y="2209801"/>
            <a:ext cx="2286000" cy="646331"/>
          </a:xfrm>
          <a:prstGeom prst="rect">
            <a:avLst/>
          </a:prstGeom>
          <a:noFill/>
        </p:spPr>
        <p:txBody>
          <a:bodyPr wrap="square" rtlCol="0">
            <a:spAutoFit/>
          </a:bodyPr>
          <a:lstStyle/>
          <a:p>
            <a:r>
              <a:rPr lang="en-US" dirty="0"/>
              <a:t>Click on the audio icon to hear the lecture</a:t>
            </a:r>
          </a:p>
        </p:txBody>
      </p:sp>
      <p:cxnSp>
        <p:nvCxnSpPr>
          <p:cNvPr id="8" name="Straight Arrow Connector 7"/>
          <p:cNvCxnSpPr/>
          <p:nvPr/>
        </p:nvCxnSpPr>
        <p:spPr>
          <a:xfrm flipV="1">
            <a:off x="7010400" y="2209801"/>
            <a:ext cx="381000" cy="191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a:xfrm>
            <a:off x="350520" y="990600"/>
            <a:ext cx="5105400" cy="533400"/>
          </a:xfrm>
        </p:spPr>
        <p:txBody>
          <a:bodyPr>
            <a:normAutofit/>
          </a:bodyPr>
          <a:lstStyle/>
          <a:p>
            <a:r>
              <a:rPr lang="en-US" sz="3000" b="1" dirty="0"/>
              <a:t>Ration, Rotate, Residual, Rest </a:t>
            </a:r>
            <a:endParaRPr lang="en-US" sz="3000" dirty="0"/>
          </a:p>
        </p:txBody>
      </p:sp>
      <p:graphicFrame>
        <p:nvGraphicFramePr>
          <p:cNvPr id="437251" name="Object 3"/>
          <p:cNvGraphicFramePr>
            <a:graphicFrameLocks noGrp="1" noChangeAspect="1"/>
          </p:cNvGraphicFramePr>
          <p:nvPr>
            <p:ph type="chart" idx="1"/>
            <p:extLst>
              <p:ext uri="{D42A27DB-BD31-4B8C-83A1-F6EECF244321}">
                <p14:modId xmlns:p14="http://schemas.microsoft.com/office/powerpoint/2010/main" val="894240940"/>
              </p:ext>
            </p:extLst>
          </p:nvPr>
        </p:nvGraphicFramePr>
        <p:xfrm>
          <a:off x="914400" y="2060575"/>
          <a:ext cx="6705600" cy="3806825"/>
        </p:xfrm>
        <a:graphic>
          <a:graphicData uri="http://schemas.openxmlformats.org/presentationml/2006/ole">
            <mc:AlternateContent xmlns:mc="http://schemas.openxmlformats.org/markup-compatibility/2006">
              <mc:Choice xmlns:v="urn:schemas-microsoft-com:vml" Requires="v">
                <p:oleObj spid="_x0000_s2049" name="Chart" r:id="rId5" imgW="8134243" imgH="4105350" progId="MSGraph.Chart.8">
                  <p:embed followColorScheme="full"/>
                </p:oleObj>
              </mc:Choice>
              <mc:Fallback>
                <p:oleObj name="Chart" r:id="rId5" imgW="8134243" imgH="4105350" progId="MSGraph.Chart.8">
                  <p:embed followColorScheme="full"/>
                  <p:pic>
                    <p:nvPicPr>
                      <p:cNvPr id="437251" name="Object 3"/>
                      <p:cNvPicPr>
                        <a:picLocks noChangeAspect="1" noChangeArrowheads="1"/>
                      </p:cNvPicPr>
                      <p:nvPr/>
                    </p:nvPicPr>
                    <p:blipFill>
                      <a:blip r:embed="rId6"/>
                      <a:srcRect/>
                      <a:stretch>
                        <a:fillRect/>
                      </a:stretch>
                    </p:blipFill>
                    <p:spPr bwMode="auto">
                      <a:xfrm>
                        <a:off x="914400" y="2060575"/>
                        <a:ext cx="6705600" cy="3806825"/>
                      </a:xfrm>
                      <a:prstGeom prst="rect">
                        <a:avLst/>
                      </a:prstGeom>
                    </p:spPr>
                  </p:pic>
                </p:oleObj>
              </mc:Fallback>
            </mc:AlternateContent>
          </a:graphicData>
        </a:graphic>
      </p:graphicFrame>
      <p:sp>
        <p:nvSpPr>
          <p:cNvPr id="437252" name="Rectangle 4"/>
          <p:cNvSpPr>
            <a:spLocks noChangeArrowheads="1"/>
          </p:cNvSpPr>
          <p:nvPr/>
        </p:nvSpPr>
        <p:spPr bwMode="auto">
          <a:xfrm>
            <a:off x="1828800" y="5682734"/>
            <a:ext cx="59785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b="1" i="1" dirty="0"/>
              <a:t>Information from </a:t>
            </a:r>
            <a:r>
              <a:rPr lang="en-US" sz="1400" b="1" i="1" dirty="0" err="1"/>
              <a:t>Undersander</a:t>
            </a:r>
            <a:r>
              <a:rPr lang="en-US" sz="1400" b="1" i="1" dirty="0"/>
              <a:t> et al. 1993. Pastures for Profit, bull. #A3529</a:t>
            </a:r>
          </a:p>
        </p:txBody>
      </p:sp>
      <p:pic>
        <p:nvPicPr>
          <p:cNvPr id="2" name="Picture 1"/>
          <p:cNvPicPr>
            <a:picLocks noChangeAspect="1"/>
          </p:cNvPicPr>
          <p:nvPr/>
        </p:nvPicPr>
        <p:blipFill rotWithShape="1">
          <a:blip r:embed="rId7"/>
          <a:srcRect b="10836"/>
          <a:stretch/>
        </p:blipFill>
        <p:spPr>
          <a:xfrm>
            <a:off x="5562600" y="152401"/>
            <a:ext cx="3182361" cy="2125162"/>
          </a:xfrm>
          <a:prstGeom prst="rect">
            <a:avLst/>
          </a:prstGeom>
        </p:spPr>
      </p:pic>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877680" y="4724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3586" name="Picture 2" descr="D:\Cattle on Pasture\#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7732" y="1023688"/>
            <a:ext cx="2988187" cy="4077743"/>
          </a:xfrm>
          <a:prstGeom prst="rect">
            <a:avLst/>
          </a:prstGeom>
          <a:noFill/>
          <a:extLst>
            <a:ext uri="{909E8E84-426E-40DD-AFC4-6F175D3DCCD1}">
              <a14:hiddenFill xmlns:a14="http://schemas.microsoft.com/office/drawing/2010/main">
                <a:solidFill>
                  <a:srgbClr val="FFFFFF"/>
                </a:solidFill>
              </a14:hiddenFill>
            </a:ext>
          </a:extLst>
        </p:spPr>
      </p:pic>
      <p:pic>
        <p:nvPicPr>
          <p:cNvPr id="323587" name="Picture 3" descr="T:\uwxlkp\Grazing\sun.cd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680" y="1009702"/>
            <a:ext cx="2109788" cy="2287588"/>
          </a:xfrm>
          <a:prstGeom prst="rect">
            <a:avLst/>
          </a:prstGeom>
          <a:noFill/>
          <a:extLst>
            <a:ext uri="{909E8E84-426E-40DD-AFC4-6F175D3DCCD1}">
              <a14:hiddenFill xmlns:a14="http://schemas.microsoft.com/office/drawing/2010/main">
                <a:solidFill>
                  <a:srgbClr val="FFFFFF"/>
                </a:solidFill>
              </a14:hiddenFill>
            </a:ext>
          </a:extLst>
        </p:spPr>
      </p:pic>
      <p:sp>
        <p:nvSpPr>
          <p:cNvPr id="323588" name="AutoShape 4"/>
          <p:cNvSpPr>
            <a:spLocks noChangeArrowheads="1"/>
          </p:cNvSpPr>
          <p:nvPr/>
        </p:nvSpPr>
        <p:spPr bwMode="auto">
          <a:xfrm rot="3749160">
            <a:off x="1312880" y="3359202"/>
            <a:ext cx="1277938" cy="115888"/>
          </a:xfrm>
          <a:prstGeom prst="notchedRightArrow">
            <a:avLst>
              <a:gd name="adj1" fmla="val 50000"/>
              <a:gd name="adj2" fmla="val 27568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3589" name="AutoShape 5"/>
          <p:cNvSpPr>
            <a:spLocks noChangeArrowheads="1"/>
          </p:cNvSpPr>
          <p:nvPr/>
        </p:nvSpPr>
        <p:spPr bwMode="auto">
          <a:xfrm rot="2393469">
            <a:off x="1785955" y="2873427"/>
            <a:ext cx="1295400" cy="76200"/>
          </a:xfrm>
          <a:prstGeom prst="notchedRightArrow">
            <a:avLst>
              <a:gd name="adj1" fmla="val 50000"/>
              <a:gd name="adj2" fmla="val 425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3590" name="AutoShape 6"/>
          <p:cNvSpPr>
            <a:spLocks noChangeArrowheads="1"/>
          </p:cNvSpPr>
          <p:nvPr/>
        </p:nvSpPr>
        <p:spPr bwMode="auto">
          <a:xfrm rot="5017763">
            <a:off x="656449" y="3548909"/>
            <a:ext cx="1374775" cy="103187"/>
          </a:xfrm>
          <a:prstGeom prst="notchedRightArrow">
            <a:avLst>
              <a:gd name="adj1" fmla="val 50000"/>
              <a:gd name="adj2" fmla="val 333079"/>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3591" name="Rectangle 7"/>
          <p:cNvSpPr>
            <a:spLocks noChangeArrowheads="1"/>
          </p:cNvSpPr>
          <p:nvPr/>
        </p:nvSpPr>
        <p:spPr bwMode="auto">
          <a:xfrm>
            <a:off x="0" y="294957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323593" name="Picture 9" descr="D:\Prairie\#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1703387"/>
            <a:ext cx="2988187" cy="4267200"/>
          </a:xfrm>
          <a:prstGeom prst="rect">
            <a:avLst/>
          </a:prstGeom>
          <a:noFill/>
          <a:extLst>
            <a:ext uri="{909E8E84-426E-40DD-AFC4-6F175D3DCCD1}">
              <a14:hiddenFill xmlns:a14="http://schemas.microsoft.com/office/drawing/2010/main">
                <a:solidFill>
                  <a:srgbClr val="FFFFFF"/>
                </a:solidFill>
              </a14:hiddenFill>
            </a:ext>
          </a:extLst>
        </p:spPr>
      </p:pic>
      <p:sp>
        <p:nvSpPr>
          <p:cNvPr id="323594" name="Rectangle 10"/>
          <p:cNvSpPr>
            <a:spLocks noGrp="1" noChangeArrowheads="1"/>
          </p:cNvSpPr>
          <p:nvPr>
            <p:ph type="ctrTitle"/>
          </p:nvPr>
        </p:nvSpPr>
        <p:spPr>
          <a:xfrm>
            <a:off x="5638800" y="449359"/>
            <a:ext cx="2958524" cy="1191079"/>
          </a:xfrm>
        </p:spPr>
        <p:txBody>
          <a:bodyPr>
            <a:noAutofit/>
          </a:bodyPr>
          <a:lstStyle/>
          <a:p>
            <a:pPr algn="l"/>
            <a:r>
              <a:rPr lang="en-US" sz="2000" dirty="0"/>
              <a:t>Residual – what remains is as important as what was eaten</a:t>
            </a:r>
          </a:p>
        </p:txBody>
      </p:sp>
      <p:sp>
        <p:nvSpPr>
          <p:cNvPr id="323595" name="Rectangle 11"/>
          <p:cNvSpPr>
            <a:spLocks noGrp="1" noChangeArrowheads="1"/>
          </p:cNvSpPr>
          <p:nvPr>
            <p:ph type="subTitle" idx="1"/>
          </p:nvPr>
        </p:nvSpPr>
        <p:spPr>
          <a:xfrm>
            <a:off x="517013" y="5216111"/>
            <a:ext cx="5310932" cy="1111249"/>
          </a:xfrm>
        </p:spPr>
        <p:txBody>
          <a:bodyPr>
            <a:normAutofit/>
          </a:bodyPr>
          <a:lstStyle/>
          <a:p>
            <a:pPr algn="l"/>
            <a:r>
              <a:rPr lang="en-US" dirty="0"/>
              <a:t>The motto of Managed Grazing</a:t>
            </a:r>
          </a:p>
          <a:p>
            <a:pPr algn="l"/>
            <a:r>
              <a:rPr lang="en-US" dirty="0"/>
              <a:t>“Take Half/Leave Half”</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5227329"/>
            <a:ext cx="609600" cy="609600"/>
          </a:xfrm>
          <a:prstGeom prst="rect">
            <a:avLst/>
          </a:prstGeom>
        </p:spPr>
      </p:pic>
      <p:sp>
        <p:nvSpPr>
          <p:cNvPr id="3" name="TextBox 2">
            <a:extLst>
              <a:ext uri="{FF2B5EF4-FFF2-40B4-BE49-F238E27FC236}">
                <a16:creationId xmlns:a16="http://schemas.microsoft.com/office/drawing/2014/main" id="{D164E829-5DAA-4C99-84C4-EBEE0207A14E}"/>
              </a:ext>
            </a:extLst>
          </p:cNvPr>
          <p:cNvSpPr txBox="1"/>
          <p:nvPr/>
        </p:nvSpPr>
        <p:spPr>
          <a:xfrm>
            <a:off x="2895600" y="4191000"/>
            <a:ext cx="2568243" cy="369332"/>
          </a:xfrm>
          <a:prstGeom prst="rect">
            <a:avLst/>
          </a:prstGeom>
          <a:noFill/>
        </p:spPr>
        <p:txBody>
          <a:bodyPr wrap="square" rtlCol="0">
            <a:spAutoFit/>
          </a:bodyPr>
          <a:lstStyle/>
          <a:p>
            <a:r>
              <a:rPr lang="en-US" dirty="0">
                <a:solidFill>
                  <a:schemeClr val="bg1"/>
                </a:solidFill>
              </a:rPr>
              <a:t>Too short!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t="10056" b="12379"/>
          <a:stretch/>
        </p:blipFill>
        <p:spPr>
          <a:xfrm>
            <a:off x="838200" y="1676400"/>
            <a:ext cx="6986377" cy="4114800"/>
          </a:xfrm>
          <a:prstGeom prst="rect">
            <a:avLst/>
          </a:prstGeom>
        </p:spPr>
      </p:pic>
      <p:sp>
        <p:nvSpPr>
          <p:cNvPr id="6" name="Content Placeholder 5"/>
          <p:cNvSpPr>
            <a:spLocks noGrp="1"/>
          </p:cNvSpPr>
          <p:nvPr>
            <p:ph idx="1"/>
          </p:nvPr>
        </p:nvSpPr>
        <p:spPr>
          <a:xfrm>
            <a:off x="800559" y="1034208"/>
            <a:ext cx="7138777" cy="533400"/>
          </a:xfrm>
        </p:spPr>
        <p:txBody>
          <a:bodyPr>
            <a:normAutofit fontScale="85000" lnSpcReduction="20000"/>
          </a:bodyPr>
          <a:lstStyle/>
          <a:p>
            <a:r>
              <a:rPr lang="en-US" dirty="0"/>
              <a:t>The field on the left was over grazed, cows were left in the field for weeks at a time.  They avoided the weeds and ate only the new growth. </a:t>
            </a:r>
          </a:p>
        </p:txBody>
      </p:sp>
      <p:sp>
        <p:nvSpPr>
          <p:cNvPr id="7" name="TextBox 6"/>
          <p:cNvSpPr txBox="1"/>
          <p:nvPr/>
        </p:nvSpPr>
        <p:spPr>
          <a:xfrm>
            <a:off x="1600200" y="1676400"/>
            <a:ext cx="2514600" cy="369332"/>
          </a:xfrm>
          <a:prstGeom prst="rect">
            <a:avLst/>
          </a:prstGeom>
          <a:noFill/>
        </p:spPr>
        <p:txBody>
          <a:bodyPr wrap="square" rtlCol="0">
            <a:spAutoFit/>
          </a:bodyPr>
          <a:lstStyle/>
          <a:p>
            <a:r>
              <a:rPr lang="en-US" dirty="0">
                <a:solidFill>
                  <a:schemeClr val="bg1"/>
                </a:solidFill>
              </a:rPr>
              <a:t>Unmanaged grazing</a:t>
            </a:r>
          </a:p>
        </p:txBody>
      </p:sp>
      <p:sp>
        <p:nvSpPr>
          <p:cNvPr id="8" name="TextBox 7"/>
          <p:cNvSpPr txBox="1"/>
          <p:nvPr/>
        </p:nvSpPr>
        <p:spPr>
          <a:xfrm>
            <a:off x="5880133" y="1981200"/>
            <a:ext cx="2514600" cy="369332"/>
          </a:xfrm>
          <a:prstGeom prst="rect">
            <a:avLst/>
          </a:prstGeom>
          <a:noFill/>
        </p:spPr>
        <p:txBody>
          <a:bodyPr wrap="square" rtlCol="0">
            <a:spAutoFit/>
          </a:bodyPr>
          <a:lstStyle/>
          <a:p>
            <a:r>
              <a:rPr lang="en-US" dirty="0">
                <a:solidFill>
                  <a:schemeClr val="bg1"/>
                </a:solidFill>
              </a:rPr>
              <a:t>Managed grazing</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9933" y="5187108"/>
            <a:ext cx="609600" cy="609600"/>
          </a:xfrm>
          <a:prstGeom prst="rect">
            <a:avLst/>
          </a:prstGeom>
        </p:spPr>
      </p:pic>
    </p:spTree>
    <p:extLst>
      <p:ext uri="{BB962C8B-B14F-4D97-AF65-F5344CB8AC3E}">
        <p14:creationId xmlns:p14="http://schemas.microsoft.com/office/powerpoint/2010/main" val="3448013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7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050" descr="C:\WINDOWS\Desktop\TILLER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6199" y="1410159"/>
            <a:ext cx="3028724" cy="4572000"/>
          </a:xfrm>
          <a:prstGeom prst="rect">
            <a:avLst/>
          </a:prstGeom>
          <a:noFill/>
          <a:extLst>
            <a:ext uri="{909E8E84-426E-40DD-AFC4-6F175D3DCCD1}">
              <a14:hiddenFill xmlns:a14="http://schemas.microsoft.com/office/drawing/2010/main">
                <a:solidFill>
                  <a:srgbClr val="FFFFFF"/>
                </a:solidFill>
              </a14:hiddenFill>
            </a:ext>
          </a:extLst>
        </p:spPr>
      </p:pic>
      <p:sp>
        <p:nvSpPr>
          <p:cNvPr id="347139" name="Rectangle 2051"/>
          <p:cNvSpPr>
            <a:spLocks noGrp="1" noChangeArrowheads="1"/>
          </p:cNvSpPr>
          <p:nvPr>
            <p:ph type="title"/>
          </p:nvPr>
        </p:nvSpPr>
        <p:spPr>
          <a:xfrm>
            <a:off x="390181" y="705080"/>
            <a:ext cx="4858512" cy="2362200"/>
          </a:xfrm>
        </p:spPr>
        <p:txBody>
          <a:bodyPr>
            <a:normAutofit/>
          </a:bodyPr>
          <a:lstStyle/>
          <a:p>
            <a:r>
              <a:rPr lang="en-US" sz="2800" dirty="0"/>
              <a:t>Ruminants &amp; Grasses  Co-Evolved with this cycle of rest and rotation</a:t>
            </a:r>
          </a:p>
        </p:txBody>
      </p:sp>
      <p:pic>
        <p:nvPicPr>
          <p:cNvPr id="347140" name="Picture 2052" descr="C:\My Documents\Dairy grazing\dairygraze3.JPG"/>
          <p:cNvPicPr>
            <a:picLocks noChangeAspect="1" noChangeArrowheads="1"/>
          </p:cNvPicPr>
          <p:nvPr/>
        </p:nvPicPr>
        <p:blipFill rotWithShape="1">
          <a:blip r:embed="rId5">
            <a:extLst>
              <a:ext uri="{28A0092B-C50C-407E-A947-70E740481C1C}">
                <a14:useLocalDpi xmlns:a14="http://schemas.microsoft.com/office/drawing/2010/main" val="0"/>
              </a:ext>
            </a:extLst>
          </a:blip>
          <a:srcRect t="4594" r="38333" b="37335"/>
          <a:stretch/>
        </p:blipFill>
        <p:spPr bwMode="auto">
          <a:xfrm>
            <a:off x="494088" y="2590799"/>
            <a:ext cx="4800600" cy="3391359"/>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5715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2" descr="T:\uwxlkp\bison and warm season grasses\derrickbison6.jpg"/>
          <p:cNvPicPr>
            <a:picLocks noChangeAspect="1" noChangeArrowheads="1"/>
          </p:cNvPicPr>
          <p:nvPr/>
        </p:nvPicPr>
        <p:blipFill rotWithShape="1">
          <a:blip r:embed="rId5">
            <a:extLst>
              <a:ext uri="{28A0092B-C50C-407E-A947-70E740481C1C}">
                <a14:useLocalDpi xmlns:a14="http://schemas.microsoft.com/office/drawing/2010/main" val="0"/>
              </a:ext>
            </a:extLst>
          </a:blip>
          <a:srcRect t="12094" b="13569"/>
          <a:stretch/>
        </p:blipFill>
        <p:spPr bwMode="auto">
          <a:xfrm>
            <a:off x="744538" y="1066800"/>
            <a:ext cx="7654925" cy="4800600"/>
          </a:xfrm>
          <a:prstGeom prst="rect">
            <a:avLst/>
          </a:prstGeom>
          <a:noFill/>
          <a:extLst>
            <a:ext uri="{909E8E84-426E-40DD-AFC4-6F175D3DCCD1}">
              <a14:hiddenFill xmlns:a14="http://schemas.microsoft.com/office/drawing/2010/main">
                <a:solidFill>
                  <a:srgbClr val="FFFFFF"/>
                </a:solidFill>
              </a14:hiddenFill>
            </a:ext>
          </a:extLst>
        </p:spPr>
      </p:pic>
      <p:sp>
        <p:nvSpPr>
          <p:cNvPr id="412675" name="Rectangle 3"/>
          <p:cNvSpPr>
            <a:spLocks noGrp="1" noChangeArrowheads="1"/>
          </p:cNvSpPr>
          <p:nvPr>
            <p:ph type="title"/>
          </p:nvPr>
        </p:nvSpPr>
        <p:spPr>
          <a:xfrm>
            <a:off x="838201" y="1371600"/>
            <a:ext cx="7561262" cy="1371600"/>
          </a:xfrm>
        </p:spPr>
        <p:txBody>
          <a:bodyPr>
            <a:normAutofit fontScale="90000"/>
          </a:bodyPr>
          <a:lstStyle/>
          <a:p>
            <a:r>
              <a:rPr lang="en-US" sz="3600" b="1" dirty="0">
                <a:solidFill>
                  <a:schemeClr val="bg1"/>
                </a:solidFill>
              </a:rPr>
              <a:t>The  Original Grazers – the Midwestern plains were sustainable for thousands of years.  A beautiful balance between plants &amp; animals.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 y="5029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026" descr="T:\uwxlkp\Grazing\sun.cd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5867" y="791337"/>
            <a:ext cx="1493095" cy="1618924"/>
          </a:xfrm>
          <a:prstGeom prst="rect">
            <a:avLst/>
          </a:prstGeom>
          <a:noFill/>
          <a:extLst>
            <a:ext uri="{909E8E84-426E-40DD-AFC4-6F175D3DCCD1}">
              <a14:hiddenFill xmlns:a14="http://schemas.microsoft.com/office/drawing/2010/main">
                <a:solidFill>
                  <a:srgbClr val="FFFFFF"/>
                </a:solidFill>
              </a14:hiddenFill>
            </a:ext>
          </a:extLst>
        </p:spPr>
      </p:pic>
      <p:sp>
        <p:nvSpPr>
          <p:cNvPr id="72707" name="AutoShape 1027"/>
          <p:cNvSpPr>
            <a:spLocks noChangeArrowheads="1"/>
          </p:cNvSpPr>
          <p:nvPr/>
        </p:nvSpPr>
        <p:spPr bwMode="auto">
          <a:xfrm rot="3749160">
            <a:off x="1933917" y="2360902"/>
            <a:ext cx="1325420" cy="91156"/>
          </a:xfrm>
          <a:prstGeom prst="notchedRightArrow">
            <a:avLst>
              <a:gd name="adj1" fmla="val 50000"/>
              <a:gd name="adj2" fmla="val 27568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2708" name="AutoShape 1028"/>
          <p:cNvSpPr>
            <a:spLocks noChangeArrowheads="1"/>
          </p:cNvSpPr>
          <p:nvPr/>
        </p:nvSpPr>
        <p:spPr bwMode="auto">
          <a:xfrm rot="2393469" flipV="1">
            <a:off x="2248707" y="2069534"/>
            <a:ext cx="1559511" cy="92095"/>
          </a:xfrm>
          <a:prstGeom prst="notchedRightArrow">
            <a:avLst>
              <a:gd name="adj1" fmla="val 50000"/>
              <a:gd name="adj2" fmla="val 425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2710" name="Rectangle 1030"/>
          <p:cNvSpPr>
            <a:spLocks noChangeArrowheads="1"/>
          </p:cNvSpPr>
          <p:nvPr/>
        </p:nvSpPr>
        <p:spPr bwMode="auto">
          <a:xfrm>
            <a:off x="0" y="294957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72712" name="Rectangle 1032"/>
          <p:cNvSpPr>
            <a:spLocks noChangeArrowheads="1"/>
          </p:cNvSpPr>
          <p:nvPr/>
        </p:nvSpPr>
        <p:spPr bwMode="auto">
          <a:xfrm>
            <a:off x="4682113" y="4162545"/>
            <a:ext cx="394740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dirty="0"/>
              <a:t>Solar energy is captured by crop plants whether they are annuals like corn and soybeans or  perennials like pasture clovers and grasses.  Both kinds of crops are used to feed animals.</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1322" b="13276"/>
          <a:stretch/>
        </p:blipFill>
        <p:spPr>
          <a:xfrm>
            <a:off x="144387" y="3165725"/>
            <a:ext cx="4236170" cy="2396868"/>
          </a:xfrm>
          <a:prstGeom prst="rect">
            <a:avLst/>
          </a:prstGeom>
        </p:spPr>
      </p:pic>
      <p:sp>
        <p:nvSpPr>
          <p:cNvPr id="4" name="TextBox 3"/>
          <p:cNvSpPr txBox="1"/>
          <p:nvPr/>
        </p:nvSpPr>
        <p:spPr>
          <a:xfrm>
            <a:off x="145379" y="5455576"/>
            <a:ext cx="4235178" cy="646331"/>
          </a:xfrm>
          <a:prstGeom prst="rect">
            <a:avLst/>
          </a:prstGeom>
          <a:solidFill>
            <a:schemeClr val="accent6">
              <a:lumMod val="75000"/>
            </a:schemeClr>
          </a:solidFill>
        </p:spPr>
        <p:txBody>
          <a:bodyPr wrap="square" rtlCol="0">
            <a:spAutoFit/>
          </a:bodyPr>
          <a:lstStyle/>
          <a:p>
            <a:r>
              <a:rPr lang="en-US" dirty="0">
                <a:solidFill>
                  <a:schemeClr val="bg1"/>
                </a:solidFill>
              </a:rPr>
              <a:t>Annual crops are plowed, planted and harvested every year.</a:t>
            </a:r>
          </a:p>
        </p:txBody>
      </p:sp>
      <p:sp>
        <p:nvSpPr>
          <p:cNvPr id="12" name="TextBox 11"/>
          <p:cNvSpPr txBox="1"/>
          <p:nvPr/>
        </p:nvSpPr>
        <p:spPr>
          <a:xfrm>
            <a:off x="3124200" y="4901209"/>
            <a:ext cx="661573" cy="365760"/>
          </a:xfrm>
          <a:prstGeom prst="rect">
            <a:avLst/>
          </a:prstGeom>
          <a:solidFill>
            <a:schemeClr val="accent6">
              <a:lumMod val="75000"/>
            </a:schemeClr>
          </a:solidFill>
        </p:spPr>
        <p:txBody>
          <a:bodyPr wrap="square" rtlCol="0">
            <a:spAutoFit/>
          </a:bodyPr>
          <a:lstStyle/>
          <a:p>
            <a:r>
              <a:rPr lang="en-US" dirty="0">
                <a:solidFill>
                  <a:schemeClr val="bg1"/>
                </a:solidFill>
              </a:rPr>
              <a:t>Corn</a:t>
            </a:r>
          </a:p>
        </p:txBody>
      </p:sp>
      <p:pic>
        <p:nvPicPr>
          <p:cNvPr id="5" name="Picture 4"/>
          <p:cNvPicPr>
            <a:picLocks noChangeAspect="1"/>
          </p:cNvPicPr>
          <p:nvPr/>
        </p:nvPicPr>
        <p:blipFill rotWithShape="1">
          <a:blip r:embed="rId6"/>
          <a:srcRect t="16133"/>
          <a:stretch/>
        </p:blipFill>
        <p:spPr>
          <a:xfrm>
            <a:off x="4481206" y="794439"/>
            <a:ext cx="4325155" cy="2989132"/>
          </a:xfrm>
          <a:prstGeom prst="rect">
            <a:avLst/>
          </a:prstGeom>
        </p:spPr>
      </p:pic>
      <p:sp>
        <p:nvSpPr>
          <p:cNvPr id="3" name="TextBox 2"/>
          <p:cNvSpPr txBox="1"/>
          <p:nvPr/>
        </p:nvSpPr>
        <p:spPr>
          <a:xfrm>
            <a:off x="5194035" y="3177947"/>
            <a:ext cx="2923560" cy="369332"/>
          </a:xfrm>
          <a:prstGeom prst="rect">
            <a:avLst/>
          </a:prstGeom>
          <a:noFill/>
        </p:spPr>
        <p:txBody>
          <a:bodyPr wrap="square" rtlCol="0">
            <a:spAutoFit/>
          </a:bodyPr>
          <a:lstStyle/>
          <a:p>
            <a:r>
              <a:rPr lang="en-US" dirty="0">
                <a:solidFill>
                  <a:schemeClr val="bg1"/>
                </a:solidFill>
              </a:rPr>
              <a:t>Pasture plants are perennial</a:t>
            </a:r>
          </a:p>
        </p:txBody>
      </p:sp>
      <p:sp>
        <p:nvSpPr>
          <p:cNvPr id="6" name="TextBox 5"/>
          <p:cNvSpPr txBox="1"/>
          <p:nvPr/>
        </p:nvSpPr>
        <p:spPr>
          <a:xfrm>
            <a:off x="188873" y="3193578"/>
            <a:ext cx="4163238" cy="646331"/>
          </a:xfrm>
          <a:prstGeom prst="rect">
            <a:avLst/>
          </a:prstGeom>
          <a:solidFill>
            <a:schemeClr val="accent1"/>
          </a:solidFill>
        </p:spPr>
        <p:txBody>
          <a:bodyPr wrap="square" rtlCol="0">
            <a:spAutoFit/>
          </a:bodyPr>
          <a:lstStyle/>
          <a:p>
            <a:r>
              <a:rPr lang="en-US" dirty="0"/>
              <a:t>However, the balance is broken by the plow and annual cropping.</a:t>
            </a:r>
          </a:p>
        </p:txBody>
      </p:sp>
      <p:sp>
        <p:nvSpPr>
          <p:cNvPr id="9" name="TextBox 8"/>
          <p:cNvSpPr txBox="1"/>
          <p:nvPr/>
        </p:nvSpPr>
        <p:spPr>
          <a:xfrm>
            <a:off x="3232392" y="794439"/>
            <a:ext cx="3826078" cy="646331"/>
          </a:xfrm>
          <a:prstGeom prst="rect">
            <a:avLst/>
          </a:prstGeom>
          <a:solidFill>
            <a:schemeClr val="accent1">
              <a:lumMod val="20000"/>
              <a:lumOff val="80000"/>
            </a:schemeClr>
          </a:solidFill>
        </p:spPr>
        <p:txBody>
          <a:bodyPr wrap="square" rtlCol="0">
            <a:spAutoFit/>
          </a:bodyPr>
          <a:lstStyle/>
          <a:p>
            <a:r>
              <a:rPr lang="en-US" dirty="0"/>
              <a:t>It is sustainable to balance the plants and animals using managed grazing</a:t>
            </a: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48600" y="5679688"/>
            <a:ext cx="609600" cy="609600"/>
          </a:xfrm>
          <a:prstGeom prst="rect">
            <a:avLst/>
          </a:prstGeom>
        </p:spPr>
      </p:pic>
      <p:sp>
        <p:nvSpPr>
          <p:cNvPr id="72709" name="AutoShape 1029"/>
          <p:cNvSpPr>
            <a:spLocks noChangeArrowheads="1"/>
          </p:cNvSpPr>
          <p:nvPr/>
        </p:nvSpPr>
        <p:spPr bwMode="auto">
          <a:xfrm rot="5017763">
            <a:off x="1447539" y="2504927"/>
            <a:ext cx="1374775" cy="103187"/>
          </a:xfrm>
          <a:prstGeom prst="notchedRightArrow">
            <a:avLst>
              <a:gd name="adj1" fmla="val 50000"/>
              <a:gd name="adj2" fmla="val 333079"/>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8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178" y="861218"/>
            <a:ext cx="7886700" cy="1325563"/>
          </a:xfrm>
        </p:spPr>
        <p:txBody>
          <a:bodyPr/>
          <a:lstStyle/>
          <a:p>
            <a:r>
              <a:rPr lang="en-US" dirty="0"/>
              <a:t>Why is grazing a WIN for the land &amp; water?</a:t>
            </a:r>
            <a:br>
              <a:rPr lang="en-US" dirty="0"/>
            </a:br>
            <a:r>
              <a:rPr lang="en-US" dirty="0"/>
              <a:t>        </a:t>
            </a:r>
            <a:r>
              <a:rPr lang="en-US" sz="2400" dirty="0"/>
              <a:t>Plowed &amp; planted           vs.                 Perennial</a:t>
            </a:r>
            <a:endParaRPr lang="en-US" dirty="0"/>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5556" b="5556"/>
          <a:stretch/>
        </p:blipFill>
        <p:spPr>
          <a:xfrm>
            <a:off x="628651" y="1981200"/>
            <a:ext cx="3840480" cy="2438400"/>
          </a:xfr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9334" b="5334"/>
          <a:stretch/>
        </p:blipFill>
        <p:spPr>
          <a:xfrm>
            <a:off x="4738878" y="1981200"/>
            <a:ext cx="3810000" cy="2438400"/>
          </a:xfrm>
          <a:prstGeom prst="rect">
            <a:avLst/>
          </a:prstGeom>
        </p:spPr>
      </p:pic>
      <p:sp>
        <p:nvSpPr>
          <p:cNvPr id="6" name="TextBox 5"/>
          <p:cNvSpPr txBox="1"/>
          <p:nvPr/>
        </p:nvSpPr>
        <p:spPr>
          <a:xfrm>
            <a:off x="506731" y="4426945"/>
            <a:ext cx="7924800" cy="1754326"/>
          </a:xfrm>
          <a:prstGeom prst="rect">
            <a:avLst/>
          </a:prstGeom>
          <a:noFill/>
        </p:spPr>
        <p:txBody>
          <a:bodyPr wrap="square" rtlCol="0">
            <a:spAutoFit/>
          </a:bodyPr>
          <a:lstStyle/>
          <a:p>
            <a:r>
              <a:rPr lang="en-US" dirty="0"/>
              <a:t>The field on the left was plowed and prepared for either corn or soybean planting. </a:t>
            </a:r>
          </a:p>
          <a:p>
            <a:r>
              <a:rPr lang="en-US" dirty="0"/>
              <a:t> Bare ground is subject to runoff and erosion which pollute our waterways.</a:t>
            </a:r>
          </a:p>
          <a:p>
            <a:endParaRPr lang="en-US" dirty="0"/>
          </a:p>
          <a:p>
            <a:r>
              <a:rPr lang="en-US" dirty="0"/>
              <a:t>The pasture field on the right did not have to be plowed because the perennials regrow on their own every year.  The sod in pastures reduces the impact of rain on the field.. </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400" y="3810000"/>
            <a:ext cx="609600" cy="609600"/>
          </a:xfrm>
          <a:prstGeom prst="rect">
            <a:avLst/>
          </a:prstGeom>
        </p:spPr>
      </p:pic>
    </p:spTree>
    <p:extLst>
      <p:ext uri="{BB962C8B-B14F-4D97-AF65-F5344CB8AC3E}">
        <p14:creationId xmlns:p14="http://schemas.microsoft.com/office/powerpoint/2010/main" val="225028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7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122" y="955505"/>
            <a:ext cx="7886700" cy="930274"/>
          </a:xfrm>
        </p:spPr>
        <p:txBody>
          <a:bodyPr>
            <a:normAutofit fontScale="90000"/>
          </a:bodyPr>
          <a:lstStyle/>
          <a:p>
            <a:pPr algn="ctr"/>
            <a:r>
              <a:rPr lang="en-US" dirty="0"/>
              <a:t>Why is grazing a WIN for the land &amp; water?</a:t>
            </a:r>
            <a:br>
              <a:rPr lang="en-US" dirty="0"/>
            </a:br>
            <a:r>
              <a:rPr lang="en-US" dirty="0"/>
              <a:t>  </a:t>
            </a:r>
            <a:r>
              <a:rPr lang="en-US" sz="2700" dirty="0"/>
              <a:t>6 months of cover              vs.         12 months of cover</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95122" y="1853644"/>
            <a:ext cx="3760709" cy="2686221"/>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7250" y="1853645"/>
            <a:ext cx="3581628" cy="2686221"/>
          </a:xfrm>
          <a:prstGeom prst="rect">
            <a:avLst/>
          </a:prstGeom>
        </p:spPr>
      </p:pic>
      <p:sp>
        <p:nvSpPr>
          <p:cNvPr id="6" name="TextBox 5"/>
          <p:cNvSpPr txBox="1"/>
          <p:nvPr/>
        </p:nvSpPr>
        <p:spPr>
          <a:xfrm>
            <a:off x="457200" y="4572000"/>
            <a:ext cx="8305800" cy="1477328"/>
          </a:xfrm>
          <a:prstGeom prst="rect">
            <a:avLst/>
          </a:prstGeom>
          <a:noFill/>
        </p:spPr>
        <p:txBody>
          <a:bodyPr wrap="square" rtlCol="0">
            <a:spAutoFit/>
          </a:bodyPr>
          <a:lstStyle/>
          <a:p>
            <a:r>
              <a:rPr lang="en-US" dirty="0"/>
              <a:t>Perennial plants (left) keep the ground covered all year.   They begin growing in Wisconsin as early as March and they continue on through November.  </a:t>
            </a:r>
          </a:p>
          <a:p>
            <a:endParaRPr lang="en-US" dirty="0"/>
          </a:p>
          <a:p>
            <a:r>
              <a:rPr lang="en-US" dirty="0"/>
              <a:t> Annual crops (right) don’t get planted until May, they don’t “canopy” or cover the soil until June, and they get harvested in October or November.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400" y="4876800"/>
            <a:ext cx="609600" cy="609600"/>
          </a:xfrm>
          <a:prstGeom prst="rect">
            <a:avLst/>
          </a:prstGeom>
        </p:spPr>
      </p:pic>
    </p:spTree>
    <p:extLst>
      <p:ext uri="{BB962C8B-B14F-4D97-AF65-F5344CB8AC3E}">
        <p14:creationId xmlns:p14="http://schemas.microsoft.com/office/powerpoint/2010/main" val="3827866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458" y="914400"/>
            <a:ext cx="7886700" cy="1006474"/>
          </a:xfrm>
        </p:spPr>
        <p:txBody>
          <a:bodyPr/>
          <a:lstStyle/>
          <a:p>
            <a:pPr algn="ctr"/>
            <a:r>
              <a:rPr lang="en-US" dirty="0"/>
              <a:t>When water moves across, and off, farm fields, water pollution occurs.</a:t>
            </a:r>
          </a:p>
        </p:txBody>
      </p:sp>
      <p:sp>
        <p:nvSpPr>
          <p:cNvPr id="3" name="Content Placeholder 2"/>
          <p:cNvSpPr>
            <a:spLocks noGrp="1"/>
          </p:cNvSpPr>
          <p:nvPr>
            <p:ph idx="1"/>
          </p:nvPr>
        </p:nvSpPr>
        <p:spPr>
          <a:xfrm>
            <a:off x="640842" y="1844349"/>
            <a:ext cx="7886700" cy="4351338"/>
          </a:xfrm>
        </p:spPr>
        <p:txBody>
          <a:bodyPr/>
          <a:lstStyle/>
          <a:p>
            <a:r>
              <a:rPr lang="en-US" dirty="0"/>
              <a:t>The Bay of Green Bay is dying of hypoxia because of run-off events in the spring and the fall from plowed farm fields. ***</a:t>
            </a:r>
          </a:p>
        </p:txBody>
      </p:sp>
      <p:pic>
        <p:nvPicPr>
          <p:cNvPr id="4" name="Picture 3"/>
          <p:cNvPicPr>
            <a:picLocks noChangeAspect="1"/>
          </p:cNvPicPr>
          <p:nvPr/>
        </p:nvPicPr>
        <p:blipFill rotWithShape="1">
          <a:blip r:embed="rId4"/>
          <a:srcRect t="7279" b="7192"/>
          <a:stretch/>
        </p:blipFill>
        <p:spPr>
          <a:xfrm>
            <a:off x="1447800" y="2590799"/>
            <a:ext cx="5890426" cy="3581401"/>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5334000"/>
            <a:ext cx="609600" cy="609600"/>
          </a:xfrm>
          <a:prstGeom prst="rect">
            <a:avLst/>
          </a:prstGeom>
        </p:spPr>
      </p:pic>
    </p:spTree>
    <p:extLst>
      <p:ext uri="{BB962C8B-B14F-4D97-AF65-F5344CB8AC3E}">
        <p14:creationId xmlns:p14="http://schemas.microsoft.com/office/powerpoint/2010/main" val="699047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7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854756" y="240245"/>
            <a:ext cx="6096001" cy="914400"/>
          </a:xfrm>
        </p:spPr>
        <p:txBody>
          <a:bodyPr>
            <a:normAutofit/>
          </a:bodyPr>
          <a:lstStyle/>
          <a:p>
            <a:r>
              <a:rPr lang="en-US" sz="2800" b="1" dirty="0"/>
              <a:t>Soil Organic Matter is important – the best soils have high levels organic matter</a:t>
            </a:r>
          </a:p>
        </p:txBody>
      </p:sp>
      <p:graphicFrame>
        <p:nvGraphicFramePr>
          <p:cNvPr id="87043" name="Object 3"/>
          <p:cNvGraphicFramePr>
            <a:graphicFrameLocks noGrp="1" noChangeAspect="1"/>
          </p:cNvGraphicFramePr>
          <p:nvPr>
            <p:ph type="chart" idx="1"/>
            <p:extLst>
              <p:ext uri="{D42A27DB-BD31-4B8C-83A1-F6EECF244321}">
                <p14:modId xmlns:p14="http://schemas.microsoft.com/office/powerpoint/2010/main" val="2539092781"/>
              </p:ext>
            </p:extLst>
          </p:nvPr>
        </p:nvGraphicFramePr>
        <p:xfrm>
          <a:off x="381000" y="1213231"/>
          <a:ext cx="7775575" cy="5254625"/>
        </p:xfrm>
        <a:graphic>
          <a:graphicData uri="http://schemas.openxmlformats.org/presentationml/2006/ole">
            <mc:AlternateContent xmlns:mc="http://schemas.openxmlformats.org/markup-compatibility/2006">
              <mc:Choice xmlns:v="urn:schemas-microsoft-com:vml" Requires="v">
                <p:oleObj spid="_x0000_s3073" name="Chart" r:id="rId5" imgW="8753388" imgH="5257710" progId="MSGraph.Chart.8">
                  <p:embed followColorScheme="full"/>
                </p:oleObj>
              </mc:Choice>
              <mc:Fallback>
                <p:oleObj name="Chart" r:id="rId5" imgW="8753388" imgH="5257710" progId="MSGraph.Chart.8">
                  <p:embed followColorScheme="full"/>
                  <p:pic>
                    <p:nvPicPr>
                      <p:cNvPr id="87043" name="Object 3"/>
                      <p:cNvPicPr>
                        <a:picLocks noChangeAspect="1" noChangeArrowheads="1"/>
                      </p:cNvPicPr>
                      <p:nvPr/>
                    </p:nvPicPr>
                    <p:blipFill>
                      <a:blip r:embed="rId6"/>
                      <a:srcRect/>
                      <a:stretch>
                        <a:fillRect/>
                      </a:stretch>
                    </p:blipFill>
                    <p:spPr bwMode="auto">
                      <a:xfrm>
                        <a:off x="381000" y="1213231"/>
                        <a:ext cx="7775575" cy="5254625"/>
                      </a:xfrm>
                      <a:prstGeom prst="rect">
                        <a:avLst/>
                      </a:prstGeom>
                    </p:spPr>
                  </p:pic>
                </p:oleObj>
              </mc:Fallback>
            </mc:AlternateContent>
          </a:graphicData>
        </a:graphic>
      </p:graphicFrame>
      <p:sp>
        <p:nvSpPr>
          <p:cNvPr id="87044" name="Text Box 4"/>
          <p:cNvSpPr txBox="1">
            <a:spLocks noChangeArrowheads="1"/>
          </p:cNvSpPr>
          <p:nvPr/>
        </p:nvSpPr>
        <p:spPr bwMode="auto">
          <a:xfrm>
            <a:off x="1524000" y="1096082"/>
            <a:ext cx="22108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latin typeface="Arial"/>
              </a:rPr>
              <a:t>Start of cultivation</a:t>
            </a:r>
          </a:p>
        </p:txBody>
      </p:sp>
      <p:sp>
        <p:nvSpPr>
          <p:cNvPr id="87045" name="Line 5"/>
          <p:cNvSpPr>
            <a:spLocks noChangeShapeType="1"/>
          </p:cNvSpPr>
          <p:nvPr/>
        </p:nvSpPr>
        <p:spPr bwMode="auto">
          <a:xfrm flipH="1">
            <a:off x="1905000" y="1582563"/>
            <a:ext cx="203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66"/>
              </a:solidFill>
              <a:latin typeface="Arial"/>
            </a:endParaRPr>
          </a:p>
        </p:txBody>
      </p:sp>
      <p:sp>
        <p:nvSpPr>
          <p:cNvPr id="87046" name="Text Box 6"/>
          <p:cNvSpPr txBox="1">
            <a:spLocks noChangeArrowheads="1"/>
          </p:cNvSpPr>
          <p:nvPr/>
        </p:nvSpPr>
        <p:spPr bwMode="auto">
          <a:xfrm>
            <a:off x="5486400" y="4199818"/>
            <a:ext cx="22161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b="1" dirty="0">
                <a:solidFill>
                  <a:srgbClr val="FFFF66"/>
                </a:solidFill>
                <a:latin typeface="Arial"/>
              </a:rPr>
              <a:t>Restoration of pasture cover and living roots in the ground all year long</a:t>
            </a:r>
          </a:p>
        </p:txBody>
      </p:sp>
      <p:sp>
        <p:nvSpPr>
          <p:cNvPr id="87047" name="Line 7"/>
          <p:cNvSpPr>
            <a:spLocks noChangeShapeType="1"/>
          </p:cNvSpPr>
          <p:nvPr/>
        </p:nvSpPr>
        <p:spPr bwMode="auto">
          <a:xfrm flipH="1" flipV="1">
            <a:off x="6705600" y="4199818"/>
            <a:ext cx="339725"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66"/>
              </a:solidFill>
              <a:latin typeface="Arial"/>
            </a:endParaRPr>
          </a:p>
        </p:txBody>
      </p:sp>
      <p:sp>
        <p:nvSpPr>
          <p:cNvPr id="87048" name="Text Box 8"/>
          <p:cNvSpPr txBox="1">
            <a:spLocks noChangeArrowheads="1"/>
          </p:cNvSpPr>
          <p:nvPr/>
        </p:nvSpPr>
        <p:spPr bwMode="auto">
          <a:xfrm>
            <a:off x="3360738" y="1905000"/>
            <a:ext cx="151606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dirty="0">
                <a:latin typeface="Arial"/>
              </a:rPr>
              <a:t>Total soil </a:t>
            </a:r>
          </a:p>
          <a:p>
            <a:r>
              <a:rPr lang="en-US" sz="1800" b="1" dirty="0">
                <a:latin typeface="Arial"/>
              </a:rPr>
              <a:t>organic matter</a:t>
            </a:r>
          </a:p>
        </p:txBody>
      </p:sp>
      <p:sp>
        <p:nvSpPr>
          <p:cNvPr id="87049" name="Line 9"/>
          <p:cNvSpPr>
            <a:spLocks noChangeShapeType="1"/>
          </p:cNvSpPr>
          <p:nvPr/>
        </p:nvSpPr>
        <p:spPr bwMode="auto">
          <a:xfrm flipH="1">
            <a:off x="2887663" y="2438400"/>
            <a:ext cx="406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66"/>
              </a:solidFill>
              <a:latin typeface="Arial"/>
            </a:endParaRPr>
          </a:p>
        </p:txBody>
      </p:sp>
      <p:sp>
        <p:nvSpPr>
          <p:cNvPr id="2" name="TextBox 1"/>
          <p:cNvSpPr txBox="1"/>
          <p:nvPr/>
        </p:nvSpPr>
        <p:spPr>
          <a:xfrm>
            <a:off x="1731963" y="3962400"/>
            <a:ext cx="2717800" cy="923330"/>
          </a:xfrm>
          <a:prstGeom prst="rect">
            <a:avLst/>
          </a:prstGeom>
          <a:noFill/>
        </p:spPr>
        <p:txBody>
          <a:bodyPr wrap="square" rtlCol="0">
            <a:spAutoFit/>
          </a:bodyPr>
          <a:lstStyle/>
          <a:p>
            <a:r>
              <a:rPr lang="en-US" dirty="0">
                <a:solidFill>
                  <a:srgbClr val="FFFF00"/>
                </a:solidFill>
              </a:rPr>
              <a:t>Organic matter acts like a sponge.  It protects against both drought and flood.</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29587" y="4740263"/>
            <a:ext cx="609600" cy="609600"/>
          </a:xfrm>
          <a:prstGeom prst="rect">
            <a:avLst/>
          </a:prstGeom>
        </p:spPr>
      </p:pic>
    </p:spTree>
    <p:extLst>
      <p:ext uri="{BB962C8B-B14F-4D97-AF65-F5344CB8AC3E}">
        <p14:creationId xmlns:p14="http://schemas.microsoft.com/office/powerpoint/2010/main" val="3832568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051" y="1074127"/>
            <a:ext cx="7772400" cy="1143000"/>
          </a:xfrm>
        </p:spPr>
        <p:txBody>
          <a:bodyPr>
            <a:normAutofit fontScale="90000"/>
          </a:bodyPr>
          <a:lstStyle/>
          <a:p>
            <a:br>
              <a:rPr lang="en-US" sz="3600" dirty="0"/>
            </a:br>
            <a:r>
              <a:rPr lang="en-US" sz="3600" dirty="0"/>
              <a:t>What is Managed Grazing?</a:t>
            </a:r>
            <a:br>
              <a:rPr lang="en-US" sz="3600" dirty="0"/>
            </a:br>
            <a:br>
              <a:rPr lang="en-US" sz="3600" dirty="0"/>
            </a:br>
            <a:endParaRPr lang="en-US" sz="3600" dirty="0"/>
          </a:p>
        </p:txBody>
      </p:sp>
      <p:sp>
        <p:nvSpPr>
          <p:cNvPr id="3" name="Content Placeholder 2"/>
          <p:cNvSpPr>
            <a:spLocks noGrp="1"/>
          </p:cNvSpPr>
          <p:nvPr>
            <p:ph idx="1"/>
          </p:nvPr>
        </p:nvSpPr>
        <p:spPr>
          <a:xfrm>
            <a:off x="414051" y="1219200"/>
            <a:ext cx="8458200" cy="2743200"/>
          </a:xfrm>
        </p:spPr>
        <p:txBody>
          <a:bodyPr>
            <a:normAutofit/>
          </a:bodyPr>
          <a:lstStyle/>
          <a:p>
            <a:endParaRPr lang="en-US" dirty="0"/>
          </a:p>
          <a:p>
            <a:pPr marL="0" indent="0">
              <a:lnSpc>
                <a:spcPct val="150000"/>
              </a:lnSpc>
              <a:buNone/>
            </a:pPr>
            <a:r>
              <a:rPr lang="en-US" dirty="0"/>
              <a:t>It is a system in which livestock move around a field in a controlled manner.</a:t>
            </a:r>
          </a:p>
          <a:p>
            <a:pPr marL="0" indent="0">
              <a:lnSpc>
                <a:spcPct val="150000"/>
              </a:lnSpc>
              <a:buNone/>
            </a:pPr>
            <a:r>
              <a:rPr lang="en-US" dirty="0"/>
              <a:t>They eat fresh, whole plants everyday directly in the field.</a:t>
            </a:r>
          </a:p>
          <a:p>
            <a:pPr marL="0" indent="0">
              <a:lnSpc>
                <a:spcPct val="150000"/>
              </a:lnSpc>
              <a:buNone/>
            </a:pPr>
            <a:r>
              <a:rPr lang="en-US" dirty="0"/>
              <a:t>It is a win-win-win-win method of sustainable farming.</a:t>
            </a:r>
          </a:p>
          <a:p>
            <a:pPr marL="0" indent="0">
              <a:buNone/>
            </a:pPr>
            <a:endParaRPr lang="en-US" dirty="0"/>
          </a:p>
        </p:txBody>
      </p:sp>
      <p:pic>
        <p:nvPicPr>
          <p:cNvPr id="4" name="Picture 3"/>
          <p:cNvPicPr>
            <a:picLocks noChangeAspect="1"/>
          </p:cNvPicPr>
          <p:nvPr/>
        </p:nvPicPr>
        <p:blipFill>
          <a:blip r:embed="rId4"/>
          <a:stretch>
            <a:fillRect/>
          </a:stretch>
        </p:blipFill>
        <p:spPr>
          <a:xfrm>
            <a:off x="1618554" y="3524271"/>
            <a:ext cx="2303944" cy="230394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1962" y="3593702"/>
            <a:ext cx="3278853" cy="2190171"/>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359774"/>
            <a:ext cx="609600" cy="609600"/>
          </a:xfrm>
          <a:prstGeom prst="rect">
            <a:avLst/>
          </a:prstGeom>
        </p:spPr>
      </p:pic>
    </p:spTree>
    <p:extLst>
      <p:ext uri="{BB962C8B-B14F-4D97-AF65-F5344CB8AC3E}">
        <p14:creationId xmlns:p14="http://schemas.microsoft.com/office/powerpoint/2010/main" val="4237108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1026" descr="D:\Cattle on Pasture\#26.JPG"/>
          <p:cNvPicPr>
            <a:picLocks noChangeAspect="1" noChangeArrowheads="1"/>
          </p:cNvPicPr>
          <p:nvPr/>
        </p:nvPicPr>
        <p:blipFill rotWithShape="1">
          <a:blip r:embed="rId4" cstate="print">
            <a:lum bright="12000"/>
            <a:extLst>
              <a:ext uri="{28A0092B-C50C-407E-A947-70E740481C1C}">
                <a14:useLocalDpi xmlns:a14="http://schemas.microsoft.com/office/drawing/2010/main" val="0"/>
              </a:ext>
            </a:extLst>
          </a:blip>
          <a:srcRect t="12720" b="9918"/>
          <a:stretch/>
        </p:blipFill>
        <p:spPr bwMode="auto">
          <a:xfrm>
            <a:off x="338138" y="1066800"/>
            <a:ext cx="8331200" cy="4953000"/>
          </a:xfrm>
          <a:prstGeom prst="rect">
            <a:avLst/>
          </a:prstGeom>
          <a:noFill/>
          <a:extLst>
            <a:ext uri="{909E8E84-426E-40DD-AFC4-6F175D3DCCD1}">
              <a14:hiddenFill xmlns:a14="http://schemas.microsoft.com/office/drawing/2010/main">
                <a:solidFill>
                  <a:srgbClr val="FFFFFF"/>
                </a:solidFill>
              </a14:hiddenFill>
            </a:ext>
          </a:extLst>
        </p:spPr>
      </p:pic>
      <p:sp>
        <p:nvSpPr>
          <p:cNvPr id="277507" name="Rectangle 1027"/>
          <p:cNvSpPr>
            <a:spLocks noGrp="1" noChangeArrowheads="1"/>
          </p:cNvSpPr>
          <p:nvPr>
            <p:ph type="title"/>
          </p:nvPr>
        </p:nvSpPr>
        <p:spPr>
          <a:xfrm>
            <a:off x="762000" y="4572000"/>
            <a:ext cx="6705600" cy="990600"/>
          </a:xfrm>
          <a:solidFill>
            <a:srgbClr val="4B6D64"/>
          </a:solidFill>
        </p:spPr>
        <p:txBody>
          <a:bodyPr>
            <a:normAutofit fontScale="90000"/>
          </a:bodyPr>
          <a:lstStyle/>
          <a:p>
            <a:r>
              <a:rPr lang="en-US" sz="2800" b="1" dirty="0">
                <a:solidFill>
                  <a:schemeClr val="bg1"/>
                </a:solidFill>
              </a:rPr>
              <a:t>Herbivores have grazed for millennia.  Only in the last 50 years have they been fed corn and soybeans</a:t>
            </a:r>
          </a:p>
        </p:txBody>
      </p:sp>
      <p:sp>
        <p:nvSpPr>
          <p:cNvPr id="4" name="Rectangle 1027"/>
          <p:cNvSpPr txBox="1">
            <a:spLocks noChangeArrowheads="1"/>
          </p:cNvSpPr>
          <p:nvPr/>
        </p:nvSpPr>
        <p:spPr>
          <a:xfrm>
            <a:off x="762000" y="3962400"/>
            <a:ext cx="6934200" cy="508000"/>
          </a:xfrm>
          <a:prstGeom prst="rect">
            <a:avLst/>
          </a:prstGeom>
          <a:solidFill>
            <a:srgbClr val="4B6D64"/>
          </a:solidFill>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a:solidFill>
                  <a:schemeClr val="bg1"/>
                </a:solidFill>
              </a:rPr>
              <a:t>Grazing builds organic matter.  Corn &amp; soy do not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4538" y="76200"/>
            <a:ext cx="609600" cy="609600"/>
          </a:xfrm>
          <a:prstGeom prst="rect">
            <a:avLst/>
          </a:prstGeom>
        </p:spPr>
      </p:pic>
    </p:spTree>
    <p:extLst>
      <p:ext uri="{BB962C8B-B14F-4D97-AF65-F5344CB8AC3E}">
        <p14:creationId xmlns:p14="http://schemas.microsoft.com/office/powerpoint/2010/main" val="53850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927" y="1158994"/>
            <a:ext cx="7886700" cy="930274"/>
          </a:xfrm>
        </p:spPr>
        <p:txBody>
          <a:bodyPr>
            <a:normAutofit fontScale="90000"/>
          </a:bodyPr>
          <a:lstStyle/>
          <a:p>
            <a:pPr algn="ctr"/>
            <a:r>
              <a:rPr lang="en-US" dirty="0"/>
              <a:t>Why is grazing a WIN for the land &amp; water?</a:t>
            </a:r>
            <a:br>
              <a:rPr lang="en-US" dirty="0"/>
            </a:br>
            <a:r>
              <a:rPr lang="en-US" sz="2700" dirty="0"/>
              <a:t>Farmers spread manure      vs.         Grazers distribute manure</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18919"/>
          <a:stretch/>
        </p:blipFill>
        <p:spPr>
          <a:xfrm>
            <a:off x="521971" y="2033388"/>
            <a:ext cx="3947160" cy="2286000"/>
          </a:xfr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19217"/>
          <a:stretch/>
        </p:blipFill>
        <p:spPr>
          <a:xfrm>
            <a:off x="4484878" y="2089268"/>
            <a:ext cx="3820922" cy="2230120"/>
          </a:xfrm>
          <a:prstGeom prst="rect">
            <a:avLst/>
          </a:prstGeom>
        </p:spPr>
      </p:pic>
      <p:sp>
        <p:nvSpPr>
          <p:cNvPr id="6" name="TextBox 5"/>
          <p:cNvSpPr txBox="1"/>
          <p:nvPr/>
        </p:nvSpPr>
        <p:spPr>
          <a:xfrm>
            <a:off x="541251" y="4501643"/>
            <a:ext cx="7993379" cy="1815882"/>
          </a:xfrm>
          <a:prstGeom prst="rect">
            <a:avLst/>
          </a:prstGeom>
          <a:noFill/>
        </p:spPr>
        <p:txBody>
          <a:bodyPr wrap="square" rtlCol="0">
            <a:spAutoFit/>
          </a:bodyPr>
          <a:lstStyle/>
          <a:p>
            <a:r>
              <a:rPr lang="en-US" sz="1400" dirty="0"/>
              <a:t>Farmers in our region generally collect manure in large pits for six months at a time.  They spread manure on fields usually before crops are planted in spring or after crops are harvested in fall.  Manure stored in pits or spread all at once can spill or runoff and contaminate water.  Also, manure handling requires a lot of energy.</a:t>
            </a:r>
          </a:p>
          <a:p>
            <a:endParaRPr lang="en-US" sz="1400" dirty="0"/>
          </a:p>
          <a:p>
            <a:r>
              <a:rPr lang="en-US" sz="1400" dirty="0"/>
              <a:t>Well-managed grazing animals spread their own manure on fields where it does not run off.  They harvest the feed themselves.  No tractors or fossil fuel needed.</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0550" y="5104784"/>
            <a:ext cx="609600" cy="609600"/>
          </a:xfrm>
          <a:prstGeom prst="rect">
            <a:avLst/>
          </a:prstGeom>
        </p:spPr>
      </p:pic>
    </p:spTree>
    <p:extLst>
      <p:ext uri="{BB962C8B-B14F-4D97-AF65-F5344CB8AC3E}">
        <p14:creationId xmlns:p14="http://schemas.microsoft.com/office/powerpoint/2010/main" val="5779808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0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25" y="1295400"/>
            <a:ext cx="4933950" cy="4553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632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902" y="1110090"/>
            <a:ext cx="7886700" cy="930274"/>
          </a:xfrm>
        </p:spPr>
        <p:txBody>
          <a:bodyPr>
            <a:normAutofit/>
          </a:bodyPr>
          <a:lstStyle/>
          <a:p>
            <a:pPr algn="ctr"/>
            <a:r>
              <a:rPr lang="en-US" dirty="0"/>
              <a:t>Why is grazing a WIN for the land &amp; water?</a:t>
            </a:r>
            <a:br>
              <a:rPr lang="en-US" dirty="0"/>
            </a:br>
            <a:r>
              <a:rPr lang="en-US" sz="2700" dirty="0"/>
              <a:t>Tractors          vs.          Four feet</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13514"/>
          <a:stretch/>
        </p:blipFill>
        <p:spPr>
          <a:xfrm>
            <a:off x="521971" y="2006518"/>
            <a:ext cx="3947160" cy="2438400"/>
          </a:xfr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13696"/>
          <a:stretch/>
        </p:blipFill>
        <p:spPr>
          <a:xfrm>
            <a:off x="4554928" y="2062398"/>
            <a:ext cx="3680821" cy="2382520"/>
          </a:xfrm>
          <a:prstGeom prst="rect">
            <a:avLst/>
          </a:prstGeom>
        </p:spPr>
      </p:pic>
      <p:sp>
        <p:nvSpPr>
          <p:cNvPr id="6" name="TextBox 5"/>
          <p:cNvSpPr txBox="1"/>
          <p:nvPr/>
        </p:nvSpPr>
        <p:spPr>
          <a:xfrm>
            <a:off x="518299" y="4444918"/>
            <a:ext cx="7707629" cy="1815882"/>
          </a:xfrm>
          <a:prstGeom prst="rect">
            <a:avLst/>
          </a:prstGeom>
          <a:noFill/>
        </p:spPr>
        <p:txBody>
          <a:bodyPr wrap="square" rtlCol="0">
            <a:spAutoFit/>
          </a:bodyPr>
          <a:lstStyle/>
          <a:p>
            <a:r>
              <a:rPr lang="en-US" sz="1600" dirty="0"/>
              <a:t>Plowing, planting, harvesting, storing, mechanical feeding and then hauling manure is an energy intensive way to farm.</a:t>
            </a:r>
          </a:p>
          <a:p>
            <a:endParaRPr lang="en-US" sz="1600" dirty="0"/>
          </a:p>
          <a:p>
            <a:r>
              <a:rPr lang="en-US" sz="1600" dirty="0"/>
              <a:t>Grazing is a low energy-use way to farm.  The four-legged animals walk out to the fields to harvest food for themselves.  They spread their own manure.  No plowing or planting by the farmer is required.   Fossil fuel use on grazing farms is typically about 1/3 of the energy used on farms where the cattle stay at the barn and are fed.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867400"/>
            <a:ext cx="609600" cy="609600"/>
          </a:xfrm>
          <a:prstGeom prst="rect">
            <a:avLst/>
          </a:prstGeom>
        </p:spPr>
      </p:pic>
    </p:spTree>
    <p:extLst>
      <p:ext uri="{BB962C8B-B14F-4D97-AF65-F5344CB8AC3E}">
        <p14:creationId xmlns:p14="http://schemas.microsoft.com/office/powerpoint/2010/main" val="4040278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0968" b="9540"/>
          <a:stretch/>
        </p:blipFill>
        <p:spPr>
          <a:xfrm>
            <a:off x="420288" y="1066800"/>
            <a:ext cx="8303423" cy="4953000"/>
          </a:xfrm>
          <a:prstGeom prst="rect">
            <a:avLst/>
          </a:prstGeom>
        </p:spPr>
      </p:pic>
      <p:sp>
        <p:nvSpPr>
          <p:cNvPr id="2" name="Title 1"/>
          <p:cNvSpPr>
            <a:spLocks noGrp="1"/>
          </p:cNvSpPr>
          <p:nvPr>
            <p:ph type="title"/>
          </p:nvPr>
        </p:nvSpPr>
        <p:spPr>
          <a:xfrm>
            <a:off x="1257300" y="1066800"/>
            <a:ext cx="7886700" cy="1325563"/>
          </a:xfrm>
        </p:spPr>
        <p:txBody>
          <a:bodyPr/>
          <a:lstStyle/>
          <a:p>
            <a:r>
              <a:rPr lang="en-US" dirty="0"/>
              <a:t>What do grazing farms do in winter?</a:t>
            </a:r>
          </a:p>
        </p:txBody>
      </p:sp>
      <p:sp>
        <p:nvSpPr>
          <p:cNvPr id="3" name="Content Placeholder 2"/>
          <p:cNvSpPr>
            <a:spLocks noGrp="1"/>
          </p:cNvSpPr>
          <p:nvPr>
            <p:ph idx="1"/>
          </p:nvPr>
        </p:nvSpPr>
        <p:spPr>
          <a:xfrm>
            <a:off x="837011" y="4875212"/>
            <a:ext cx="7886700" cy="1222375"/>
          </a:xfrm>
        </p:spPr>
        <p:txBody>
          <a:bodyPr>
            <a:normAutofit fontScale="92500"/>
          </a:bodyPr>
          <a:lstStyle/>
          <a:p>
            <a:r>
              <a:rPr lang="en-US" dirty="0"/>
              <a:t>In cold climates, animals come off the farm fields and are housed in a barn.</a:t>
            </a:r>
          </a:p>
          <a:p>
            <a:r>
              <a:rPr lang="en-US" dirty="0"/>
              <a:t>They are fed stored feed from mid-November until mid-March.</a:t>
            </a:r>
          </a:p>
          <a:p>
            <a:r>
              <a:rPr lang="en-US" dirty="0"/>
              <a:t>But, at least for six out of twelve months, they can eat fresh grass.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2945" y="5181600"/>
            <a:ext cx="609600" cy="609600"/>
          </a:xfrm>
          <a:prstGeom prst="rect">
            <a:avLst/>
          </a:prstGeom>
        </p:spPr>
      </p:pic>
    </p:spTree>
    <p:extLst>
      <p:ext uri="{BB962C8B-B14F-4D97-AF65-F5344CB8AC3E}">
        <p14:creationId xmlns:p14="http://schemas.microsoft.com/office/powerpoint/2010/main" val="1252968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545" y="745792"/>
            <a:ext cx="7772400" cy="1143000"/>
          </a:xfrm>
        </p:spPr>
        <p:txBody>
          <a:bodyPr>
            <a:normAutofit fontScale="90000"/>
          </a:bodyPr>
          <a:lstStyle/>
          <a:p>
            <a:br>
              <a:rPr lang="en-US" sz="3600" dirty="0"/>
            </a:br>
            <a:r>
              <a:rPr lang="en-US" sz="3600" dirty="0"/>
              <a:t>Why is Managed Grazing a WIN for animals?</a:t>
            </a:r>
            <a:br>
              <a:rPr lang="en-US" sz="3600" dirty="0"/>
            </a:br>
            <a:br>
              <a:rPr lang="en-US" sz="3600" dirty="0"/>
            </a:br>
            <a:endParaRPr lang="en-US" sz="3600" dirty="0"/>
          </a:p>
        </p:txBody>
      </p:sp>
      <p:sp>
        <p:nvSpPr>
          <p:cNvPr id="3" name="Content Placeholder 2"/>
          <p:cNvSpPr>
            <a:spLocks noGrp="1"/>
          </p:cNvSpPr>
          <p:nvPr>
            <p:ph idx="1"/>
          </p:nvPr>
        </p:nvSpPr>
        <p:spPr>
          <a:xfrm>
            <a:off x="505201" y="1272605"/>
            <a:ext cx="8174254" cy="2297636"/>
          </a:xfrm>
        </p:spPr>
        <p:txBody>
          <a:bodyPr>
            <a:normAutofit fontScale="77500" lnSpcReduction="20000"/>
          </a:bodyPr>
          <a:lstStyle/>
          <a:p>
            <a:pPr marL="0" indent="0">
              <a:buNone/>
            </a:pPr>
            <a:endParaRPr lang="en-US" dirty="0"/>
          </a:p>
          <a:p>
            <a:pPr marL="0" indent="0">
              <a:buNone/>
            </a:pPr>
            <a:r>
              <a:rPr lang="en-US" sz="2600" dirty="0"/>
              <a:t>Grazers eat fresh, green plants rather than corn and soybean rations.  </a:t>
            </a:r>
          </a:p>
          <a:p>
            <a:pPr marL="0" indent="0">
              <a:buNone/>
            </a:pPr>
            <a:endParaRPr lang="en-US" sz="2600" dirty="0"/>
          </a:p>
          <a:p>
            <a:pPr marL="0" indent="0">
              <a:buNone/>
            </a:pPr>
            <a:r>
              <a:rPr lang="en-US" sz="2600" dirty="0"/>
              <a:t>They easily express natural breeding behaviors that become more difficult if they are raised on concrete.</a:t>
            </a:r>
          </a:p>
          <a:p>
            <a:pPr marL="0" indent="0">
              <a:buNone/>
            </a:pPr>
            <a:endParaRPr lang="en-US" sz="2600" dirty="0"/>
          </a:p>
          <a:p>
            <a:pPr marL="0" indent="0">
              <a:buNone/>
            </a:pPr>
            <a:r>
              <a:rPr lang="en-US" sz="2600" dirty="0"/>
              <a:t>There feet and legs are sturdy because they are on sod rather than concrete all day</a:t>
            </a:r>
          </a:p>
          <a:p>
            <a:pPr marL="0" indent="0">
              <a:buNone/>
            </a:pP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939" y="3570241"/>
            <a:ext cx="3446806" cy="2507551"/>
          </a:xfrm>
          <a:prstGeom prst="rect">
            <a:avLst/>
          </a:prstGeom>
        </p:spPr>
      </p:pic>
      <p:pic>
        <p:nvPicPr>
          <p:cNvPr id="6" name="Picture 5"/>
          <p:cNvPicPr>
            <a:picLocks noChangeAspect="1"/>
          </p:cNvPicPr>
          <p:nvPr/>
        </p:nvPicPr>
        <p:blipFill>
          <a:blip r:embed="rId5"/>
          <a:stretch>
            <a:fillRect/>
          </a:stretch>
        </p:blipFill>
        <p:spPr>
          <a:xfrm>
            <a:off x="4713134" y="3553441"/>
            <a:ext cx="3512794" cy="2524351"/>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2145" y="308151"/>
            <a:ext cx="609600" cy="609600"/>
          </a:xfrm>
          <a:prstGeom prst="rect">
            <a:avLst/>
          </a:prstGeom>
        </p:spPr>
      </p:pic>
    </p:spTree>
    <p:extLst>
      <p:ext uri="{BB962C8B-B14F-4D97-AF65-F5344CB8AC3E}">
        <p14:creationId xmlns:p14="http://schemas.microsoft.com/office/powerpoint/2010/main" val="3551571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0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1143000"/>
            <a:ext cx="3638550" cy="2819400"/>
          </a:xfrm>
        </p:spPr>
        <p:txBody>
          <a:bodyPr>
            <a:normAutofit/>
          </a:bodyPr>
          <a:lstStyle/>
          <a:p>
            <a:r>
              <a:rPr lang="en-US" sz="2400" dirty="0"/>
              <a:t>Cattle on pasture live longer and have fewer veterinary bills (****)</a:t>
            </a:r>
            <a:br>
              <a:rPr lang="en-US" sz="2400" dirty="0"/>
            </a:br>
            <a:br>
              <a:rPr lang="en-US" sz="2400" dirty="0"/>
            </a:br>
            <a:r>
              <a:rPr lang="en-US" sz="2400" dirty="0"/>
              <a:t>than cows confined to barns with concrete floors the majority of their life</a:t>
            </a:r>
            <a:br>
              <a:rPr lang="en-US" sz="2400" dirty="0"/>
            </a:br>
            <a:endParaRPr lang="en-US" sz="2400" dirty="0"/>
          </a:p>
        </p:txBody>
      </p:sp>
      <p:pic>
        <p:nvPicPr>
          <p:cNvPr id="5" name="Content Placeholder 4"/>
          <p:cNvPicPr>
            <a:picLocks noGrp="1" noChangeAspect="1"/>
          </p:cNvPicPr>
          <p:nvPr>
            <p:ph sz="half" idx="2"/>
          </p:nvPr>
        </p:nvPicPr>
        <p:blipFill rotWithShape="1">
          <a:blip r:embed="rId4"/>
          <a:srcRect b="18605"/>
          <a:stretch/>
        </p:blipFill>
        <p:spPr>
          <a:xfrm>
            <a:off x="4757108" y="1295250"/>
            <a:ext cx="3810000" cy="2438401"/>
          </a:xfrm>
          <a:prstGeom prst="rect">
            <a:avLst/>
          </a:prstGeom>
        </p:spPr>
      </p:pic>
      <p:pic>
        <p:nvPicPr>
          <p:cNvPr id="7" name="Picture 6"/>
          <p:cNvPicPr>
            <a:picLocks noChangeAspect="1"/>
          </p:cNvPicPr>
          <p:nvPr/>
        </p:nvPicPr>
        <p:blipFill rotWithShape="1">
          <a:blip r:embed="rId5"/>
          <a:srcRect l="-179" t="39838" r="179" b="-16846"/>
          <a:stretch/>
        </p:blipFill>
        <p:spPr>
          <a:xfrm>
            <a:off x="457200" y="3962400"/>
            <a:ext cx="5638800" cy="2438400"/>
          </a:xfrm>
          <a:prstGeom prst="rect">
            <a:avLst/>
          </a:prstGeom>
        </p:spPr>
      </p:pic>
      <p:sp>
        <p:nvSpPr>
          <p:cNvPr id="9" name="TextBox 8"/>
          <p:cNvSpPr txBox="1"/>
          <p:nvPr/>
        </p:nvSpPr>
        <p:spPr>
          <a:xfrm>
            <a:off x="6288109" y="4010908"/>
            <a:ext cx="2209801" cy="1477328"/>
          </a:xfrm>
          <a:prstGeom prst="rect">
            <a:avLst/>
          </a:prstGeom>
          <a:noFill/>
        </p:spPr>
        <p:txBody>
          <a:bodyPr wrap="square" rtlCol="0">
            <a:spAutoFit/>
          </a:bodyPr>
          <a:lstStyle/>
          <a:p>
            <a:r>
              <a:rPr lang="en-US" dirty="0"/>
              <a:t>Grazers have the sun on their back so they do not need supplemental vitamins in summer</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1" y="5791200"/>
            <a:ext cx="609600" cy="609600"/>
          </a:xfrm>
          <a:prstGeom prst="rect">
            <a:avLst/>
          </a:prstGeom>
        </p:spPr>
      </p:pic>
    </p:spTree>
    <p:extLst>
      <p:ext uri="{BB962C8B-B14F-4D97-AF65-F5344CB8AC3E}">
        <p14:creationId xmlns:p14="http://schemas.microsoft.com/office/powerpoint/2010/main" val="1606382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73"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09789"/>
            <a:ext cx="7886700" cy="1325563"/>
          </a:xfrm>
        </p:spPr>
        <p:txBody>
          <a:bodyPr/>
          <a:lstStyle/>
          <a:p>
            <a:r>
              <a:rPr lang="en-US" dirty="0"/>
              <a:t>Why is grazing a WIN for food quality?</a:t>
            </a:r>
          </a:p>
        </p:txBody>
      </p:sp>
      <p:sp>
        <p:nvSpPr>
          <p:cNvPr id="3" name="Content Placeholder 2"/>
          <p:cNvSpPr>
            <a:spLocks noGrp="1"/>
          </p:cNvSpPr>
          <p:nvPr>
            <p:ph idx="1"/>
          </p:nvPr>
        </p:nvSpPr>
        <p:spPr>
          <a:xfrm>
            <a:off x="810520" y="1765453"/>
            <a:ext cx="5064152" cy="3429000"/>
          </a:xfrm>
        </p:spPr>
        <p:txBody>
          <a:bodyPr>
            <a:normAutofit/>
          </a:bodyPr>
          <a:lstStyle/>
          <a:p>
            <a:r>
              <a:rPr lang="en-US" sz="2000" dirty="0"/>
              <a:t>Grazing is the  foundation of organic dairy production.</a:t>
            </a:r>
          </a:p>
          <a:p>
            <a:endParaRPr lang="en-US" sz="2000" dirty="0"/>
          </a:p>
          <a:p>
            <a:r>
              <a:rPr lang="en-US" sz="2000" dirty="0"/>
              <a:t>Pastures require fewer herbicides and pesticides than annually cropped fields.</a:t>
            </a:r>
          </a:p>
          <a:p>
            <a:endParaRPr lang="en-US" sz="2000" dirty="0"/>
          </a:p>
          <a:p>
            <a:r>
              <a:rPr lang="en-US" sz="2000" dirty="0"/>
              <a:t>Organic foods are proven to have fewer pesticides and herbicides in them than foods from conventional farming sources (****)</a:t>
            </a:r>
          </a:p>
          <a:p>
            <a:endParaRPr lang="en-US" dirty="0"/>
          </a:p>
        </p:txBody>
      </p:sp>
      <p:pic>
        <p:nvPicPr>
          <p:cNvPr id="4" name="Picture 3"/>
          <p:cNvPicPr>
            <a:picLocks noChangeAspect="1"/>
          </p:cNvPicPr>
          <p:nvPr/>
        </p:nvPicPr>
        <p:blipFill rotWithShape="1">
          <a:blip r:embed="rId4"/>
          <a:srcRect t="-517" r="15276" b="517"/>
          <a:stretch/>
        </p:blipFill>
        <p:spPr>
          <a:xfrm>
            <a:off x="5801405" y="1693626"/>
            <a:ext cx="2852738" cy="2930936"/>
          </a:xfrm>
          <a:prstGeom prst="rect">
            <a:avLst/>
          </a:prstGeom>
        </p:spPr>
      </p:pic>
      <p:pic>
        <p:nvPicPr>
          <p:cNvPr id="5" name="Picture 4"/>
          <p:cNvPicPr>
            <a:picLocks noChangeAspect="1"/>
          </p:cNvPicPr>
          <p:nvPr/>
        </p:nvPicPr>
        <p:blipFill rotWithShape="1">
          <a:blip r:embed="rId5"/>
          <a:srcRect t="9243" b="19460"/>
          <a:stretch/>
        </p:blipFill>
        <p:spPr>
          <a:xfrm>
            <a:off x="1447800" y="4794188"/>
            <a:ext cx="6429375" cy="132556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2192" y="914400"/>
            <a:ext cx="609600" cy="609600"/>
          </a:xfrm>
          <a:prstGeom prst="rect">
            <a:avLst/>
          </a:prstGeom>
        </p:spPr>
      </p:pic>
    </p:spTree>
    <p:extLst>
      <p:ext uri="{BB962C8B-B14F-4D97-AF65-F5344CB8AC3E}">
        <p14:creationId xmlns:p14="http://schemas.microsoft.com/office/powerpoint/2010/main" val="2643706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6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81971"/>
            <a:ext cx="7886700" cy="1325563"/>
          </a:xfrm>
        </p:spPr>
        <p:txBody>
          <a:bodyPr/>
          <a:lstStyle/>
          <a:p>
            <a:r>
              <a:rPr lang="en-US" dirty="0"/>
              <a:t>Managed Grazing is a requirement for certified organic MILK. (****)</a:t>
            </a:r>
          </a:p>
        </p:txBody>
      </p:sp>
      <p:sp>
        <p:nvSpPr>
          <p:cNvPr id="3" name="Content Placeholder 2"/>
          <p:cNvSpPr>
            <a:spLocks noGrp="1"/>
          </p:cNvSpPr>
          <p:nvPr>
            <p:ph idx="1"/>
          </p:nvPr>
        </p:nvSpPr>
        <p:spPr>
          <a:xfrm>
            <a:off x="612125" y="2088254"/>
            <a:ext cx="7886700" cy="4351338"/>
          </a:xfrm>
        </p:spPr>
        <p:txBody>
          <a:bodyPr/>
          <a:lstStyle/>
          <a:p>
            <a:r>
              <a:rPr lang="en-US" dirty="0"/>
              <a:t>Organic companies buy milk from Organic famers and insist that the farms feed their cows on pasture every day of the growing season.</a:t>
            </a:r>
          </a:p>
          <a:p>
            <a:endParaRPr lang="en-US" dirty="0"/>
          </a:p>
          <a:p>
            <a:pPr marL="0" indent="0">
              <a:buNone/>
            </a:pPr>
            <a:endParaRPr lang="en-US" dirty="0"/>
          </a:p>
        </p:txBody>
      </p:sp>
      <p:pic>
        <p:nvPicPr>
          <p:cNvPr id="4" name="Picture 3"/>
          <p:cNvPicPr>
            <a:picLocks noChangeAspect="1"/>
          </p:cNvPicPr>
          <p:nvPr/>
        </p:nvPicPr>
        <p:blipFill>
          <a:blip r:embed="rId4"/>
          <a:stretch>
            <a:fillRect/>
          </a:stretch>
        </p:blipFill>
        <p:spPr>
          <a:xfrm>
            <a:off x="3919434" y="2667000"/>
            <a:ext cx="4072717" cy="3437489"/>
          </a:xfrm>
          <a:prstGeom prst="rect">
            <a:avLst/>
          </a:prstGeom>
        </p:spPr>
      </p:pic>
      <p:pic>
        <p:nvPicPr>
          <p:cNvPr id="5" name="Picture 4"/>
          <p:cNvPicPr>
            <a:picLocks noChangeAspect="1"/>
          </p:cNvPicPr>
          <p:nvPr/>
        </p:nvPicPr>
        <p:blipFill>
          <a:blip r:embed="rId5"/>
          <a:stretch>
            <a:fillRect/>
          </a:stretch>
        </p:blipFill>
        <p:spPr>
          <a:xfrm>
            <a:off x="4876800" y="3429000"/>
            <a:ext cx="2493480" cy="493819"/>
          </a:xfrm>
          <a:prstGeom prst="rect">
            <a:avLst/>
          </a:prstGeom>
        </p:spPr>
      </p:pic>
      <p:pic>
        <p:nvPicPr>
          <p:cNvPr id="6" name="Picture 5"/>
          <p:cNvPicPr>
            <a:picLocks noChangeAspect="1"/>
          </p:cNvPicPr>
          <p:nvPr/>
        </p:nvPicPr>
        <p:blipFill>
          <a:blip r:embed="rId6"/>
          <a:stretch>
            <a:fillRect/>
          </a:stretch>
        </p:blipFill>
        <p:spPr>
          <a:xfrm>
            <a:off x="768238" y="2819401"/>
            <a:ext cx="2131879" cy="3200400"/>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429000"/>
            <a:ext cx="609600" cy="609600"/>
          </a:xfrm>
          <a:prstGeom prst="rect">
            <a:avLst/>
          </a:prstGeom>
        </p:spPr>
      </p:pic>
    </p:spTree>
    <p:extLst>
      <p:ext uri="{BB962C8B-B14F-4D97-AF65-F5344CB8AC3E}">
        <p14:creationId xmlns:p14="http://schemas.microsoft.com/office/powerpoint/2010/main" val="2306911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6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7" y="966853"/>
            <a:ext cx="7886700" cy="701674"/>
          </a:xfrm>
        </p:spPr>
        <p:txBody>
          <a:bodyPr/>
          <a:lstStyle/>
          <a:p>
            <a:r>
              <a:rPr lang="en-US" dirty="0"/>
              <a:t>Why is grazing a WIN for food nutrition?</a:t>
            </a:r>
          </a:p>
        </p:txBody>
      </p:sp>
      <p:sp>
        <p:nvSpPr>
          <p:cNvPr id="3" name="Content Placeholder 2"/>
          <p:cNvSpPr>
            <a:spLocks noGrp="1"/>
          </p:cNvSpPr>
          <p:nvPr>
            <p:ph idx="1"/>
          </p:nvPr>
        </p:nvSpPr>
        <p:spPr>
          <a:xfrm>
            <a:off x="438150" y="1619807"/>
            <a:ext cx="8534400" cy="1066800"/>
          </a:xfrm>
        </p:spPr>
        <p:txBody>
          <a:bodyPr/>
          <a:lstStyle/>
          <a:p>
            <a:r>
              <a:rPr lang="en-US" dirty="0"/>
              <a:t>The recent change in the diet of cattle to now include corn and soybeans, has changed the nutritional qualities of the meat and milk they produce.</a:t>
            </a:r>
          </a:p>
          <a:p>
            <a:r>
              <a:rPr lang="en-US" dirty="0"/>
              <a:t>This, in turn, has changed our diet to a less healthy ratio of good/bad fats.</a:t>
            </a:r>
          </a:p>
          <a:p>
            <a:endParaRPr lang="en-US" dirty="0"/>
          </a:p>
        </p:txBody>
      </p:sp>
      <p:pic>
        <p:nvPicPr>
          <p:cNvPr id="4" name="Picture 3"/>
          <p:cNvPicPr>
            <a:picLocks noChangeAspect="1"/>
          </p:cNvPicPr>
          <p:nvPr/>
        </p:nvPicPr>
        <p:blipFill>
          <a:blip r:embed="rId2"/>
          <a:stretch>
            <a:fillRect/>
          </a:stretch>
        </p:blipFill>
        <p:spPr>
          <a:xfrm>
            <a:off x="1447800" y="2667000"/>
            <a:ext cx="6048375" cy="3415035"/>
          </a:xfrm>
          <a:prstGeom prst="rect">
            <a:avLst/>
          </a:prstGeom>
        </p:spPr>
      </p:pic>
    </p:spTree>
    <p:extLst>
      <p:ext uri="{BB962C8B-B14F-4D97-AF65-F5344CB8AC3E}">
        <p14:creationId xmlns:p14="http://schemas.microsoft.com/office/powerpoint/2010/main" val="2968688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t="15184" b="8898"/>
          <a:stretch/>
        </p:blipFill>
        <p:spPr>
          <a:xfrm>
            <a:off x="542544" y="1676400"/>
            <a:ext cx="8154908" cy="4191000"/>
          </a:xfrm>
          <a:prstGeom prst="rect">
            <a:avLst/>
          </a:prstGeom>
        </p:spPr>
      </p:pic>
      <p:sp>
        <p:nvSpPr>
          <p:cNvPr id="2" name="Title 1"/>
          <p:cNvSpPr>
            <a:spLocks noGrp="1"/>
          </p:cNvSpPr>
          <p:nvPr>
            <p:ph type="title"/>
          </p:nvPr>
        </p:nvSpPr>
        <p:spPr>
          <a:xfrm>
            <a:off x="533400" y="970861"/>
            <a:ext cx="4705350" cy="762000"/>
          </a:xfrm>
        </p:spPr>
        <p:txBody>
          <a:bodyPr/>
          <a:lstStyle/>
          <a:p>
            <a:r>
              <a:rPr lang="en-US" dirty="0"/>
              <a:t>Why is it important?</a:t>
            </a:r>
          </a:p>
        </p:txBody>
      </p:sp>
      <p:sp>
        <p:nvSpPr>
          <p:cNvPr id="3" name="Content Placeholder 2"/>
          <p:cNvSpPr>
            <a:spLocks noGrp="1"/>
          </p:cNvSpPr>
          <p:nvPr>
            <p:ph idx="1"/>
          </p:nvPr>
        </p:nvSpPr>
        <p:spPr>
          <a:xfrm>
            <a:off x="572840" y="1823336"/>
            <a:ext cx="8058912" cy="4191000"/>
          </a:xfrm>
        </p:spPr>
        <p:txBody>
          <a:bodyPr>
            <a:normAutofit fontScale="92500" lnSpcReduction="10000"/>
          </a:bodyPr>
          <a:lstStyle/>
          <a:p>
            <a:pPr marL="0" indent="0">
              <a:buNone/>
            </a:pPr>
            <a:r>
              <a:rPr lang="en-US" dirty="0">
                <a:solidFill>
                  <a:schemeClr val="bg1"/>
                </a:solidFill>
              </a:rPr>
              <a:t>It is a win-win-win-win method of sustainable farming.</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lgn="r">
              <a:buNone/>
            </a:pPr>
            <a:endParaRPr lang="en-US" dirty="0">
              <a:solidFill>
                <a:schemeClr val="bg1"/>
              </a:solidFill>
            </a:endParaRPr>
          </a:p>
          <a:p>
            <a:pPr marL="0" indent="0" algn="r">
              <a:buNone/>
            </a:pPr>
            <a:r>
              <a:rPr lang="en-US" dirty="0">
                <a:solidFill>
                  <a:schemeClr val="bg1"/>
                </a:solidFill>
              </a:rPr>
              <a:t>A win for </a:t>
            </a:r>
            <a:r>
              <a:rPr lang="en-US" b="1" dirty="0">
                <a:solidFill>
                  <a:schemeClr val="bg1"/>
                </a:solidFill>
              </a:rPr>
              <a:t>land and water </a:t>
            </a:r>
            <a:r>
              <a:rPr lang="en-US" dirty="0">
                <a:solidFill>
                  <a:schemeClr val="bg1"/>
                </a:solidFill>
              </a:rPr>
              <a:t>stewardship. </a:t>
            </a:r>
          </a:p>
          <a:p>
            <a:pPr marL="0" indent="0" algn="r">
              <a:buNone/>
            </a:pPr>
            <a:r>
              <a:rPr lang="en-US" dirty="0">
                <a:solidFill>
                  <a:schemeClr val="bg1"/>
                </a:solidFill>
              </a:rPr>
              <a:t>A win for </a:t>
            </a:r>
            <a:r>
              <a:rPr lang="en-US" b="1" dirty="0">
                <a:solidFill>
                  <a:schemeClr val="bg1"/>
                </a:solidFill>
              </a:rPr>
              <a:t>animal care</a:t>
            </a:r>
            <a:r>
              <a:rPr lang="en-US" dirty="0">
                <a:solidFill>
                  <a:schemeClr val="bg1"/>
                </a:solidFill>
              </a:rPr>
              <a:t>.</a:t>
            </a:r>
          </a:p>
          <a:p>
            <a:pPr marL="0" indent="0" algn="r">
              <a:buNone/>
            </a:pPr>
            <a:r>
              <a:rPr lang="en-US" dirty="0">
                <a:solidFill>
                  <a:schemeClr val="bg1"/>
                </a:solidFill>
              </a:rPr>
              <a:t>A win for </a:t>
            </a:r>
            <a:r>
              <a:rPr lang="en-US" b="1" dirty="0">
                <a:solidFill>
                  <a:schemeClr val="bg1"/>
                </a:solidFill>
              </a:rPr>
              <a:t>food quality</a:t>
            </a:r>
            <a:r>
              <a:rPr lang="en-US" dirty="0">
                <a:solidFill>
                  <a:schemeClr val="bg1"/>
                </a:solidFill>
              </a:rPr>
              <a:t>.</a:t>
            </a:r>
          </a:p>
          <a:p>
            <a:pPr marL="0" indent="0" algn="r">
              <a:buNone/>
            </a:pPr>
            <a:r>
              <a:rPr lang="en-US" dirty="0">
                <a:solidFill>
                  <a:schemeClr val="bg1"/>
                </a:solidFill>
              </a:rPr>
              <a:t>A win for </a:t>
            </a:r>
            <a:r>
              <a:rPr lang="en-US" b="1" dirty="0">
                <a:solidFill>
                  <a:schemeClr val="bg1"/>
                </a:solidFill>
              </a:rPr>
              <a:t>the farmer</a:t>
            </a:r>
            <a:r>
              <a:rPr lang="en-US" dirty="0">
                <a:solidFill>
                  <a:schemeClr val="bg1"/>
                </a:solidFill>
              </a:rPr>
              <a:t>.</a:t>
            </a:r>
          </a:p>
          <a:p>
            <a:endParaRPr lang="en-US" dirty="0">
              <a:solidFill>
                <a:schemeClr val="bg1"/>
              </a:solidFill>
            </a:endParaRPr>
          </a:p>
          <a:p>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880386"/>
            <a:ext cx="609600" cy="609600"/>
          </a:xfrm>
          <a:prstGeom prst="rect">
            <a:avLst/>
          </a:prstGeom>
        </p:spPr>
      </p:pic>
    </p:spTree>
    <p:extLst>
      <p:ext uri="{BB962C8B-B14F-4D97-AF65-F5344CB8AC3E}">
        <p14:creationId xmlns:p14="http://schemas.microsoft.com/office/powerpoint/2010/main" val="3183332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9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83" y="1140347"/>
            <a:ext cx="7981950" cy="588652"/>
          </a:xfrm>
        </p:spPr>
        <p:txBody>
          <a:bodyPr>
            <a:noAutofit/>
          </a:bodyPr>
          <a:lstStyle/>
          <a:p>
            <a:pPr algn="ctr"/>
            <a:r>
              <a:rPr lang="en-US" sz="2000" dirty="0"/>
              <a:t>There’s more than one way to grow a steak:   a) grass-fed  or b) corn/soy-fed.  </a:t>
            </a:r>
            <a:br>
              <a:rPr lang="en-US" sz="2000" dirty="0"/>
            </a:br>
            <a:endParaRPr lang="en-US" sz="2000" dirty="0"/>
          </a:p>
        </p:txBody>
      </p:sp>
      <p:pic>
        <p:nvPicPr>
          <p:cNvPr id="4" name="Content Placeholder 3"/>
          <p:cNvPicPr>
            <a:picLocks noGrp="1" noChangeAspect="1"/>
          </p:cNvPicPr>
          <p:nvPr>
            <p:ph idx="1"/>
          </p:nvPr>
        </p:nvPicPr>
        <p:blipFill>
          <a:blip r:embed="rId2"/>
          <a:stretch>
            <a:fillRect/>
          </a:stretch>
        </p:blipFill>
        <p:spPr>
          <a:xfrm>
            <a:off x="6383804" y="1546626"/>
            <a:ext cx="2151629" cy="2059549"/>
          </a:xfrm>
          <a:prstGeom prst="rect">
            <a:avLst/>
          </a:prstGeom>
        </p:spPr>
      </p:pic>
      <p:sp>
        <p:nvSpPr>
          <p:cNvPr id="6" name="TextBox 5"/>
          <p:cNvSpPr txBox="1"/>
          <p:nvPr/>
        </p:nvSpPr>
        <p:spPr>
          <a:xfrm>
            <a:off x="575037" y="3630131"/>
            <a:ext cx="5366873" cy="861774"/>
          </a:xfrm>
          <a:prstGeom prst="rect">
            <a:avLst/>
          </a:prstGeom>
          <a:noFill/>
        </p:spPr>
        <p:txBody>
          <a:bodyPr wrap="square" rtlCol="0">
            <a:spAutoFit/>
          </a:bodyPr>
          <a:lstStyle/>
          <a:p>
            <a:r>
              <a:rPr lang="en-US" sz="1600" dirty="0"/>
              <a:t>Meat &amp; milk from Grass-fed animals has more Omega-3 (good)  fats and less Omega-6 (bad) fats than grain-fed cattle</a:t>
            </a:r>
          </a:p>
          <a:p>
            <a:endParaRPr lang="en-US" dirty="0"/>
          </a:p>
        </p:txBody>
      </p:sp>
      <p:pic>
        <p:nvPicPr>
          <p:cNvPr id="7" name="Picture 6"/>
          <p:cNvPicPr>
            <a:picLocks noChangeAspect="1"/>
          </p:cNvPicPr>
          <p:nvPr/>
        </p:nvPicPr>
        <p:blipFill>
          <a:blip r:embed="rId3"/>
          <a:stretch>
            <a:fillRect/>
          </a:stretch>
        </p:blipFill>
        <p:spPr>
          <a:xfrm>
            <a:off x="2878531" y="1629846"/>
            <a:ext cx="2568245" cy="1895610"/>
          </a:xfrm>
          <a:prstGeom prst="rect">
            <a:avLst/>
          </a:prstGeom>
        </p:spPr>
      </p:pic>
      <p:pic>
        <p:nvPicPr>
          <p:cNvPr id="10" name="Picture 9"/>
          <p:cNvPicPr>
            <a:picLocks noChangeAspect="1"/>
          </p:cNvPicPr>
          <p:nvPr/>
        </p:nvPicPr>
        <p:blipFill>
          <a:blip r:embed="rId4"/>
          <a:stretch>
            <a:fillRect/>
          </a:stretch>
        </p:blipFill>
        <p:spPr>
          <a:xfrm>
            <a:off x="436582" y="4343400"/>
            <a:ext cx="1567981" cy="1471667"/>
          </a:xfrm>
          <a:prstGeom prst="rect">
            <a:avLst/>
          </a:prstGeom>
        </p:spPr>
      </p:pic>
      <p:pic>
        <p:nvPicPr>
          <p:cNvPr id="11" name="Picture 10"/>
          <p:cNvPicPr>
            <a:picLocks noChangeAspect="1"/>
          </p:cNvPicPr>
          <p:nvPr/>
        </p:nvPicPr>
        <p:blipFill>
          <a:blip r:embed="rId5"/>
          <a:stretch>
            <a:fillRect/>
          </a:stretch>
        </p:blipFill>
        <p:spPr>
          <a:xfrm>
            <a:off x="2099588" y="4374948"/>
            <a:ext cx="1848856" cy="1442668"/>
          </a:xfrm>
          <a:prstGeom prst="rect">
            <a:avLst/>
          </a:prstGeom>
        </p:spPr>
      </p:pic>
      <p:pic>
        <p:nvPicPr>
          <p:cNvPr id="8" name="Picture 7"/>
          <p:cNvPicPr>
            <a:picLocks noChangeAspect="1"/>
          </p:cNvPicPr>
          <p:nvPr/>
        </p:nvPicPr>
        <p:blipFill>
          <a:blip r:embed="rId6"/>
          <a:stretch>
            <a:fillRect/>
          </a:stretch>
        </p:blipFill>
        <p:spPr>
          <a:xfrm>
            <a:off x="4122143" y="4196067"/>
            <a:ext cx="1974067" cy="1923980"/>
          </a:xfrm>
          <a:prstGeom prst="rect">
            <a:avLst/>
          </a:prstGeom>
        </p:spPr>
      </p:pic>
      <p:pic>
        <p:nvPicPr>
          <p:cNvPr id="12" name="Picture 11"/>
          <p:cNvPicPr>
            <a:picLocks noChangeAspect="1"/>
          </p:cNvPicPr>
          <p:nvPr/>
        </p:nvPicPr>
        <p:blipFill>
          <a:blip r:embed="rId7"/>
          <a:stretch>
            <a:fillRect/>
          </a:stretch>
        </p:blipFill>
        <p:spPr>
          <a:xfrm>
            <a:off x="6234549" y="4191000"/>
            <a:ext cx="2614341" cy="1906965"/>
          </a:xfrm>
          <a:prstGeom prst="rect">
            <a:avLst/>
          </a:prstGeom>
        </p:spPr>
      </p:pic>
      <p:pic>
        <p:nvPicPr>
          <p:cNvPr id="13" name="Picture 12"/>
          <p:cNvPicPr>
            <a:picLocks noChangeAspect="1"/>
          </p:cNvPicPr>
          <p:nvPr/>
        </p:nvPicPr>
        <p:blipFill>
          <a:blip r:embed="rId8"/>
          <a:stretch>
            <a:fillRect/>
          </a:stretch>
        </p:blipFill>
        <p:spPr>
          <a:xfrm>
            <a:off x="608567" y="1685609"/>
            <a:ext cx="2196029" cy="1852039"/>
          </a:xfrm>
          <a:prstGeom prst="rect">
            <a:avLst/>
          </a:prstGeom>
        </p:spPr>
      </p:pic>
      <p:sp>
        <p:nvSpPr>
          <p:cNvPr id="14" name="Right Arrow 13"/>
          <p:cNvSpPr/>
          <p:nvPr/>
        </p:nvSpPr>
        <p:spPr>
          <a:xfrm>
            <a:off x="5289294" y="2886333"/>
            <a:ext cx="1030224"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6200000">
            <a:off x="7868349" y="3946782"/>
            <a:ext cx="914399" cy="1923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024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42443"/>
            <a:ext cx="7886700" cy="1325563"/>
          </a:xfrm>
        </p:spPr>
        <p:txBody>
          <a:bodyPr>
            <a:normAutofit fontScale="90000"/>
          </a:bodyPr>
          <a:lstStyle/>
          <a:p>
            <a:r>
              <a:rPr lang="en-US" dirty="0"/>
              <a:t>You are what you eat. Cows are what they eat.</a:t>
            </a:r>
            <a:br>
              <a:rPr lang="en-US" dirty="0"/>
            </a:br>
            <a:endParaRPr lang="en-US" dirty="0"/>
          </a:p>
        </p:txBody>
      </p:sp>
      <p:pic>
        <p:nvPicPr>
          <p:cNvPr id="4" name="Picture 3"/>
          <p:cNvPicPr>
            <a:picLocks noChangeAspect="1"/>
          </p:cNvPicPr>
          <p:nvPr/>
        </p:nvPicPr>
        <p:blipFill rotWithShape="1">
          <a:blip r:embed="rId2"/>
          <a:srcRect b="16511"/>
          <a:stretch/>
        </p:blipFill>
        <p:spPr>
          <a:xfrm>
            <a:off x="1403603" y="1745588"/>
            <a:ext cx="5835398" cy="3586522"/>
          </a:xfrm>
          <a:prstGeom prst="rect">
            <a:avLst/>
          </a:prstGeom>
        </p:spPr>
      </p:pic>
      <p:sp>
        <p:nvSpPr>
          <p:cNvPr id="5" name="TextBox 4"/>
          <p:cNvSpPr txBox="1"/>
          <p:nvPr/>
        </p:nvSpPr>
        <p:spPr>
          <a:xfrm>
            <a:off x="1371600" y="3048000"/>
            <a:ext cx="1447800" cy="369332"/>
          </a:xfrm>
          <a:prstGeom prst="rect">
            <a:avLst/>
          </a:prstGeom>
          <a:solidFill>
            <a:srgbClr val="C6F5F6"/>
          </a:solidFill>
        </p:spPr>
        <p:txBody>
          <a:bodyPr wrap="square" rtlCol="0">
            <a:spAutoFit/>
          </a:bodyPr>
          <a:lstStyle/>
          <a:p>
            <a:r>
              <a:rPr lang="en-US" dirty="0"/>
              <a:t>Grazing diet</a:t>
            </a:r>
          </a:p>
        </p:txBody>
      </p:sp>
      <p:sp>
        <p:nvSpPr>
          <p:cNvPr id="6" name="TextBox 5"/>
          <p:cNvSpPr txBox="1"/>
          <p:nvPr/>
        </p:nvSpPr>
        <p:spPr>
          <a:xfrm>
            <a:off x="5676902" y="3403027"/>
            <a:ext cx="1295400" cy="369332"/>
          </a:xfrm>
          <a:prstGeom prst="rect">
            <a:avLst/>
          </a:prstGeom>
          <a:solidFill>
            <a:schemeClr val="tx2">
              <a:lumMod val="20000"/>
              <a:lumOff val="80000"/>
            </a:schemeClr>
          </a:solidFill>
        </p:spPr>
        <p:txBody>
          <a:bodyPr wrap="square" rtlCol="0">
            <a:spAutoFit/>
          </a:bodyPr>
          <a:lstStyle/>
          <a:p>
            <a:r>
              <a:rPr lang="en-US" dirty="0"/>
              <a:t>Grain diet</a:t>
            </a:r>
          </a:p>
        </p:txBody>
      </p:sp>
      <p:sp>
        <p:nvSpPr>
          <p:cNvPr id="7" name="TextBox 6"/>
          <p:cNvSpPr txBox="1"/>
          <p:nvPr/>
        </p:nvSpPr>
        <p:spPr>
          <a:xfrm>
            <a:off x="1447800" y="3552268"/>
            <a:ext cx="1295400" cy="369332"/>
          </a:xfrm>
          <a:prstGeom prst="rect">
            <a:avLst/>
          </a:prstGeom>
          <a:solidFill>
            <a:srgbClr val="C2F7FA"/>
          </a:solidFill>
        </p:spPr>
        <p:txBody>
          <a:bodyPr wrap="square" rtlCol="0">
            <a:spAutoFit/>
          </a:bodyPr>
          <a:lstStyle/>
          <a:p>
            <a:r>
              <a:rPr lang="en-US" dirty="0"/>
              <a:t>Omega 3</a:t>
            </a:r>
          </a:p>
        </p:txBody>
      </p:sp>
      <p:sp>
        <p:nvSpPr>
          <p:cNvPr id="8" name="TextBox 7"/>
          <p:cNvSpPr txBox="1"/>
          <p:nvPr/>
        </p:nvSpPr>
        <p:spPr>
          <a:xfrm>
            <a:off x="5676902" y="3941482"/>
            <a:ext cx="1295400" cy="369332"/>
          </a:xfrm>
          <a:prstGeom prst="rect">
            <a:avLst/>
          </a:prstGeom>
          <a:solidFill>
            <a:schemeClr val="tx2">
              <a:lumMod val="20000"/>
              <a:lumOff val="80000"/>
            </a:schemeClr>
          </a:solidFill>
        </p:spPr>
        <p:txBody>
          <a:bodyPr wrap="square" rtlCol="0">
            <a:spAutoFit/>
          </a:bodyPr>
          <a:lstStyle/>
          <a:p>
            <a:r>
              <a:rPr lang="en-US" dirty="0"/>
              <a:t>Omega 6</a:t>
            </a:r>
          </a:p>
        </p:txBody>
      </p:sp>
      <p:sp>
        <p:nvSpPr>
          <p:cNvPr id="10" name="TextBox 9"/>
          <p:cNvSpPr txBox="1"/>
          <p:nvPr/>
        </p:nvSpPr>
        <p:spPr>
          <a:xfrm>
            <a:off x="1968232" y="1525890"/>
            <a:ext cx="4800600" cy="369332"/>
          </a:xfrm>
          <a:prstGeom prst="rect">
            <a:avLst/>
          </a:prstGeom>
          <a:solidFill>
            <a:schemeClr val="bg1"/>
          </a:solidFill>
        </p:spPr>
        <p:txBody>
          <a:bodyPr wrap="square" rtlCol="0">
            <a:spAutoFit/>
          </a:bodyPr>
          <a:lstStyle/>
          <a:p>
            <a:r>
              <a:rPr lang="en-US" dirty="0"/>
              <a:t>Fat profiles of meat from cattle on different diets</a:t>
            </a:r>
          </a:p>
        </p:txBody>
      </p:sp>
      <p:sp>
        <p:nvSpPr>
          <p:cNvPr id="11" name="TextBox 10"/>
          <p:cNvSpPr txBox="1"/>
          <p:nvPr/>
        </p:nvSpPr>
        <p:spPr>
          <a:xfrm>
            <a:off x="405785" y="5391033"/>
            <a:ext cx="8332430" cy="646331"/>
          </a:xfrm>
          <a:prstGeom prst="rect">
            <a:avLst/>
          </a:prstGeom>
          <a:solidFill>
            <a:schemeClr val="bg1"/>
          </a:solidFill>
        </p:spPr>
        <p:txBody>
          <a:bodyPr wrap="square" rtlCol="0">
            <a:spAutoFit/>
          </a:bodyPr>
          <a:lstStyle/>
          <a:p>
            <a:r>
              <a:rPr lang="en-US" dirty="0"/>
              <a:t>“More Omega-3 in our diet, bringing Omega-6 down, is clearly advantageous in terms of lowering our risk of heart disease.” – Dr. Debra Pearson, University of Wis. Green Bay</a:t>
            </a:r>
          </a:p>
        </p:txBody>
      </p:sp>
    </p:spTree>
    <p:extLst>
      <p:ext uri="{BB962C8B-B14F-4D97-AF65-F5344CB8AC3E}">
        <p14:creationId xmlns:p14="http://schemas.microsoft.com/office/powerpoint/2010/main" val="993182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568" y="914402"/>
            <a:ext cx="7886700" cy="701674"/>
          </a:xfrm>
        </p:spPr>
        <p:txBody>
          <a:bodyPr/>
          <a:lstStyle/>
          <a:p>
            <a:pPr algn="ctr"/>
            <a:r>
              <a:rPr lang="en-US" dirty="0"/>
              <a:t>Why is grazing a WIN for the farmer?</a:t>
            </a:r>
          </a:p>
        </p:txBody>
      </p:sp>
      <p:sp>
        <p:nvSpPr>
          <p:cNvPr id="3" name="Content Placeholder 2"/>
          <p:cNvSpPr>
            <a:spLocks noGrp="1"/>
          </p:cNvSpPr>
          <p:nvPr>
            <p:ph idx="1"/>
          </p:nvPr>
        </p:nvSpPr>
        <p:spPr>
          <a:xfrm>
            <a:off x="311736" y="1612328"/>
            <a:ext cx="5248110" cy="2566543"/>
          </a:xfrm>
        </p:spPr>
        <p:txBody>
          <a:bodyPr>
            <a:normAutofit/>
          </a:bodyPr>
          <a:lstStyle/>
          <a:p>
            <a:r>
              <a:rPr lang="en-US" dirty="0"/>
              <a:t>Managed grazing is the most efficient type of dairy farm in Wisconsin. (****)</a:t>
            </a:r>
          </a:p>
          <a:p>
            <a:r>
              <a:rPr lang="en-US" dirty="0"/>
              <a:t>For every dollar this farm turns through its gate, it earns 25 cents.</a:t>
            </a:r>
          </a:p>
          <a:p>
            <a:r>
              <a:rPr lang="en-US" dirty="0"/>
              <a:t>Large confinement dairy farms earn just 14 cents for every dollar they turn through the front gate.</a:t>
            </a:r>
          </a:p>
          <a:p>
            <a:endParaRPr lang="en-US" dirty="0"/>
          </a:p>
        </p:txBody>
      </p:sp>
      <p:pic>
        <p:nvPicPr>
          <p:cNvPr id="5" name="Picture 4"/>
          <p:cNvPicPr>
            <a:picLocks noChangeAspect="1"/>
          </p:cNvPicPr>
          <p:nvPr/>
        </p:nvPicPr>
        <p:blipFill rotWithShape="1">
          <a:blip r:embed="rId2"/>
          <a:srcRect t="12208" b="7782"/>
          <a:stretch/>
        </p:blipFill>
        <p:spPr>
          <a:xfrm>
            <a:off x="349743" y="3962400"/>
            <a:ext cx="6480079" cy="203132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787" t="20811" r="8498"/>
          <a:stretch/>
        </p:blipFill>
        <p:spPr>
          <a:xfrm>
            <a:off x="5857710" y="1612327"/>
            <a:ext cx="2971800" cy="2241131"/>
          </a:xfrm>
          <a:prstGeom prst="rect">
            <a:avLst/>
          </a:prstGeom>
        </p:spPr>
      </p:pic>
      <p:sp>
        <p:nvSpPr>
          <p:cNvPr id="7" name="TextBox 6"/>
          <p:cNvSpPr txBox="1"/>
          <p:nvPr/>
        </p:nvSpPr>
        <p:spPr>
          <a:xfrm>
            <a:off x="6944707" y="3967908"/>
            <a:ext cx="1905001" cy="2031325"/>
          </a:xfrm>
          <a:prstGeom prst="rect">
            <a:avLst/>
          </a:prstGeom>
          <a:noFill/>
        </p:spPr>
        <p:txBody>
          <a:bodyPr wrap="square" rtlCol="0">
            <a:spAutoFit/>
          </a:bodyPr>
          <a:lstStyle/>
          <a:p>
            <a:r>
              <a:rPr lang="en-US" dirty="0"/>
              <a:t>Grazing and organic farms are not on the </a:t>
            </a:r>
          </a:p>
          <a:p>
            <a:r>
              <a:rPr lang="en-US" dirty="0"/>
              <a:t>merry-go-round of more and more production when milk prices fall.</a:t>
            </a:r>
          </a:p>
        </p:txBody>
      </p:sp>
    </p:spTree>
    <p:extLst>
      <p:ext uri="{BB962C8B-B14F-4D97-AF65-F5344CB8AC3E}">
        <p14:creationId xmlns:p14="http://schemas.microsoft.com/office/powerpoint/2010/main" val="2651046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022297"/>
            <a:ext cx="8515350" cy="1325563"/>
          </a:xfrm>
        </p:spPr>
        <p:txBody>
          <a:bodyPr>
            <a:normAutofit/>
          </a:bodyPr>
          <a:lstStyle/>
          <a:p>
            <a:r>
              <a:rPr lang="en-US" sz="2400" dirty="0"/>
              <a:t>The capital ($$$$) needed to farm this way is cost prohibitive so farmers need investor partners.  They have less control of this farm.</a:t>
            </a:r>
          </a:p>
        </p:txBody>
      </p:sp>
      <p:pic>
        <p:nvPicPr>
          <p:cNvPr id="4" name="Content Placeholder 3"/>
          <p:cNvPicPr>
            <a:picLocks noGrp="1" noChangeAspect="1"/>
          </p:cNvPicPr>
          <p:nvPr>
            <p:ph idx="1"/>
          </p:nvPr>
        </p:nvPicPr>
        <p:blipFill rotWithShape="1">
          <a:blip r:embed="rId2"/>
          <a:srcRect l="847" t="32904" r="-847" b="-13908"/>
          <a:stretch/>
        </p:blipFill>
        <p:spPr>
          <a:xfrm>
            <a:off x="867464" y="2286000"/>
            <a:ext cx="7143750" cy="3249490"/>
          </a:xfrm>
          <a:prstGeom prst="rect">
            <a:avLst/>
          </a:prstGeom>
        </p:spPr>
      </p:pic>
      <p:sp>
        <p:nvSpPr>
          <p:cNvPr id="5" name="TextBox 4"/>
          <p:cNvSpPr txBox="1"/>
          <p:nvPr/>
        </p:nvSpPr>
        <p:spPr>
          <a:xfrm>
            <a:off x="457200" y="5212324"/>
            <a:ext cx="8001000" cy="646331"/>
          </a:xfrm>
          <a:prstGeom prst="rect">
            <a:avLst/>
          </a:prstGeom>
          <a:noFill/>
        </p:spPr>
        <p:txBody>
          <a:bodyPr wrap="square" rtlCol="0">
            <a:spAutoFit/>
          </a:bodyPr>
          <a:lstStyle/>
          <a:p>
            <a:r>
              <a:rPr lang="en-US" dirty="0"/>
              <a:t>Buildings, manure pits, digesters, and rotary parlors put the price tag into the $$$$ of million dollars. </a:t>
            </a:r>
          </a:p>
        </p:txBody>
      </p:sp>
    </p:spTree>
    <p:extLst>
      <p:ext uri="{BB962C8B-B14F-4D97-AF65-F5344CB8AC3E}">
        <p14:creationId xmlns:p14="http://schemas.microsoft.com/office/powerpoint/2010/main" val="1999377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2288"/>
            <a:ext cx="8305800" cy="473073"/>
          </a:xfrm>
        </p:spPr>
        <p:txBody>
          <a:bodyPr>
            <a:normAutofit/>
          </a:bodyPr>
          <a:lstStyle/>
          <a:p>
            <a:r>
              <a:rPr lang="en-US" sz="2400" dirty="0"/>
              <a:t>Grazing is an inexpensive way for new dairy farmers to get started.</a:t>
            </a:r>
          </a:p>
        </p:txBody>
      </p:sp>
      <p:pic>
        <p:nvPicPr>
          <p:cNvPr id="3" name="Picture 2"/>
          <p:cNvPicPr>
            <a:picLocks noChangeAspect="1"/>
          </p:cNvPicPr>
          <p:nvPr/>
        </p:nvPicPr>
        <p:blipFill rotWithShape="1">
          <a:blip r:embed="rId2"/>
          <a:srcRect t="9290" b="5783"/>
          <a:stretch/>
        </p:blipFill>
        <p:spPr>
          <a:xfrm>
            <a:off x="1223962" y="2286000"/>
            <a:ext cx="6696075" cy="3733800"/>
          </a:xfrm>
          <a:prstGeom prst="rect">
            <a:avLst/>
          </a:prstGeom>
        </p:spPr>
      </p:pic>
      <p:sp>
        <p:nvSpPr>
          <p:cNvPr id="5" name="Content Placeholder 4"/>
          <p:cNvSpPr>
            <a:spLocks noGrp="1"/>
          </p:cNvSpPr>
          <p:nvPr>
            <p:ph idx="1"/>
          </p:nvPr>
        </p:nvSpPr>
        <p:spPr>
          <a:xfrm>
            <a:off x="914400" y="1471561"/>
            <a:ext cx="7448550" cy="810767"/>
          </a:xfrm>
        </p:spPr>
        <p:txBody>
          <a:bodyPr>
            <a:normAutofit fontScale="92500" lnSpcReduction="10000"/>
          </a:bodyPr>
          <a:lstStyle/>
          <a:p>
            <a:r>
              <a:rPr lang="en-US" dirty="0"/>
              <a:t>A small tractor, ATV, skid steer, and a small herd on small acreage can get a person started farming at very low cost. The Dairy Grazing Apprenticeship Program is a career pathway for new dairy farmer.</a:t>
            </a:r>
          </a:p>
        </p:txBody>
      </p:sp>
    </p:spTree>
    <p:extLst>
      <p:ext uri="{BB962C8B-B14F-4D97-AF65-F5344CB8AC3E}">
        <p14:creationId xmlns:p14="http://schemas.microsoft.com/office/powerpoint/2010/main" val="267589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92175"/>
            <a:ext cx="7886700" cy="1325563"/>
          </a:xfrm>
        </p:spPr>
        <p:txBody>
          <a:bodyPr>
            <a:normAutofit/>
          </a:bodyPr>
          <a:lstStyle/>
          <a:p>
            <a:r>
              <a:rPr lang="en-US" sz="2800" dirty="0" err="1"/>
              <a:t>Graziers</a:t>
            </a:r>
            <a:r>
              <a:rPr lang="en-US" sz="2800" dirty="0"/>
              <a:t> report higher quality of life and satisfaction than non-grazing farmers ****</a:t>
            </a:r>
          </a:p>
        </p:txBody>
      </p:sp>
      <p:pic>
        <p:nvPicPr>
          <p:cNvPr id="6" name="Content Placeholder 5"/>
          <p:cNvPicPr>
            <a:picLocks noGrp="1" noChangeAspect="1"/>
          </p:cNvPicPr>
          <p:nvPr>
            <p:ph idx="1"/>
          </p:nvPr>
        </p:nvPicPr>
        <p:blipFill rotWithShape="1">
          <a:blip r:embed="rId2"/>
          <a:srcRect b="10689"/>
          <a:stretch/>
        </p:blipFill>
        <p:spPr>
          <a:xfrm>
            <a:off x="914400" y="2079625"/>
            <a:ext cx="6402970" cy="3886200"/>
          </a:xfrm>
          <a:prstGeom prst="rect">
            <a:avLst/>
          </a:prstGeom>
        </p:spPr>
      </p:pic>
    </p:spTree>
    <p:extLst>
      <p:ext uri="{BB962C8B-B14F-4D97-AF65-F5344CB8AC3E}">
        <p14:creationId xmlns:p14="http://schemas.microsoft.com/office/powerpoint/2010/main" val="3742110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06357"/>
            <a:ext cx="7886700" cy="1325563"/>
          </a:xfrm>
        </p:spPr>
        <p:txBody>
          <a:bodyPr>
            <a:normAutofit/>
          </a:bodyPr>
          <a:lstStyle/>
          <a:p>
            <a:r>
              <a:rPr lang="en-US" sz="2800" dirty="0"/>
              <a:t>Managed Grazing – a quadruple win for sustainability.</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3105"/>
          <a:stretch/>
        </p:blipFill>
        <p:spPr>
          <a:xfrm>
            <a:off x="1136172" y="1981200"/>
            <a:ext cx="6871656" cy="4041983"/>
          </a:xfrm>
        </p:spPr>
      </p:pic>
      <p:sp>
        <p:nvSpPr>
          <p:cNvPr id="5" name="TextBox 4"/>
          <p:cNvSpPr txBox="1"/>
          <p:nvPr/>
        </p:nvSpPr>
        <p:spPr>
          <a:xfrm>
            <a:off x="4197828" y="4799220"/>
            <a:ext cx="3810000" cy="1200329"/>
          </a:xfrm>
          <a:prstGeom prst="rect">
            <a:avLst/>
          </a:prstGeom>
          <a:noFill/>
        </p:spPr>
        <p:txBody>
          <a:bodyPr wrap="square" rtlCol="0">
            <a:spAutoFit/>
          </a:bodyPr>
          <a:lstStyle/>
          <a:p>
            <a:pPr algn="r"/>
            <a:r>
              <a:rPr lang="en-US" dirty="0">
                <a:solidFill>
                  <a:schemeClr val="bg1"/>
                </a:solidFill>
              </a:rPr>
              <a:t>A win for </a:t>
            </a:r>
            <a:r>
              <a:rPr lang="en-US" b="1" dirty="0">
                <a:solidFill>
                  <a:schemeClr val="bg1"/>
                </a:solidFill>
              </a:rPr>
              <a:t>land and water </a:t>
            </a:r>
            <a:r>
              <a:rPr lang="en-US" dirty="0">
                <a:solidFill>
                  <a:schemeClr val="bg1"/>
                </a:solidFill>
              </a:rPr>
              <a:t>stewardship. </a:t>
            </a:r>
          </a:p>
          <a:p>
            <a:pPr algn="r"/>
            <a:r>
              <a:rPr lang="en-US" dirty="0">
                <a:solidFill>
                  <a:schemeClr val="bg1"/>
                </a:solidFill>
              </a:rPr>
              <a:t>A win for </a:t>
            </a:r>
            <a:r>
              <a:rPr lang="en-US" b="1" dirty="0">
                <a:solidFill>
                  <a:schemeClr val="bg1"/>
                </a:solidFill>
              </a:rPr>
              <a:t>animal care</a:t>
            </a:r>
            <a:r>
              <a:rPr lang="en-US" dirty="0">
                <a:solidFill>
                  <a:schemeClr val="bg1"/>
                </a:solidFill>
              </a:rPr>
              <a:t>.</a:t>
            </a:r>
          </a:p>
          <a:p>
            <a:pPr algn="r"/>
            <a:r>
              <a:rPr lang="en-US" dirty="0">
                <a:solidFill>
                  <a:schemeClr val="bg1"/>
                </a:solidFill>
              </a:rPr>
              <a:t>A win for </a:t>
            </a:r>
            <a:r>
              <a:rPr lang="en-US" b="1" dirty="0">
                <a:solidFill>
                  <a:schemeClr val="bg1"/>
                </a:solidFill>
              </a:rPr>
              <a:t>food quality</a:t>
            </a:r>
            <a:r>
              <a:rPr lang="en-US" dirty="0">
                <a:solidFill>
                  <a:schemeClr val="bg1"/>
                </a:solidFill>
              </a:rPr>
              <a:t>.</a:t>
            </a:r>
          </a:p>
          <a:p>
            <a:pPr algn="r"/>
            <a:r>
              <a:rPr lang="en-US" dirty="0">
                <a:solidFill>
                  <a:schemeClr val="bg1"/>
                </a:solidFill>
              </a:rPr>
              <a:t>A win for </a:t>
            </a:r>
            <a:r>
              <a:rPr lang="en-US" b="1" dirty="0">
                <a:solidFill>
                  <a:schemeClr val="bg1"/>
                </a:solidFill>
              </a:rPr>
              <a:t>the farmer</a:t>
            </a:r>
            <a:r>
              <a:rPr lang="en-US" dirty="0">
                <a:solidFill>
                  <a:schemeClr val="bg1"/>
                </a:solidFill>
              </a:rPr>
              <a:t>.</a:t>
            </a:r>
          </a:p>
        </p:txBody>
      </p:sp>
    </p:spTree>
    <p:extLst>
      <p:ext uri="{BB962C8B-B14F-4D97-AF65-F5344CB8AC3E}">
        <p14:creationId xmlns:p14="http://schemas.microsoft.com/office/powerpoint/2010/main" val="288589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4">
            <a:extLst>
              <a:ext uri="{BEBA8EAE-BF5A-486C-A8C5-ECC9F3942E4B}">
                <a14:imgProps xmlns:a14="http://schemas.microsoft.com/office/drawing/2010/main">
                  <a14:imgLayer r:embed="rId5">
                    <a14:imgEffect>
                      <a14:saturation sat="70000"/>
                    </a14:imgEffect>
                  </a14:imgLayer>
                </a14:imgProps>
              </a:ext>
            </a:extLst>
          </a:blip>
          <a:srcRect t="23578" b="6961"/>
          <a:stretch/>
        </p:blipFill>
        <p:spPr>
          <a:xfrm>
            <a:off x="451237" y="1560766"/>
            <a:ext cx="7886700" cy="4493456"/>
          </a:xfrm>
          <a:prstGeom prst="rect">
            <a:avLst/>
          </a:prstGeom>
          <a:gradFill>
            <a:gsLst>
              <a:gs pos="11000">
                <a:schemeClr val="accent1">
                  <a:lumMod val="5000"/>
                  <a:lumOff val="95000"/>
                </a:schemeClr>
              </a:gs>
              <a:gs pos="6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itle 1"/>
          <p:cNvSpPr>
            <a:spLocks noGrp="1"/>
          </p:cNvSpPr>
          <p:nvPr>
            <p:ph type="title"/>
          </p:nvPr>
        </p:nvSpPr>
        <p:spPr>
          <a:xfrm>
            <a:off x="-957463" y="935839"/>
            <a:ext cx="7886700" cy="527902"/>
          </a:xfrm>
        </p:spPr>
        <p:txBody>
          <a:bodyPr>
            <a:normAutofit fontScale="90000"/>
          </a:bodyPr>
          <a:lstStyle/>
          <a:p>
            <a:pPr algn="ctr"/>
            <a:r>
              <a:rPr lang="en-US" dirty="0"/>
              <a:t>            The components of managed grazing.</a:t>
            </a:r>
          </a:p>
        </p:txBody>
      </p:sp>
      <p:sp>
        <p:nvSpPr>
          <p:cNvPr id="20" name="TextBox 19"/>
          <p:cNvSpPr txBox="1"/>
          <p:nvPr/>
        </p:nvSpPr>
        <p:spPr>
          <a:xfrm>
            <a:off x="3646008" y="5493931"/>
            <a:ext cx="1181100" cy="307777"/>
          </a:xfrm>
          <a:prstGeom prst="rect">
            <a:avLst/>
          </a:prstGeom>
          <a:noFill/>
        </p:spPr>
        <p:txBody>
          <a:bodyPr wrap="square" rtlCol="0">
            <a:spAutoFit/>
          </a:bodyPr>
          <a:lstStyle/>
          <a:p>
            <a:r>
              <a:rPr lang="en-US" sz="1400" b="1" dirty="0">
                <a:solidFill>
                  <a:schemeClr val="bg1"/>
                </a:solidFill>
              </a:rPr>
              <a:t>The pasture</a:t>
            </a:r>
          </a:p>
        </p:txBody>
      </p:sp>
      <p:sp>
        <p:nvSpPr>
          <p:cNvPr id="24" name="TextBox 23"/>
          <p:cNvSpPr txBox="1"/>
          <p:nvPr/>
        </p:nvSpPr>
        <p:spPr>
          <a:xfrm>
            <a:off x="661930" y="1166842"/>
            <a:ext cx="7251572" cy="4524315"/>
          </a:xfrm>
          <a:prstGeom prst="rect">
            <a:avLst/>
          </a:prstGeom>
          <a:noFill/>
        </p:spPr>
        <p:txBody>
          <a:bodyPr wrap="square" rtlCol="0">
            <a:spAutoFit/>
          </a:bodyPr>
          <a:lstStyle/>
          <a:p>
            <a:endParaRPr lang="en-US" b="1" i="1" dirty="0">
              <a:solidFill>
                <a:schemeClr val="bg1"/>
              </a:solidFill>
            </a:endParaRPr>
          </a:p>
          <a:p>
            <a:endParaRPr lang="en-US" b="1" i="1" dirty="0">
              <a:solidFill>
                <a:schemeClr val="bg1"/>
              </a:solidFill>
            </a:endParaRPr>
          </a:p>
          <a:p>
            <a:r>
              <a:rPr lang="en-US" b="1" i="1" dirty="0">
                <a:solidFill>
                  <a:srgbClr val="FFFF00"/>
                </a:solidFill>
              </a:rPr>
              <a:t>Grazers</a:t>
            </a:r>
            <a:r>
              <a:rPr lang="en-US" b="1" dirty="0">
                <a:solidFill>
                  <a:srgbClr val="FFFF00"/>
                </a:solidFill>
              </a:rPr>
              <a:t> are animals that eat whole fresh plants out in the field.</a:t>
            </a:r>
          </a:p>
          <a:p>
            <a:r>
              <a:rPr lang="en-US" dirty="0">
                <a:solidFill>
                  <a:srgbClr val="FFFF00"/>
                </a:solidFill>
              </a:rPr>
              <a:t>A farmer who manages the animal and plant interactions on the field is called a </a:t>
            </a:r>
            <a:r>
              <a:rPr lang="en-US" b="1" i="1" dirty="0">
                <a:solidFill>
                  <a:srgbClr val="FFFF00"/>
                </a:solidFill>
              </a:rPr>
              <a:t>grazier</a:t>
            </a:r>
            <a:r>
              <a:rPr lang="en-US" dirty="0">
                <a:solidFill>
                  <a:srgbClr val="FFFF00"/>
                </a:solidFill>
              </a:rPr>
              <a:t>.</a:t>
            </a: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r>
              <a:rPr lang="en-US" dirty="0">
                <a:solidFill>
                  <a:srgbClr val="FFFF00"/>
                </a:solidFill>
              </a:rPr>
              <a:t>A field of perennial plants that feed grazers is called a </a:t>
            </a:r>
            <a:r>
              <a:rPr lang="en-US" b="1" i="1" dirty="0">
                <a:solidFill>
                  <a:srgbClr val="FFFF00"/>
                </a:solidFill>
              </a:rPr>
              <a:t>pasture</a:t>
            </a:r>
            <a:r>
              <a:rPr lang="en-US" dirty="0">
                <a:solidFill>
                  <a:srgbClr val="FFFF00"/>
                </a:solidFill>
              </a:rPr>
              <a:t>.  </a:t>
            </a:r>
          </a:p>
          <a:p>
            <a:endParaRPr lang="en-US" dirty="0">
              <a:solidFill>
                <a:srgbClr val="FFFF00"/>
              </a:solidFill>
            </a:endParaRPr>
          </a:p>
          <a:p>
            <a:r>
              <a:rPr lang="en-US" dirty="0">
                <a:solidFill>
                  <a:srgbClr val="FFFF00"/>
                </a:solidFill>
              </a:rPr>
              <a:t>Pastures are subdivided into smaller areas called  </a:t>
            </a:r>
            <a:r>
              <a:rPr lang="en-US" b="1" i="1" dirty="0">
                <a:solidFill>
                  <a:srgbClr val="FFFF00"/>
                </a:solidFill>
              </a:rPr>
              <a:t>paddocks</a:t>
            </a:r>
            <a:r>
              <a:rPr lang="en-US" dirty="0">
                <a:solidFill>
                  <a:srgbClr val="FFFF00"/>
                </a:solidFill>
              </a:rPr>
              <a:t>.</a:t>
            </a:r>
          </a:p>
        </p:txBody>
      </p:sp>
      <p:sp>
        <p:nvSpPr>
          <p:cNvPr id="19" name="TextBox 18"/>
          <p:cNvSpPr txBox="1"/>
          <p:nvPr/>
        </p:nvSpPr>
        <p:spPr>
          <a:xfrm>
            <a:off x="3646008" y="3655094"/>
            <a:ext cx="1197197" cy="304800"/>
          </a:xfrm>
          <a:prstGeom prst="rect">
            <a:avLst/>
          </a:prstGeom>
          <a:noFill/>
        </p:spPr>
        <p:txBody>
          <a:bodyPr wrap="square" rtlCol="0">
            <a:spAutoFit/>
          </a:bodyPr>
          <a:lstStyle/>
          <a:p>
            <a:r>
              <a:rPr lang="en-US" sz="1400" b="1" dirty="0">
                <a:solidFill>
                  <a:schemeClr val="bg1"/>
                </a:solidFill>
              </a:rPr>
              <a:t>The grazers</a:t>
            </a:r>
          </a:p>
        </p:txBody>
      </p:sp>
      <p:sp>
        <p:nvSpPr>
          <p:cNvPr id="17" name="TextBox 16"/>
          <p:cNvSpPr txBox="1"/>
          <p:nvPr/>
        </p:nvSpPr>
        <p:spPr>
          <a:xfrm>
            <a:off x="6984040" y="2355610"/>
            <a:ext cx="1219200" cy="307777"/>
          </a:xfrm>
          <a:prstGeom prst="rect">
            <a:avLst/>
          </a:prstGeom>
          <a:noFill/>
        </p:spPr>
        <p:txBody>
          <a:bodyPr wrap="square" rtlCol="0">
            <a:spAutoFit/>
          </a:bodyPr>
          <a:lstStyle/>
          <a:p>
            <a:r>
              <a:rPr lang="en-US" sz="1400" b="1" dirty="0">
                <a:solidFill>
                  <a:schemeClr val="bg1"/>
                </a:solidFill>
              </a:rPr>
              <a:t>The grazier</a:t>
            </a:r>
          </a:p>
        </p:txBody>
      </p:sp>
      <p:sp>
        <p:nvSpPr>
          <p:cNvPr id="18" name="TextBox 17"/>
          <p:cNvSpPr txBox="1"/>
          <p:nvPr/>
        </p:nvSpPr>
        <p:spPr>
          <a:xfrm>
            <a:off x="3197390" y="2358587"/>
            <a:ext cx="1197197" cy="304800"/>
          </a:xfrm>
          <a:prstGeom prst="rect">
            <a:avLst/>
          </a:prstGeom>
          <a:noFill/>
        </p:spPr>
        <p:txBody>
          <a:bodyPr wrap="square" rtlCol="0">
            <a:spAutoFit/>
          </a:bodyPr>
          <a:lstStyle/>
          <a:p>
            <a:r>
              <a:rPr lang="en-US" sz="1400" b="1" dirty="0">
                <a:solidFill>
                  <a:schemeClr val="bg1"/>
                </a:solidFill>
              </a:rPr>
              <a:t>The paddock</a:t>
            </a:r>
          </a:p>
        </p:txBody>
      </p:sp>
      <p:pic>
        <p:nvPicPr>
          <p:cNvPr id="3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3902" y="5197871"/>
            <a:ext cx="609600" cy="609600"/>
          </a:xfrm>
          <a:prstGeom prst="rect">
            <a:avLst/>
          </a:prstGeom>
        </p:spPr>
      </p:pic>
    </p:spTree>
    <p:extLst>
      <p:ext uri="{BB962C8B-B14F-4D97-AF65-F5344CB8AC3E}">
        <p14:creationId xmlns:p14="http://schemas.microsoft.com/office/powerpoint/2010/main" val="3085131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7"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82" name="Picture 2" descr="T:\uwxlkp\Grazing\sun.cd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143" y="863589"/>
            <a:ext cx="2109788" cy="2287588"/>
          </a:xfrm>
          <a:prstGeom prst="rect">
            <a:avLst/>
          </a:prstGeom>
          <a:noFill/>
          <a:extLst>
            <a:ext uri="{909E8E84-426E-40DD-AFC4-6F175D3DCCD1}">
              <a14:hiddenFill xmlns:a14="http://schemas.microsoft.com/office/drawing/2010/main">
                <a:solidFill>
                  <a:srgbClr val="FFFFFF"/>
                </a:solidFill>
              </a14:hiddenFill>
            </a:ext>
          </a:extLst>
        </p:spPr>
      </p:pic>
      <p:sp>
        <p:nvSpPr>
          <p:cNvPr id="71683" name="AutoShape 3"/>
          <p:cNvSpPr>
            <a:spLocks noChangeArrowheads="1"/>
          </p:cNvSpPr>
          <p:nvPr/>
        </p:nvSpPr>
        <p:spPr bwMode="auto">
          <a:xfrm rot="3749160">
            <a:off x="1771510" y="3189223"/>
            <a:ext cx="1277938" cy="115888"/>
          </a:xfrm>
          <a:prstGeom prst="notchedRightArrow">
            <a:avLst>
              <a:gd name="adj1" fmla="val 50000"/>
              <a:gd name="adj2" fmla="val 27568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1684" name="AutoShape 4"/>
          <p:cNvSpPr>
            <a:spLocks noChangeArrowheads="1"/>
          </p:cNvSpPr>
          <p:nvPr/>
        </p:nvSpPr>
        <p:spPr bwMode="auto">
          <a:xfrm rot="2393469">
            <a:off x="2244585" y="2703448"/>
            <a:ext cx="1295400" cy="76200"/>
          </a:xfrm>
          <a:prstGeom prst="notchedRightArrow">
            <a:avLst>
              <a:gd name="adj1" fmla="val 50000"/>
              <a:gd name="adj2" fmla="val 425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1685" name="AutoShape 5"/>
          <p:cNvSpPr>
            <a:spLocks noChangeArrowheads="1"/>
          </p:cNvSpPr>
          <p:nvPr/>
        </p:nvSpPr>
        <p:spPr bwMode="auto">
          <a:xfrm rot="5017763">
            <a:off x="1115079" y="3378930"/>
            <a:ext cx="1374775" cy="103187"/>
          </a:xfrm>
          <a:prstGeom prst="notchedRightArrow">
            <a:avLst>
              <a:gd name="adj1" fmla="val 50000"/>
              <a:gd name="adj2" fmla="val 333079"/>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1686" name="Rectangle 6"/>
          <p:cNvSpPr>
            <a:spLocks noChangeArrowheads="1"/>
          </p:cNvSpPr>
          <p:nvPr/>
        </p:nvSpPr>
        <p:spPr bwMode="auto">
          <a:xfrm>
            <a:off x="0" y="294957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pic>
        <p:nvPicPr>
          <p:cNvPr id="71687" name="Picture 7" descr="http://nssdc.gsfc.nasa.gov/image/planetary/earth/apollo17_eart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6171" y="1626277"/>
            <a:ext cx="4646613" cy="4369117"/>
          </a:xfrm>
          <a:prstGeom prst="rect">
            <a:avLst/>
          </a:prstGeom>
          <a:noFill/>
          <a:extLst>
            <a:ext uri="{909E8E84-426E-40DD-AFC4-6F175D3DCCD1}">
              <a14:hiddenFill xmlns:a14="http://schemas.microsoft.com/office/drawing/2010/main">
                <a:solidFill>
                  <a:srgbClr val="FFFFFF"/>
                </a:solidFill>
              </a14:hiddenFill>
            </a:ext>
          </a:extLst>
        </p:spPr>
      </p:pic>
      <p:sp>
        <p:nvSpPr>
          <p:cNvPr id="71688" name="Rectangle 8"/>
          <p:cNvSpPr>
            <a:spLocks noChangeArrowheads="1"/>
          </p:cNvSpPr>
          <p:nvPr/>
        </p:nvSpPr>
        <p:spPr bwMode="auto">
          <a:xfrm>
            <a:off x="3164431" y="532324"/>
            <a:ext cx="5333999" cy="698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dirty="0"/>
              <a:t>Farming: </a:t>
            </a:r>
          </a:p>
          <a:p>
            <a:pPr>
              <a:spcBef>
                <a:spcPct val="20000"/>
              </a:spcBef>
            </a:pPr>
            <a:r>
              <a:rPr lang="en-US" dirty="0"/>
              <a:t>Capturing the sun’s energy and converting it to crops.</a:t>
            </a:r>
          </a:p>
        </p:txBody>
      </p:sp>
      <p:sp>
        <p:nvSpPr>
          <p:cNvPr id="2" name="TextBox 1"/>
          <p:cNvSpPr txBox="1"/>
          <p:nvPr/>
        </p:nvSpPr>
        <p:spPr>
          <a:xfrm>
            <a:off x="685800" y="4114800"/>
            <a:ext cx="3048000" cy="1477328"/>
          </a:xfrm>
          <a:prstGeom prst="rect">
            <a:avLst/>
          </a:prstGeom>
          <a:noFill/>
        </p:spPr>
        <p:txBody>
          <a:bodyPr wrap="square" rtlCol="0">
            <a:spAutoFit/>
          </a:bodyPr>
          <a:lstStyle/>
          <a:p>
            <a:r>
              <a:rPr lang="en-US" b="1" i="1" dirty="0"/>
              <a:t>Sustainable</a:t>
            </a:r>
            <a:r>
              <a:rPr lang="en-US" dirty="0"/>
              <a:t> farming:</a:t>
            </a:r>
          </a:p>
          <a:p>
            <a:r>
              <a:rPr lang="en-US" dirty="0"/>
              <a:t>Capturing the sun’s energy as crops without compromising the earth’s ability to regenerate and sustain life.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67384" y="559212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ChangeArrowheads="1"/>
          </p:cNvSpPr>
          <p:nvPr/>
        </p:nvSpPr>
        <p:spPr bwMode="auto">
          <a:xfrm>
            <a:off x="304800" y="304800"/>
            <a:ext cx="3581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4400">
              <a:solidFill>
                <a:schemeClr val="tx2"/>
              </a:solidFill>
            </a:endParaRPr>
          </a:p>
        </p:txBody>
      </p:sp>
      <p:sp>
        <p:nvSpPr>
          <p:cNvPr id="424963" name="Rectangle 3"/>
          <p:cNvSpPr>
            <a:spLocks noGrp="1" noChangeArrowheads="1"/>
          </p:cNvSpPr>
          <p:nvPr>
            <p:ph type="title"/>
          </p:nvPr>
        </p:nvSpPr>
        <p:spPr>
          <a:xfrm>
            <a:off x="457200" y="1686974"/>
            <a:ext cx="8458200" cy="2020669"/>
          </a:xfrm>
        </p:spPr>
        <p:txBody>
          <a:bodyPr>
            <a:normAutofit fontScale="90000"/>
          </a:bodyPr>
          <a:lstStyle/>
          <a:p>
            <a:pPr algn="l"/>
            <a:r>
              <a:rPr lang="en-US" sz="2000" dirty="0"/>
              <a:t>A farmer uses portable electric fence to create paddocks, which are divided fields. </a:t>
            </a:r>
            <a:br>
              <a:rPr lang="en-US" sz="2000" dirty="0"/>
            </a:br>
            <a:br>
              <a:rPr lang="en-US" sz="2000" dirty="0"/>
            </a:br>
            <a:r>
              <a:rPr lang="en-US" sz="2000" dirty="0"/>
              <a:t>Paddocks control how much the animals eat.</a:t>
            </a:r>
            <a:br>
              <a:rPr lang="en-US" sz="2000" dirty="0"/>
            </a:br>
            <a:br>
              <a:rPr lang="en-US" sz="2000" dirty="0"/>
            </a:br>
            <a:r>
              <a:rPr lang="en-US" sz="2000" dirty="0"/>
              <a:t>If the animals over-graze the plants, the plants loose vigor and productivity</a:t>
            </a:r>
            <a:r>
              <a:rPr lang="en-US" sz="2800" dirty="0"/>
              <a:t>.</a:t>
            </a:r>
            <a:br>
              <a:rPr lang="en-US" sz="2800" dirty="0"/>
            </a:br>
            <a:r>
              <a:rPr lang="en-US" sz="2800" dirty="0"/>
              <a:t>  </a:t>
            </a:r>
          </a:p>
        </p:txBody>
      </p:sp>
      <p:sp>
        <p:nvSpPr>
          <p:cNvPr id="2" name="Rectangle 1"/>
          <p:cNvSpPr/>
          <p:nvPr/>
        </p:nvSpPr>
        <p:spPr>
          <a:xfrm>
            <a:off x="304800" y="1002543"/>
            <a:ext cx="7467600" cy="646331"/>
          </a:xfrm>
          <a:prstGeom prst="rect">
            <a:avLst/>
          </a:prstGeom>
        </p:spPr>
        <p:txBody>
          <a:bodyPr wrap="square">
            <a:spAutoFit/>
          </a:bodyPr>
          <a:lstStyle/>
          <a:p>
            <a:r>
              <a:rPr lang="en-US" sz="3600" dirty="0"/>
              <a:t>How does managed grazing work?</a:t>
            </a:r>
          </a:p>
        </p:txBody>
      </p:sp>
      <p:pic>
        <p:nvPicPr>
          <p:cNvPr id="3" name="Picture 2"/>
          <p:cNvPicPr>
            <a:picLocks noChangeAspect="1"/>
          </p:cNvPicPr>
          <p:nvPr/>
        </p:nvPicPr>
        <p:blipFill>
          <a:blip r:embed="rId5"/>
          <a:stretch>
            <a:fillRect/>
          </a:stretch>
        </p:blipFill>
        <p:spPr>
          <a:xfrm>
            <a:off x="2057400" y="3276600"/>
            <a:ext cx="4365866" cy="279766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29400" y="5105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9490" name="Object 2"/>
          <p:cNvGraphicFramePr>
            <a:graphicFrameLocks noChangeAspect="1"/>
          </p:cNvGraphicFramePr>
          <p:nvPr>
            <p:extLst>
              <p:ext uri="{D42A27DB-BD31-4B8C-83A1-F6EECF244321}">
                <p14:modId xmlns:p14="http://schemas.microsoft.com/office/powerpoint/2010/main" val="1747022819"/>
              </p:ext>
            </p:extLst>
          </p:nvPr>
        </p:nvGraphicFramePr>
        <p:xfrm>
          <a:off x="1219200" y="1062091"/>
          <a:ext cx="6646633" cy="4446343"/>
        </p:xfrm>
        <a:graphic>
          <a:graphicData uri="http://schemas.openxmlformats.org/presentationml/2006/ole">
            <mc:AlternateContent xmlns:mc="http://schemas.openxmlformats.org/markup-compatibility/2006">
              <mc:Choice xmlns:v="urn:schemas-microsoft-com:vml" Requires="v">
                <p:oleObj spid="_x0000_s1025" name="Photo Editor Photo" r:id="rId5" imgW="9495238" imgH="6354062" progId="MSPhotoEd.3">
                  <p:embed/>
                </p:oleObj>
              </mc:Choice>
              <mc:Fallback>
                <p:oleObj name="Photo Editor Photo" r:id="rId5" imgW="9495238" imgH="6354062" progId="MSPhotoEd.3">
                  <p:embed/>
                  <p:pic>
                    <p:nvPicPr>
                      <p:cNvPr id="3194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062091"/>
                        <a:ext cx="6646633" cy="4446343"/>
                      </a:xfrm>
                      <a:prstGeom prst="rect">
                        <a:avLst/>
                      </a:prstGeom>
                      <a:noFill/>
                      <a:ln>
                        <a:noFill/>
                      </a:ln>
                      <a:effectLst/>
                    </p:spPr>
                  </p:pic>
                </p:oleObj>
              </mc:Fallback>
            </mc:AlternateContent>
          </a:graphicData>
        </a:graphic>
      </p:graphicFrame>
      <p:sp>
        <p:nvSpPr>
          <p:cNvPr id="319491" name="Rectangle 3"/>
          <p:cNvSpPr>
            <a:spLocks noGrp="1" noChangeArrowheads="1"/>
          </p:cNvSpPr>
          <p:nvPr>
            <p:ph type="title" idx="4294967295"/>
          </p:nvPr>
        </p:nvSpPr>
        <p:spPr>
          <a:xfrm>
            <a:off x="914400" y="5508435"/>
            <a:ext cx="7885112" cy="739966"/>
          </a:xfrm>
        </p:spPr>
        <p:txBody>
          <a:bodyPr>
            <a:noAutofit/>
          </a:bodyPr>
          <a:lstStyle/>
          <a:p>
            <a:pPr algn="l"/>
            <a:r>
              <a:rPr lang="en-US" sz="2400" b="1" dirty="0"/>
              <a:t>Just like a lawn, pasture plants can be cut (or grazed) about every 3 weeks.  They need a rest in between.</a:t>
            </a:r>
          </a:p>
        </p:txBody>
      </p:sp>
      <p:sp>
        <p:nvSpPr>
          <p:cNvPr id="319492" name="Text Box 4"/>
          <p:cNvSpPr txBox="1">
            <a:spLocks noChangeArrowheads="1"/>
          </p:cNvSpPr>
          <p:nvPr/>
        </p:nvSpPr>
        <p:spPr bwMode="auto">
          <a:xfrm>
            <a:off x="5747881" y="1371600"/>
            <a:ext cx="1338719" cy="707886"/>
          </a:xfrm>
          <a:prstGeom prst="rect">
            <a:avLst/>
          </a:prstGeom>
          <a:solidFill>
            <a:schemeClr val="accent1"/>
          </a:solidFill>
          <a:ln>
            <a:noFill/>
          </a:ln>
          <a:effectLst/>
        </p:spPr>
        <p:txBody>
          <a:bodyPr wrap="square">
            <a:spAutoFit/>
          </a:bodyPr>
          <a:lstStyle/>
          <a:p>
            <a:r>
              <a:rPr lang="en-US" sz="4000" b="1" dirty="0">
                <a:solidFill>
                  <a:srgbClr val="FFFF00"/>
                </a:solidFill>
              </a:rPr>
              <a:t>Rest</a:t>
            </a:r>
          </a:p>
        </p:txBody>
      </p:sp>
      <p:sp>
        <p:nvSpPr>
          <p:cNvPr id="5" name="Text Box 4"/>
          <p:cNvSpPr txBox="1">
            <a:spLocks noChangeArrowheads="1"/>
          </p:cNvSpPr>
          <p:nvPr/>
        </p:nvSpPr>
        <p:spPr bwMode="auto">
          <a:xfrm>
            <a:off x="2362201" y="1382616"/>
            <a:ext cx="1338720" cy="707886"/>
          </a:xfrm>
          <a:prstGeom prst="rect">
            <a:avLst/>
          </a:prstGeom>
          <a:solidFill>
            <a:schemeClr val="accent1"/>
          </a:solidFill>
          <a:ln>
            <a:noFill/>
          </a:ln>
          <a:effectLst/>
        </p:spPr>
        <p:txBody>
          <a:bodyPr wrap="square">
            <a:spAutoFit/>
          </a:bodyPr>
          <a:lstStyle/>
          <a:p>
            <a:r>
              <a:rPr lang="en-US" sz="4000" b="1" dirty="0">
                <a:solidFill>
                  <a:srgbClr val="FFFF00"/>
                </a:solidFill>
              </a:rPr>
              <a:t>Rest</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89912" y="102096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609600" y="778366"/>
            <a:ext cx="7772400" cy="685800"/>
          </a:xfrm>
        </p:spPr>
        <p:txBody>
          <a:bodyPr>
            <a:noAutofit/>
          </a:bodyPr>
          <a:lstStyle/>
          <a:p>
            <a:r>
              <a:rPr lang="en-US" sz="2400" b="1" dirty="0"/>
              <a:t>Animals are rotated through paddocks to control over grazing.</a:t>
            </a:r>
          </a:p>
        </p:txBody>
      </p:sp>
      <p:sp>
        <p:nvSpPr>
          <p:cNvPr id="443395" name="Rectangle 3"/>
          <p:cNvSpPr>
            <a:spLocks noGrp="1" noChangeArrowheads="1"/>
          </p:cNvSpPr>
          <p:nvPr>
            <p:ph sz="half" idx="1"/>
          </p:nvPr>
        </p:nvSpPr>
        <p:spPr>
          <a:xfrm>
            <a:off x="609600" y="1652166"/>
            <a:ext cx="3810000" cy="4114800"/>
          </a:xfrm>
        </p:spPr>
        <p:txBody>
          <a:bodyPr>
            <a:normAutofit lnSpcReduction="10000"/>
          </a:bodyPr>
          <a:lstStyle/>
          <a:p>
            <a:pPr marL="0" indent="0">
              <a:buNone/>
            </a:pPr>
            <a:r>
              <a:rPr lang="en-US" sz="1600" u="sng" dirty="0"/>
              <a:t>Overgrazing</a:t>
            </a:r>
            <a:r>
              <a:rPr lang="en-US" sz="1600" dirty="0"/>
              <a:t> results as animals go back for seconds on tender, sweet regrowth.  They skip the weeds.</a:t>
            </a:r>
          </a:p>
        </p:txBody>
      </p:sp>
      <p:sp>
        <p:nvSpPr>
          <p:cNvPr id="443397" name="Rectangle 5"/>
          <p:cNvSpPr>
            <a:spLocks noChangeArrowheads="1"/>
          </p:cNvSpPr>
          <p:nvPr/>
        </p:nvSpPr>
        <p:spPr bwMode="auto">
          <a:xfrm>
            <a:off x="711929" y="2534334"/>
            <a:ext cx="3419855" cy="1560731"/>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3398" name="Rectangle 6"/>
          <p:cNvSpPr>
            <a:spLocks noChangeArrowheads="1"/>
          </p:cNvSpPr>
          <p:nvPr/>
        </p:nvSpPr>
        <p:spPr bwMode="auto">
          <a:xfrm>
            <a:off x="4876800" y="2514600"/>
            <a:ext cx="3200400" cy="1600200"/>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3399" name="Line 7"/>
          <p:cNvSpPr>
            <a:spLocks noChangeShapeType="1"/>
          </p:cNvSpPr>
          <p:nvPr/>
        </p:nvSpPr>
        <p:spPr bwMode="auto">
          <a:xfrm>
            <a:off x="4876800" y="3048000"/>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400" name="Line 8"/>
          <p:cNvSpPr>
            <a:spLocks noChangeShapeType="1"/>
          </p:cNvSpPr>
          <p:nvPr/>
        </p:nvSpPr>
        <p:spPr bwMode="auto">
          <a:xfrm>
            <a:off x="4876800" y="3581400"/>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401" name="Line 9"/>
          <p:cNvSpPr>
            <a:spLocks noChangeShapeType="1"/>
          </p:cNvSpPr>
          <p:nvPr/>
        </p:nvSpPr>
        <p:spPr bwMode="auto">
          <a:xfrm>
            <a:off x="6400800" y="251460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402" name="Line 10"/>
          <p:cNvSpPr>
            <a:spLocks noChangeShapeType="1"/>
          </p:cNvSpPr>
          <p:nvPr/>
        </p:nvSpPr>
        <p:spPr bwMode="auto">
          <a:xfrm>
            <a:off x="6705600" y="251460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403" name="Line 11"/>
          <p:cNvSpPr>
            <a:spLocks noChangeShapeType="1"/>
          </p:cNvSpPr>
          <p:nvPr/>
        </p:nvSpPr>
        <p:spPr bwMode="auto">
          <a:xfrm>
            <a:off x="7010400" y="251460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404" name="Line 12"/>
          <p:cNvSpPr>
            <a:spLocks noChangeShapeType="1"/>
          </p:cNvSpPr>
          <p:nvPr/>
        </p:nvSpPr>
        <p:spPr bwMode="auto">
          <a:xfrm>
            <a:off x="7315200" y="251460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405" name="Line 13"/>
          <p:cNvSpPr>
            <a:spLocks noChangeShapeType="1"/>
          </p:cNvSpPr>
          <p:nvPr/>
        </p:nvSpPr>
        <p:spPr bwMode="auto">
          <a:xfrm>
            <a:off x="7696200" y="251460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406" name="Line 14"/>
          <p:cNvSpPr>
            <a:spLocks noChangeShapeType="1"/>
          </p:cNvSpPr>
          <p:nvPr/>
        </p:nvSpPr>
        <p:spPr bwMode="auto">
          <a:xfrm>
            <a:off x="6096000" y="251460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407" name="Line 15"/>
          <p:cNvSpPr>
            <a:spLocks noChangeShapeType="1"/>
          </p:cNvSpPr>
          <p:nvPr/>
        </p:nvSpPr>
        <p:spPr bwMode="auto">
          <a:xfrm>
            <a:off x="5791200" y="251460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408" name="Line 16"/>
          <p:cNvSpPr>
            <a:spLocks noChangeShapeType="1"/>
          </p:cNvSpPr>
          <p:nvPr/>
        </p:nvSpPr>
        <p:spPr bwMode="auto">
          <a:xfrm>
            <a:off x="5486400" y="251460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409" name="Line 17"/>
          <p:cNvSpPr>
            <a:spLocks noChangeShapeType="1"/>
          </p:cNvSpPr>
          <p:nvPr/>
        </p:nvSpPr>
        <p:spPr bwMode="auto">
          <a:xfrm>
            <a:off x="5181600" y="251460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3410" name="Picture 18" descr="D:\Cattle on Pasture\#2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778" t="11525" b="17149"/>
          <a:stretch/>
        </p:blipFill>
        <p:spPr bwMode="auto">
          <a:xfrm>
            <a:off x="952041" y="4189630"/>
            <a:ext cx="2895600" cy="1817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80379" y="2705099"/>
            <a:ext cx="1752600" cy="646331"/>
          </a:xfrm>
          <a:prstGeom prst="rect">
            <a:avLst/>
          </a:prstGeom>
          <a:noFill/>
        </p:spPr>
        <p:txBody>
          <a:bodyPr wrap="square" rtlCol="0">
            <a:spAutoFit/>
          </a:bodyPr>
          <a:lstStyle/>
          <a:p>
            <a:r>
              <a:rPr lang="en-US" dirty="0"/>
              <a:t>30 days</a:t>
            </a:r>
          </a:p>
          <a:p>
            <a:r>
              <a:rPr lang="en-US" dirty="0"/>
              <a:t>1 paddock </a:t>
            </a:r>
          </a:p>
        </p:txBody>
      </p:sp>
      <p:sp>
        <p:nvSpPr>
          <p:cNvPr id="443396" name="Rectangle 4"/>
          <p:cNvSpPr>
            <a:spLocks noGrp="1" noChangeArrowheads="1"/>
          </p:cNvSpPr>
          <p:nvPr>
            <p:ph sz="half" idx="2"/>
          </p:nvPr>
        </p:nvSpPr>
        <p:spPr>
          <a:xfrm>
            <a:off x="5553456" y="2705099"/>
            <a:ext cx="2133600" cy="762001"/>
          </a:xfrm>
        </p:spPr>
        <p:txBody>
          <a:bodyPr>
            <a:normAutofit lnSpcReduction="10000"/>
          </a:bodyPr>
          <a:lstStyle/>
          <a:p>
            <a:r>
              <a:rPr lang="en-US" dirty="0"/>
              <a:t>30 days</a:t>
            </a:r>
          </a:p>
          <a:p>
            <a:r>
              <a:rPr lang="en-US" dirty="0"/>
              <a:t>30 paddocks</a:t>
            </a:r>
          </a:p>
        </p:txBody>
      </p:sp>
      <p:sp>
        <p:nvSpPr>
          <p:cNvPr id="3" name="TextBox 2"/>
          <p:cNvSpPr txBox="1"/>
          <p:nvPr/>
        </p:nvSpPr>
        <p:spPr>
          <a:xfrm>
            <a:off x="4772406" y="1411517"/>
            <a:ext cx="4066794" cy="1077218"/>
          </a:xfrm>
          <a:prstGeom prst="rect">
            <a:avLst/>
          </a:prstGeom>
          <a:noFill/>
        </p:spPr>
        <p:txBody>
          <a:bodyPr wrap="square" rtlCol="0">
            <a:spAutoFit/>
          </a:bodyPr>
          <a:lstStyle/>
          <a:p>
            <a:r>
              <a:rPr lang="en-US" sz="1600" dirty="0"/>
              <a:t>In Managed Grazing, animals eat everything in their paddock including weeds.  Then cows are excluded from the  paddock.  This allows plants to recover and regrow.  </a:t>
            </a:r>
          </a:p>
        </p:txBody>
      </p:sp>
      <p:pic>
        <p:nvPicPr>
          <p:cNvPr id="4" name="Picture 3"/>
          <p:cNvPicPr>
            <a:picLocks noChangeAspect="1"/>
          </p:cNvPicPr>
          <p:nvPr/>
        </p:nvPicPr>
        <p:blipFill rotWithShape="1">
          <a:blip r:embed="rId5"/>
          <a:srcRect b="20652"/>
          <a:stretch/>
        </p:blipFill>
        <p:spPr>
          <a:xfrm>
            <a:off x="4908887" y="4205696"/>
            <a:ext cx="2983825" cy="1817689"/>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507653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4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C:\WINDOWS\Desktop\TILLER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81000"/>
            <a:ext cx="5119688" cy="5523126"/>
          </a:xfrm>
          <a:prstGeom prst="rect">
            <a:avLst/>
          </a:prstGeom>
          <a:noFill/>
          <a:extLst>
            <a:ext uri="{909E8E84-426E-40DD-AFC4-6F175D3DCCD1}">
              <a14:hiddenFill xmlns:a14="http://schemas.microsoft.com/office/drawing/2010/main">
                <a:solidFill>
                  <a:srgbClr val="FFFFFF"/>
                </a:solidFill>
              </a14:hiddenFill>
            </a:ext>
          </a:extLst>
        </p:spPr>
      </p:pic>
      <p:sp>
        <p:nvSpPr>
          <p:cNvPr id="322563" name="Rectangle 3"/>
          <p:cNvSpPr>
            <a:spLocks noGrp="1" noChangeArrowheads="1"/>
          </p:cNvSpPr>
          <p:nvPr>
            <p:ph type="title" idx="4294967295"/>
          </p:nvPr>
        </p:nvSpPr>
        <p:spPr>
          <a:xfrm>
            <a:off x="388938" y="1943100"/>
            <a:ext cx="2590800" cy="3048000"/>
          </a:xfrm>
        </p:spPr>
        <p:txBody>
          <a:bodyPr>
            <a:normAutofit fontScale="90000"/>
          </a:bodyPr>
          <a:lstStyle/>
          <a:p>
            <a:pPr algn="l"/>
            <a:r>
              <a:rPr lang="en-US" sz="2800" b="1" dirty="0"/>
              <a:t>Plant re-growth</a:t>
            </a:r>
            <a:br>
              <a:rPr lang="en-US" sz="2800" b="1" dirty="0"/>
            </a:br>
            <a:r>
              <a:rPr lang="en-US" sz="2800" b="1" dirty="0"/>
              <a:t>and the timing of grazing improve the productivity of pastures and help the animals make a lot of meat or milk.</a:t>
            </a:r>
          </a:p>
        </p:txBody>
      </p:sp>
      <p:sp>
        <p:nvSpPr>
          <p:cNvPr id="322564" name="Text Box 4"/>
          <p:cNvSpPr txBox="1">
            <a:spLocks noChangeArrowheads="1"/>
          </p:cNvSpPr>
          <p:nvPr/>
        </p:nvSpPr>
        <p:spPr bwMode="auto">
          <a:xfrm>
            <a:off x="304800" y="1143000"/>
            <a:ext cx="225523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b="1" dirty="0"/>
              <a:t>Regrowth</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46697" y="46863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16179</TotalTime>
  <Words>1718</Words>
  <Application>Microsoft Macintosh PowerPoint</Application>
  <PresentationFormat>On-screen Show (4:3)</PresentationFormat>
  <Paragraphs>158</Paragraphs>
  <Slides>36</Slides>
  <Notes>2</Notes>
  <HiddenSlides>0</HiddenSlides>
  <MMClips>27</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42" baseType="lpstr">
      <vt:lpstr>Arial</vt:lpstr>
      <vt:lpstr>Calibri</vt:lpstr>
      <vt:lpstr>Calibri Light</vt:lpstr>
      <vt:lpstr>Office Theme</vt:lpstr>
      <vt:lpstr>Photo Editor Photo</vt:lpstr>
      <vt:lpstr>Chart</vt:lpstr>
      <vt:lpstr>Guide to Managed Grazing:  &amp; Organic Pastures </vt:lpstr>
      <vt:lpstr> What is Managed Grazing?  </vt:lpstr>
      <vt:lpstr>Why is it important?</vt:lpstr>
      <vt:lpstr>            The components of managed grazing.</vt:lpstr>
      <vt:lpstr>PowerPoint Presentation</vt:lpstr>
      <vt:lpstr>A farmer uses portable electric fence to create paddocks, which are divided fields.   Paddocks control how much the animals eat.  If the animals over-graze the plants, the plants loose vigor and productivity.   </vt:lpstr>
      <vt:lpstr>Just like a lawn, pasture plants can be cut (or grazed) about every 3 weeks.  They need a rest in between.</vt:lpstr>
      <vt:lpstr>Animals are rotated through paddocks to control over grazing.</vt:lpstr>
      <vt:lpstr>Plant re-growth and the timing of grazing improve the productivity of pastures and help the animals make a lot of meat or milk.</vt:lpstr>
      <vt:lpstr>Ration, Rotate, Residual, Rest </vt:lpstr>
      <vt:lpstr>Residual – what remains is as important as what was eaten</vt:lpstr>
      <vt:lpstr>PowerPoint Presentation</vt:lpstr>
      <vt:lpstr>Ruminants &amp; Grasses  Co-Evolved with this cycle of rest and rotation</vt:lpstr>
      <vt:lpstr>The  Original Grazers – the Midwestern plains were sustainable for thousands of years.  A beautiful balance between plants &amp; animals.</vt:lpstr>
      <vt:lpstr>PowerPoint Presentation</vt:lpstr>
      <vt:lpstr>Why is grazing a WIN for the land &amp; water?         Plowed &amp; planted           vs.                 Perennial</vt:lpstr>
      <vt:lpstr>Why is grazing a WIN for the land &amp; water?   6 months of cover              vs.         12 months of cover</vt:lpstr>
      <vt:lpstr>When water moves across, and off, farm fields, water pollution occurs.</vt:lpstr>
      <vt:lpstr>Soil Organic Matter is important – the best soils have high levels organic matter</vt:lpstr>
      <vt:lpstr>Herbivores have grazed for millennia.  Only in the last 50 years have they been fed corn and soybeans</vt:lpstr>
      <vt:lpstr>Why is grazing a WIN for the land &amp; water? Farmers spread manure      vs.         Grazers distribute manure</vt:lpstr>
      <vt:lpstr>PowerPoint Presentation</vt:lpstr>
      <vt:lpstr>Why is grazing a WIN for the land &amp; water? Tractors          vs.          Four feet</vt:lpstr>
      <vt:lpstr>What do grazing farms do in winter?</vt:lpstr>
      <vt:lpstr> Why is Managed Grazing a WIN for animals?  </vt:lpstr>
      <vt:lpstr>Cattle on pasture live longer and have fewer veterinary bills (****)  than cows confined to barns with concrete floors the majority of their life </vt:lpstr>
      <vt:lpstr>Why is grazing a WIN for food quality?</vt:lpstr>
      <vt:lpstr>Managed Grazing is a requirement for certified organic MILK. (****)</vt:lpstr>
      <vt:lpstr>Why is grazing a WIN for food nutrition?</vt:lpstr>
      <vt:lpstr>There’s more than one way to grow a steak:   a) grass-fed  or b) corn/soy-fed.   </vt:lpstr>
      <vt:lpstr>You are what you eat. Cows are what they eat. </vt:lpstr>
      <vt:lpstr>Why is grazing a WIN for the farmer?</vt:lpstr>
      <vt:lpstr>The capital ($$$$) needed to farm this way is cost prohibitive so farmers need investor partners.  They have less control of this farm.</vt:lpstr>
      <vt:lpstr>Grazing is an inexpensive way for new dairy farmers to get started.</vt:lpstr>
      <vt:lpstr>Graziers report higher quality of life and satisfaction than non-grazing farmers ****</vt:lpstr>
      <vt:lpstr>Managed Grazing – a quadruple win for sustainability.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Grazing Ecology</dc:title>
  <dc:creator>laura paine</dc:creator>
  <cp:lastModifiedBy>Beth, Roxanne H.</cp:lastModifiedBy>
  <cp:revision>189</cp:revision>
  <dcterms:created xsi:type="dcterms:W3CDTF">2001-06-15T11:14:43Z</dcterms:created>
  <dcterms:modified xsi:type="dcterms:W3CDTF">2021-02-18T17:24:29Z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7838be-d265-4e35-82ad-35295101f73e_Enabled">
    <vt:lpwstr>true</vt:lpwstr>
  </property>
  <property fmtid="{D5CDD505-2E9C-101B-9397-08002B2CF9AE}" pid="3" name="MSIP_Label_167838be-d265-4e35-82ad-35295101f73e_SetDate">
    <vt:lpwstr>2020-08-04T01:34:07Z</vt:lpwstr>
  </property>
  <property fmtid="{D5CDD505-2E9C-101B-9397-08002B2CF9AE}" pid="4" name="MSIP_Label_167838be-d265-4e35-82ad-35295101f73e_Method">
    <vt:lpwstr>Standard</vt:lpwstr>
  </property>
  <property fmtid="{D5CDD505-2E9C-101B-9397-08002B2CF9AE}" pid="5" name="MSIP_Label_167838be-d265-4e35-82ad-35295101f73e_Name">
    <vt:lpwstr>Public</vt:lpwstr>
  </property>
  <property fmtid="{D5CDD505-2E9C-101B-9397-08002B2CF9AE}" pid="6" name="MSIP_Label_167838be-d265-4e35-82ad-35295101f73e_SiteId">
    <vt:lpwstr>00d501fb-5a68-42d6-b3d8-e8b2f16906d4</vt:lpwstr>
  </property>
  <property fmtid="{D5CDD505-2E9C-101B-9397-08002B2CF9AE}" pid="7" name="MSIP_Label_167838be-d265-4e35-82ad-35295101f73e_ActionId">
    <vt:lpwstr>462a6bd8-ec4c-4965-b247-af7887e11c8c</vt:lpwstr>
  </property>
  <property fmtid="{D5CDD505-2E9C-101B-9397-08002B2CF9AE}" pid="8" name="MSIP_Label_167838be-d265-4e35-82ad-35295101f73e_ContentBits">
    <vt:lpwstr>0</vt:lpwstr>
  </property>
</Properties>
</file>