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68" r:id="rId5"/>
    <p:sldId id="369" r:id="rId6"/>
    <p:sldId id="256" r:id="rId7"/>
    <p:sldId id="270" r:id="rId8"/>
    <p:sldId id="271" r:id="rId9"/>
    <p:sldId id="260" r:id="rId10"/>
    <p:sldId id="261" r:id="rId11"/>
    <p:sldId id="262" r:id="rId12"/>
    <p:sldId id="267" r:id="rId13"/>
    <p:sldId id="263" r:id="rId14"/>
    <p:sldId id="266" r:id="rId15"/>
    <p:sldId id="264" r:id="rId16"/>
    <p:sldId id="265" r:id="rId17"/>
    <p:sldId id="258" r:id="rId18"/>
    <p:sldId id="273" r:id="rId19"/>
    <p:sldId id="274" r:id="rId20"/>
    <p:sldId id="275" r:id="rId21"/>
    <p:sldId id="272" r:id="rId22"/>
    <p:sldId id="366" r:id="rId23"/>
    <p:sldId id="367" r:id="rId24"/>
    <p:sldId id="276" r:id="rId25"/>
    <p:sldId id="269" r:id="rId26"/>
    <p:sldId id="370" r:id="rId27"/>
    <p:sldId id="371" r:id="rId28"/>
    <p:sldId id="3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307"/>
    <a:srgbClr val="B01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9DAD0-A662-4802-97EF-45DB67422FDF}" v="1" dt="2025-04-22T12:23:07.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Georgakakos" userId="S::cbgeorga@esf.edu::d5280ee3-9b52-4cdd-8425-8b5b80d1b0dc" providerId="AD" clId="Web-{435B7CE6-6704-4BDB-B619-FF6CB61AD4BE}"/>
    <pc:docChg chg="addSld modSld">
      <pc:chgData name="Christine Georgakakos" userId="S::cbgeorga@esf.edu::d5280ee3-9b52-4cdd-8425-8b5b80d1b0dc" providerId="AD" clId="Web-{435B7CE6-6704-4BDB-B619-FF6CB61AD4BE}" dt="2023-11-14T15:48:04.830" v="9"/>
      <pc:docMkLst>
        <pc:docMk/>
      </pc:docMkLst>
      <pc:sldChg chg="addSp delSp modSp mod setBg">
        <pc:chgData name="Christine Georgakakos" userId="S::cbgeorga@esf.edu::d5280ee3-9b52-4cdd-8425-8b5b80d1b0dc" providerId="AD" clId="Web-{435B7CE6-6704-4BDB-B619-FF6CB61AD4BE}" dt="2023-11-14T15:48:04.830" v="9"/>
        <pc:sldMkLst>
          <pc:docMk/>
          <pc:sldMk cId="694632998" sldId="258"/>
        </pc:sldMkLst>
      </pc:sldChg>
      <pc:sldChg chg="add">
        <pc:chgData name="Christine Georgakakos" userId="S::cbgeorga@esf.edu::d5280ee3-9b52-4cdd-8425-8b5b80d1b0dc" providerId="AD" clId="Web-{435B7CE6-6704-4BDB-B619-FF6CB61AD4BE}" dt="2023-11-14T15:42:33.963" v="0"/>
        <pc:sldMkLst>
          <pc:docMk/>
          <pc:sldMk cId="2241904966" sldId="272"/>
        </pc:sldMkLst>
      </pc:sldChg>
      <pc:sldChg chg="add">
        <pc:chgData name="Christine Georgakakos" userId="S::cbgeorga@esf.edu::d5280ee3-9b52-4cdd-8425-8b5b80d1b0dc" providerId="AD" clId="Web-{435B7CE6-6704-4BDB-B619-FF6CB61AD4BE}" dt="2023-11-14T15:43:29.652" v="1"/>
        <pc:sldMkLst>
          <pc:docMk/>
          <pc:sldMk cId="2399119953" sldId="273"/>
        </pc:sldMkLst>
      </pc:sldChg>
      <pc:sldChg chg="add">
        <pc:chgData name="Christine Georgakakos" userId="S::cbgeorga@esf.edu::d5280ee3-9b52-4cdd-8425-8b5b80d1b0dc" providerId="AD" clId="Web-{435B7CE6-6704-4BDB-B619-FF6CB61AD4BE}" dt="2023-11-14T15:43:44.934" v="2"/>
        <pc:sldMkLst>
          <pc:docMk/>
          <pc:sldMk cId="2857414864" sldId="274"/>
        </pc:sldMkLst>
      </pc:sldChg>
      <pc:sldChg chg="addSp delSp modSp add">
        <pc:chgData name="Christine Georgakakos" userId="S::cbgeorga@esf.edu::d5280ee3-9b52-4cdd-8425-8b5b80d1b0dc" providerId="AD" clId="Web-{435B7CE6-6704-4BDB-B619-FF6CB61AD4BE}" dt="2023-11-14T15:47:33.845" v="5"/>
        <pc:sldMkLst>
          <pc:docMk/>
          <pc:sldMk cId="2489158714" sldId="275"/>
        </pc:sldMkLst>
      </pc:sldChg>
    </pc:docChg>
  </pc:docChgLst>
  <pc:docChgLst>
    <pc:chgData name="Christine Georgakakos" userId="d5280ee3-9b52-4cdd-8425-8b5b80d1b0dc" providerId="ADAL" clId="{6D94CA9E-1321-4140-AC2B-67713642437E}"/>
    <pc:docChg chg="custSel addSld delSld modSld">
      <pc:chgData name="Christine Georgakakos" userId="d5280ee3-9b52-4cdd-8425-8b5b80d1b0dc" providerId="ADAL" clId="{6D94CA9E-1321-4140-AC2B-67713642437E}" dt="2024-11-19T16:14:41.909" v="97" actId="403"/>
      <pc:docMkLst>
        <pc:docMk/>
      </pc:docMkLst>
      <pc:sldChg chg="modSp mod">
        <pc:chgData name="Christine Georgakakos" userId="d5280ee3-9b52-4cdd-8425-8b5b80d1b0dc" providerId="ADAL" clId="{6D94CA9E-1321-4140-AC2B-67713642437E}" dt="2024-11-19T16:08:18.458" v="69" actId="20577"/>
        <pc:sldMkLst>
          <pc:docMk/>
          <pc:sldMk cId="3201449107" sldId="256"/>
        </pc:sldMkLst>
      </pc:sldChg>
      <pc:sldChg chg="add del">
        <pc:chgData name="Christine Georgakakos" userId="d5280ee3-9b52-4cdd-8425-8b5b80d1b0dc" providerId="ADAL" clId="{6D94CA9E-1321-4140-AC2B-67713642437E}" dt="2024-11-19T16:11:42.181" v="77" actId="47"/>
        <pc:sldMkLst>
          <pc:docMk/>
          <pc:sldMk cId="3741475560" sldId="257"/>
        </pc:sldMkLst>
      </pc:sldChg>
      <pc:sldChg chg="addSp delSp modSp mod">
        <pc:chgData name="Christine Georgakakos" userId="d5280ee3-9b52-4cdd-8425-8b5b80d1b0dc" providerId="ADAL" clId="{6D94CA9E-1321-4140-AC2B-67713642437E}" dt="2024-11-19T16:11:32.711" v="76" actId="1076"/>
        <pc:sldMkLst>
          <pc:docMk/>
          <pc:sldMk cId="694632998" sldId="258"/>
        </pc:sldMkLst>
      </pc:sldChg>
      <pc:sldChg chg="addSp modSp del mod">
        <pc:chgData name="Christine Georgakakos" userId="d5280ee3-9b52-4cdd-8425-8b5b80d1b0dc" providerId="ADAL" clId="{6D94CA9E-1321-4140-AC2B-67713642437E}" dt="2024-11-19T16:13:41.550" v="89" actId="47"/>
        <pc:sldMkLst>
          <pc:docMk/>
          <pc:sldMk cId="2888524002" sldId="259"/>
        </pc:sldMkLst>
      </pc:sldChg>
      <pc:sldChg chg="modSp mod setBg">
        <pc:chgData name="Christine Georgakakos" userId="d5280ee3-9b52-4cdd-8425-8b5b80d1b0dc" providerId="ADAL" clId="{6D94CA9E-1321-4140-AC2B-67713642437E}" dt="2024-11-19T16:07:58.732" v="65"/>
        <pc:sldMkLst>
          <pc:docMk/>
          <pc:sldMk cId="570914018" sldId="269"/>
        </pc:sldMkLst>
      </pc:sldChg>
      <pc:sldChg chg="addSp modSp mod">
        <pc:chgData name="Christine Georgakakos" userId="d5280ee3-9b52-4cdd-8425-8b5b80d1b0dc" providerId="ADAL" clId="{6D94CA9E-1321-4140-AC2B-67713642437E}" dt="2024-11-19T16:12:43.209" v="85" actId="167"/>
        <pc:sldMkLst>
          <pc:docMk/>
          <pc:sldMk cId="2241904966" sldId="272"/>
        </pc:sldMkLst>
      </pc:sldChg>
      <pc:sldChg chg="addSp modSp mod">
        <pc:chgData name="Christine Georgakakos" userId="d5280ee3-9b52-4cdd-8425-8b5b80d1b0dc" providerId="ADAL" clId="{6D94CA9E-1321-4140-AC2B-67713642437E}" dt="2024-11-19T16:14:18.927" v="92" actId="207"/>
        <pc:sldMkLst>
          <pc:docMk/>
          <pc:sldMk cId="2399119953" sldId="273"/>
        </pc:sldMkLst>
      </pc:sldChg>
      <pc:sldChg chg="addSp modSp mod">
        <pc:chgData name="Christine Georgakakos" userId="d5280ee3-9b52-4cdd-8425-8b5b80d1b0dc" providerId="ADAL" clId="{6D94CA9E-1321-4140-AC2B-67713642437E}" dt="2024-11-19T16:14:41.909" v="97" actId="403"/>
        <pc:sldMkLst>
          <pc:docMk/>
          <pc:sldMk cId="2857414864" sldId="274"/>
        </pc:sldMkLst>
      </pc:sldChg>
      <pc:sldChg chg="addSp delSp modSp mod">
        <pc:chgData name="Christine Georgakakos" userId="d5280ee3-9b52-4cdd-8425-8b5b80d1b0dc" providerId="ADAL" clId="{6D94CA9E-1321-4140-AC2B-67713642437E}" dt="2024-11-19T16:14:30.969" v="94" actId="113"/>
        <pc:sldMkLst>
          <pc:docMk/>
          <pc:sldMk cId="2489158714" sldId="275"/>
        </pc:sldMkLst>
      </pc:sldChg>
      <pc:sldChg chg="del">
        <pc:chgData name="Christine Georgakakos" userId="d5280ee3-9b52-4cdd-8425-8b5b80d1b0dc" providerId="ADAL" clId="{6D94CA9E-1321-4140-AC2B-67713642437E}" dt="2024-11-19T16:13:42.747" v="90" actId="47"/>
        <pc:sldMkLst>
          <pc:docMk/>
          <pc:sldMk cId="375105512" sldId="277"/>
        </pc:sldMkLst>
      </pc:sldChg>
      <pc:sldChg chg="add">
        <pc:chgData name="Christine Georgakakos" userId="d5280ee3-9b52-4cdd-8425-8b5b80d1b0dc" providerId="ADAL" clId="{6D94CA9E-1321-4140-AC2B-67713642437E}" dt="2024-11-19T16:13:38.357" v="88"/>
        <pc:sldMkLst>
          <pc:docMk/>
          <pc:sldMk cId="658686180" sldId="366"/>
        </pc:sldMkLst>
      </pc:sldChg>
      <pc:sldChg chg="add">
        <pc:chgData name="Christine Georgakakos" userId="d5280ee3-9b52-4cdd-8425-8b5b80d1b0dc" providerId="ADAL" clId="{6D94CA9E-1321-4140-AC2B-67713642437E}" dt="2024-11-19T16:13:38.357" v="88"/>
        <pc:sldMkLst>
          <pc:docMk/>
          <pc:sldMk cId="445825916" sldId="367"/>
        </pc:sldMkLst>
      </pc:sldChg>
    </pc:docChg>
  </pc:docChgLst>
  <pc:docChgLst>
    <pc:chgData name="Christine Georgakakos" userId="d5280ee3-9b52-4cdd-8425-8b5b80d1b0dc" providerId="ADAL" clId="{0AC9DAD0-A662-4802-97EF-45DB67422FDF}"/>
    <pc:docChg chg="custSel addSld modSld">
      <pc:chgData name="Christine Georgakakos" userId="d5280ee3-9b52-4cdd-8425-8b5b80d1b0dc" providerId="ADAL" clId="{0AC9DAD0-A662-4802-97EF-45DB67422FDF}" dt="2025-04-22T12:26:11.582" v="397" actId="1076"/>
      <pc:docMkLst>
        <pc:docMk/>
      </pc:docMkLst>
      <pc:sldChg chg="addSp modSp new mod">
        <pc:chgData name="Christine Georgakakos" userId="d5280ee3-9b52-4cdd-8425-8b5b80d1b0dc" providerId="ADAL" clId="{0AC9DAD0-A662-4802-97EF-45DB67422FDF}" dt="2025-04-22T12:26:11.582" v="397" actId="1076"/>
        <pc:sldMkLst>
          <pc:docMk/>
          <pc:sldMk cId="2667497081" sldId="372"/>
        </pc:sldMkLst>
        <pc:spChg chg="mod">
          <ac:chgData name="Christine Georgakakos" userId="d5280ee3-9b52-4cdd-8425-8b5b80d1b0dc" providerId="ADAL" clId="{0AC9DAD0-A662-4802-97EF-45DB67422FDF}" dt="2025-04-22T12:26:08.543" v="396" actId="1076"/>
          <ac:spMkLst>
            <pc:docMk/>
            <pc:sldMk cId="2667497081" sldId="372"/>
            <ac:spMk id="2" creationId="{A4AD9F36-3E12-0754-6BF9-9B462A3C1657}"/>
          </ac:spMkLst>
        </pc:spChg>
        <pc:spChg chg="mod">
          <ac:chgData name="Christine Georgakakos" userId="d5280ee3-9b52-4cdd-8425-8b5b80d1b0dc" providerId="ADAL" clId="{0AC9DAD0-A662-4802-97EF-45DB67422FDF}" dt="2025-04-22T12:26:11.582" v="397" actId="1076"/>
          <ac:spMkLst>
            <pc:docMk/>
            <pc:sldMk cId="2667497081" sldId="372"/>
            <ac:spMk id="3" creationId="{A48AD68D-93A7-3880-4008-EF3FB055B79F}"/>
          </ac:spMkLst>
        </pc:spChg>
        <pc:picChg chg="add mod">
          <ac:chgData name="Christine Georgakakos" userId="d5280ee3-9b52-4cdd-8425-8b5b80d1b0dc" providerId="ADAL" clId="{0AC9DAD0-A662-4802-97EF-45DB67422FDF}" dt="2025-04-22T12:25:35.138" v="386" actId="1036"/>
          <ac:picMkLst>
            <pc:docMk/>
            <pc:sldMk cId="2667497081" sldId="372"/>
            <ac:picMk id="4" creationId="{F1034D6D-DD03-E4BF-0447-5DE9A5995C95}"/>
          </ac:picMkLst>
        </pc:picChg>
        <pc:picChg chg="add mod">
          <ac:chgData name="Christine Georgakakos" userId="d5280ee3-9b52-4cdd-8425-8b5b80d1b0dc" providerId="ADAL" clId="{0AC9DAD0-A662-4802-97EF-45DB67422FDF}" dt="2025-04-22T12:25:23.798" v="371" actId="1076"/>
          <ac:picMkLst>
            <pc:docMk/>
            <pc:sldMk cId="2667497081" sldId="372"/>
            <ac:picMk id="5" creationId="{E6F2B55B-26A2-34C6-6229-900DB2A34FBC}"/>
          </ac:picMkLst>
        </pc:picChg>
        <pc:picChg chg="add mod">
          <ac:chgData name="Christine Georgakakos" userId="d5280ee3-9b52-4cdd-8425-8b5b80d1b0dc" providerId="ADAL" clId="{0AC9DAD0-A662-4802-97EF-45DB67422FDF}" dt="2025-04-22T12:25:21.970" v="370" actId="1076"/>
          <ac:picMkLst>
            <pc:docMk/>
            <pc:sldMk cId="2667497081" sldId="372"/>
            <ac:picMk id="6" creationId="{8221C569-9A8C-FCA8-03FD-2BE8E406C72D}"/>
          </ac:picMkLst>
        </pc:picChg>
        <pc:picChg chg="add mod">
          <ac:chgData name="Christine Georgakakos" userId="d5280ee3-9b52-4cdd-8425-8b5b80d1b0dc" providerId="ADAL" clId="{0AC9DAD0-A662-4802-97EF-45DB67422FDF}" dt="2025-04-22T12:25:19.754" v="369" actId="1076"/>
          <ac:picMkLst>
            <pc:docMk/>
            <pc:sldMk cId="2667497081" sldId="372"/>
            <ac:picMk id="8" creationId="{6F4C8FB5-E61C-BED1-4F4A-9D475BDFC799}"/>
          </ac:picMkLst>
        </pc:picChg>
      </pc:sldChg>
    </pc:docChg>
  </pc:docChgLst>
  <pc:docChgLst>
    <pc:chgData name="Christine Georgakakos" userId="d5280ee3-9b52-4cdd-8425-8b5b80d1b0dc" providerId="ADAL" clId="{22187F0D-E9C4-4BC4-9E4B-9163C33121EF}"/>
    <pc:docChg chg="custSel addSld modSld">
      <pc:chgData name="Christine Georgakakos" userId="d5280ee3-9b52-4cdd-8425-8b5b80d1b0dc" providerId="ADAL" clId="{22187F0D-E9C4-4BC4-9E4B-9163C33121EF}" dt="2025-04-02T19:48:55.434" v="1470" actId="20577"/>
      <pc:docMkLst>
        <pc:docMk/>
      </pc:docMkLst>
      <pc:sldChg chg="modSp mod">
        <pc:chgData name="Christine Georgakakos" userId="d5280ee3-9b52-4cdd-8425-8b5b80d1b0dc" providerId="ADAL" clId="{22187F0D-E9C4-4BC4-9E4B-9163C33121EF}" dt="2025-04-02T19:18:29.578" v="53" actId="20577"/>
        <pc:sldMkLst>
          <pc:docMk/>
          <pc:sldMk cId="3201449107" sldId="256"/>
        </pc:sldMkLst>
        <pc:spChg chg="mod">
          <ac:chgData name="Christine Georgakakos" userId="d5280ee3-9b52-4cdd-8425-8b5b80d1b0dc" providerId="ADAL" clId="{22187F0D-E9C4-4BC4-9E4B-9163C33121EF}" dt="2025-04-02T19:18:29.578" v="53" actId="20577"/>
          <ac:spMkLst>
            <pc:docMk/>
            <pc:sldMk cId="3201449107" sldId="256"/>
            <ac:spMk id="3" creationId="{40B09A3F-90A8-1668-F074-CCDAAD321437}"/>
          </ac:spMkLst>
        </pc:spChg>
      </pc:sldChg>
      <pc:sldChg chg="modSp">
        <pc:chgData name="Christine Georgakakos" userId="d5280ee3-9b52-4cdd-8425-8b5b80d1b0dc" providerId="ADAL" clId="{22187F0D-E9C4-4BC4-9E4B-9163C33121EF}" dt="2025-04-02T19:33:37.323" v="932" actId="20577"/>
        <pc:sldMkLst>
          <pc:docMk/>
          <pc:sldMk cId="348216392" sldId="263"/>
        </pc:sldMkLst>
        <pc:spChg chg="mod">
          <ac:chgData name="Christine Georgakakos" userId="d5280ee3-9b52-4cdd-8425-8b5b80d1b0dc" providerId="ADAL" clId="{22187F0D-E9C4-4BC4-9E4B-9163C33121EF}" dt="2025-04-02T19:33:37.323" v="932" actId="20577"/>
          <ac:spMkLst>
            <pc:docMk/>
            <pc:sldMk cId="348216392" sldId="263"/>
            <ac:spMk id="9" creationId="{7E5EF930-A265-AEE6-94D8-EEAEF629D647}"/>
          </ac:spMkLst>
        </pc:spChg>
      </pc:sldChg>
      <pc:sldChg chg="modSp">
        <pc:chgData name="Christine Georgakakos" userId="d5280ee3-9b52-4cdd-8425-8b5b80d1b0dc" providerId="ADAL" clId="{22187F0D-E9C4-4BC4-9E4B-9163C33121EF}" dt="2025-04-02T19:35:17.720" v="1028" actId="20577"/>
        <pc:sldMkLst>
          <pc:docMk/>
          <pc:sldMk cId="2249426978" sldId="264"/>
        </pc:sldMkLst>
        <pc:spChg chg="mod">
          <ac:chgData name="Christine Georgakakos" userId="d5280ee3-9b52-4cdd-8425-8b5b80d1b0dc" providerId="ADAL" clId="{22187F0D-E9C4-4BC4-9E4B-9163C33121EF}" dt="2025-04-02T19:35:17.720" v="1028" actId="20577"/>
          <ac:spMkLst>
            <pc:docMk/>
            <pc:sldMk cId="2249426978" sldId="264"/>
            <ac:spMk id="3" creationId="{DA0BBCA1-4E4F-9E0B-D10A-55793AA2BC2F}"/>
          </ac:spMkLst>
        </pc:spChg>
      </pc:sldChg>
      <pc:sldChg chg="modSp">
        <pc:chgData name="Christine Georgakakos" userId="d5280ee3-9b52-4cdd-8425-8b5b80d1b0dc" providerId="ADAL" clId="{22187F0D-E9C4-4BC4-9E4B-9163C33121EF}" dt="2025-04-02T19:35:35.438" v="1047" actId="20577"/>
        <pc:sldMkLst>
          <pc:docMk/>
          <pc:sldMk cId="2620312435" sldId="265"/>
        </pc:sldMkLst>
        <pc:spChg chg="mod">
          <ac:chgData name="Christine Georgakakos" userId="d5280ee3-9b52-4cdd-8425-8b5b80d1b0dc" providerId="ADAL" clId="{22187F0D-E9C4-4BC4-9E4B-9163C33121EF}" dt="2025-04-02T19:35:35.438" v="1047" actId="20577"/>
          <ac:spMkLst>
            <pc:docMk/>
            <pc:sldMk cId="2620312435" sldId="265"/>
            <ac:spMk id="3" creationId="{1BE81AB7-56FB-1300-7CBC-3B9766A16FCD}"/>
          </ac:spMkLst>
        </pc:spChg>
      </pc:sldChg>
      <pc:sldChg chg="modSp mod">
        <pc:chgData name="Christine Georgakakos" userId="d5280ee3-9b52-4cdd-8425-8b5b80d1b0dc" providerId="ADAL" clId="{22187F0D-E9C4-4BC4-9E4B-9163C33121EF}" dt="2025-04-02T19:34:11.349" v="952" actId="14100"/>
        <pc:sldMkLst>
          <pc:docMk/>
          <pc:sldMk cId="2959777397" sldId="266"/>
        </pc:sldMkLst>
        <pc:spChg chg="mod">
          <ac:chgData name="Christine Georgakakos" userId="d5280ee3-9b52-4cdd-8425-8b5b80d1b0dc" providerId="ADAL" clId="{22187F0D-E9C4-4BC4-9E4B-9163C33121EF}" dt="2025-04-02T19:34:11.349" v="952" actId="14100"/>
          <ac:spMkLst>
            <pc:docMk/>
            <pc:sldMk cId="2959777397" sldId="266"/>
            <ac:spMk id="3" creationId="{F78CA0C5-576F-64AB-1D85-27CDDB89F411}"/>
          </ac:spMkLst>
        </pc:spChg>
      </pc:sldChg>
      <pc:sldChg chg="modSp mod">
        <pc:chgData name="Christine Georgakakos" userId="d5280ee3-9b52-4cdd-8425-8b5b80d1b0dc" providerId="ADAL" clId="{22187F0D-E9C4-4BC4-9E4B-9163C33121EF}" dt="2025-04-02T19:36:37.768" v="1086" actId="20577"/>
        <pc:sldMkLst>
          <pc:docMk/>
          <pc:sldMk cId="570914018" sldId="269"/>
        </pc:sldMkLst>
        <pc:spChg chg="mod">
          <ac:chgData name="Christine Georgakakos" userId="d5280ee3-9b52-4cdd-8425-8b5b80d1b0dc" providerId="ADAL" clId="{22187F0D-E9C4-4BC4-9E4B-9163C33121EF}" dt="2025-04-02T19:36:37.768" v="1086" actId="20577"/>
          <ac:spMkLst>
            <pc:docMk/>
            <pc:sldMk cId="570914018" sldId="269"/>
            <ac:spMk id="3" creationId="{992C015E-E759-AA18-D748-918EB15D2A1A}"/>
          </ac:spMkLst>
        </pc:spChg>
      </pc:sldChg>
      <pc:sldChg chg="modSp mod">
        <pc:chgData name="Christine Georgakakos" userId="d5280ee3-9b52-4cdd-8425-8b5b80d1b0dc" providerId="ADAL" clId="{22187F0D-E9C4-4BC4-9E4B-9163C33121EF}" dt="2025-04-02T19:28:29.190" v="746" actId="1076"/>
        <pc:sldMkLst>
          <pc:docMk/>
          <pc:sldMk cId="1233462315" sldId="270"/>
        </pc:sldMkLst>
        <pc:spChg chg="mod">
          <ac:chgData name="Christine Georgakakos" userId="d5280ee3-9b52-4cdd-8425-8b5b80d1b0dc" providerId="ADAL" clId="{22187F0D-E9C4-4BC4-9E4B-9163C33121EF}" dt="2025-04-02T19:27:19.012" v="579" actId="1076"/>
          <ac:spMkLst>
            <pc:docMk/>
            <pc:sldMk cId="1233462315" sldId="270"/>
            <ac:spMk id="2" creationId="{EC1A8DCD-1A35-24D3-3476-1C712DB5231B}"/>
          </ac:spMkLst>
        </pc:spChg>
        <pc:spChg chg="mod">
          <ac:chgData name="Christine Georgakakos" userId="d5280ee3-9b52-4cdd-8425-8b5b80d1b0dc" providerId="ADAL" clId="{22187F0D-E9C4-4BC4-9E4B-9163C33121EF}" dt="2025-04-02T19:28:29.190" v="746" actId="1076"/>
          <ac:spMkLst>
            <pc:docMk/>
            <pc:sldMk cId="1233462315" sldId="270"/>
            <ac:spMk id="6" creationId="{8EA551CD-20C5-4BFD-7F2C-2347C0928764}"/>
          </ac:spMkLst>
        </pc:spChg>
      </pc:sldChg>
      <pc:sldChg chg="modSp mod">
        <pc:chgData name="Christine Georgakakos" userId="d5280ee3-9b52-4cdd-8425-8b5b80d1b0dc" providerId="ADAL" clId="{22187F0D-E9C4-4BC4-9E4B-9163C33121EF}" dt="2025-04-02T19:36:21.403" v="1082" actId="20577"/>
        <pc:sldMkLst>
          <pc:docMk/>
          <pc:sldMk cId="3267311798" sldId="276"/>
        </pc:sldMkLst>
        <pc:spChg chg="mod">
          <ac:chgData name="Christine Georgakakos" userId="d5280ee3-9b52-4cdd-8425-8b5b80d1b0dc" providerId="ADAL" clId="{22187F0D-E9C4-4BC4-9E4B-9163C33121EF}" dt="2025-04-02T19:28:52.916" v="749" actId="1076"/>
          <ac:spMkLst>
            <pc:docMk/>
            <pc:sldMk cId="3267311798" sldId="276"/>
            <ac:spMk id="2" creationId="{EC1A8DCD-1A35-24D3-3476-1C712DB5231B}"/>
          </ac:spMkLst>
        </pc:spChg>
        <pc:spChg chg="mod">
          <ac:chgData name="Christine Georgakakos" userId="d5280ee3-9b52-4cdd-8425-8b5b80d1b0dc" providerId="ADAL" clId="{22187F0D-E9C4-4BC4-9E4B-9163C33121EF}" dt="2025-04-02T19:36:21.403" v="1082" actId="20577"/>
          <ac:spMkLst>
            <pc:docMk/>
            <pc:sldMk cId="3267311798" sldId="276"/>
            <ac:spMk id="6" creationId="{8EA551CD-20C5-4BFD-7F2C-2347C0928764}"/>
          </ac:spMkLst>
        </pc:spChg>
        <pc:picChg chg="mod">
          <ac:chgData name="Christine Georgakakos" userId="d5280ee3-9b52-4cdd-8425-8b5b80d1b0dc" providerId="ADAL" clId="{22187F0D-E9C4-4BC4-9E4B-9163C33121EF}" dt="2025-04-02T19:28:47.670" v="748" actId="1076"/>
          <ac:picMkLst>
            <pc:docMk/>
            <pc:sldMk cId="3267311798" sldId="276"/>
            <ac:picMk id="5" creationId="{D10F84FF-1956-9A73-99CC-4A4F508FFF00}"/>
          </ac:picMkLst>
        </pc:picChg>
      </pc:sldChg>
      <pc:sldChg chg="modSp add mod">
        <pc:chgData name="Christine Georgakakos" userId="d5280ee3-9b52-4cdd-8425-8b5b80d1b0dc" providerId="ADAL" clId="{22187F0D-E9C4-4BC4-9E4B-9163C33121EF}" dt="2025-04-02T19:26:30.468" v="566" actId="20577"/>
        <pc:sldMkLst>
          <pc:docMk/>
          <pc:sldMk cId="2376565564" sldId="368"/>
        </pc:sldMkLst>
        <pc:spChg chg="mod">
          <ac:chgData name="Christine Georgakakos" userId="d5280ee3-9b52-4cdd-8425-8b5b80d1b0dc" providerId="ADAL" clId="{22187F0D-E9C4-4BC4-9E4B-9163C33121EF}" dt="2025-04-02T19:26:30.468" v="566" actId="20577"/>
          <ac:spMkLst>
            <pc:docMk/>
            <pc:sldMk cId="2376565564" sldId="368"/>
            <ac:spMk id="2" creationId="{099EB2CF-736D-8020-A02A-143F4E0EF7B7}"/>
          </ac:spMkLst>
        </pc:spChg>
        <pc:spChg chg="mod">
          <ac:chgData name="Christine Georgakakos" userId="d5280ee3-9b52-4cdd-8425-8b5b80d1b0dc" providerId="ADAL" clId="{22187F0D-E9C4-4BC4-9E4B-9163C33121EF}" dt="2025-04-02T19:20:38.768" v="128" actId="1076"/>
          <ac:spMkLst>
            <pc:docMk/>
            <pc:sldMk cId="2376565564" sldId="368"/>
            <ac:spMk id="3" creationId="{47C097D8-542A-016D-AB19-24532259934C}"/>
          </ac:spMkLst>
        </pc:spChg>
      </pc:sldChg>
      <pc:sldChg chg="modSp add mod">
        <pc:chgData name="Christine Georgakakos" userId="d5280ee3-9b52-4cdd-8425-8b5b80d1b0dc" providerId="ADAL" clId="{22187F0D-E9C4-4BC4-9E4B-9163C33121EF}" dt="2025-04-02T19:26:09.978" v="544" actId="207"/>
        <pc:sldMkLst>
          <pc:docMk/>
          <pc:sldMk cId="1197330549" sldId="369"/>
        </pc:sldMkLst>
        <pc:spChg chg="mod">
          <ac:chgData name="Christine Georgakakos" userId="d5280ee3-9b52-4cdd-8425-8b5b80d1b0dc" providerId="ADAL" clId="{22187F0D-E9C4-4BC4-9E4B-9163C33121EF}" dt="2025-04-02T19:23:04.988" v="346" actId="122"/>
          <ac:spMkLst>
            <pc:docMk/>
            <pc:sldMk cId="1197330549" sldId="369"/>
            <ac:spMk id="2" creationId="{347FA320-0DDD-ED05-70DE-57F554A23167}"/>
          </ac:spMkLst>
        </pc:spChg>
        <pc:spChg chg="mod">
          <ac:chgData name="Christine Georgakakos" userId="d5280ee3-9b52-4cdd-8425-8b5b80d1b0dc" providerId="ADAL" clId="{22187F0D-E9C4-4BC4-9E4B-9163C33121EF}" dt="2025-04-02T19:26:09.978" v="544" actId="207"/>
          <ac:spMkLst>
            <pc:docMk/>
            <pc:sldMk cId="1197330549" sldId="369"/>
            <ac:spMk id="3" creationId="{E34BC5B0-5868-9735-BEB1-FAB4E4BFA114}"/>
          </ac:spMkLst>
        </pc:spChg>
      </pc:sldChg>
      <pc:sldChg chg="addSp delSp modSp new mod modAnim">
        <pc:chgData name="Christine Georgakakos" userId="d5280ee3-9b52-4cdd-8425-8b5b80d1b0dc" providerId="ADAL" clId="{22187F0D-E9C4-4BC4-9E4B-9163C33121EF}" dt="2025-04-02T19:46:46.296" v="1446"/>
        <pc:sldMkLst>
          <pc:docMk/>
          <pc:sldMk cId="4118488077" sldId="370"/>
        </pc:sldMkLst>
        <pc:spChg chg="mod">
          <ac:chgData name="Christine Georgakakos" userId="d5280ee3-9b52-4cdd-8425-8b5b80d1b0dc" providerId="ADAL" clId="{22187F0D-E9C4-4BC4-9E4B-9163C33121EF}" dt="2025-04-02T19:44:50.689" v="1431" actId="1076"/>
          <ac:spMkLst>
            <pc:docMk/>
            <pc:sldMk cId="4118488077" sldId="370"/>
            <ac:spMk id="2" creationId="{0D9DB53D-19C1-1201-9CE2-63BEA0E2E5DC}"/>
          </ac:spMkLst>
        </pc:spChg>
        <pc:spChg chg="mod">
          <ac:chgData name="Christine Georgakakos" userId="d5280ee3-9b52-4cdd-8425-8b5b80d1b0dc" providerId="ADAL" clId="{22187F0D-E9C4-4BC4-9E4B-9163C33121EF}" dt="2025-04-02T19:44:45.451" v="1430" actId="1076"/>
          <ac:spMkLst>
            <pc:docMk/>
            <pc:sldMk cId="4118488077" sldId="370"/>
            <ac:spMk id="3" creationId="{B75D9666-7573-4C85-58BE-4EA1BCD6564F}"/>
          </ac:spMkLst>
        </pc:spChg>
        <pc:picChg chg="add mod ord modCrop">
          <ac:chgData name="Christine Georgakakos" userId="d5280ee3-9b52-4cdd-8425-8b5b80d1b0dc" providerId="ADAL" clId="{22187F0D-E9C4-4BC4-9E4B-9163C33121EF}" dt="2025-04-02T19:43:43.275" v="1386" actId="1076"/>
          <ac:picMkLst>
            <pc:docMk/>
            <pc:sldMk cId="4118488077" sldId="370"/>
            <ac:picMk id="7" creationId="{4B1B31F1-368E-86C0-E465-1952F38BD046}"/>
          </ac:picMkLst>
        </pc:picChg>
      </pc:sldChg>
      <pc:sldChg chg="modSp new mod">
        <pc:chgData name="Christine Georgakakos" userId="d5280ee3-9b52-4cdd-8425-8b5b80d1b0dc" providerId="ADAL" clId="{22187F0D-E9C4-4BC4-9E4B-9163C33121EF}" dt="2025-04-02T19:48:55.434" v="1470" actId="20577"/>
        <pc:sldMkLst>
          <pc:docMk/>
          <pc:sldMk cId="1531695829" sldId="371"/>
        </pc:sldMkLst>
        <pc:spChg chg="mod">
          <ac:chgData name="Christine Georgakakos" userId="d5280ee3-9b52-4cdd-8425-8b5b80d1b0dc" providerId="ADAL" clId="{22187F0D-E9C4-4BC4-9E4B-9163C33121EF}" dt="2025-04-02T19:48:55.434" v="1470" actId="20577"/>
          <ac:spMkLst>
            <pc:docMk/>
            <pc:sldMk cId="1531695829" sldId="371"/>
            <ac:spMk id="2" creationId="{236FFDFD-06A1-27D7-F76B-8364008DB87E}"/>
          </ac:spMkLst>
        </pc:spChg>
        <pc:spChg chg="mod">
          <ac:chgData name="Christine Georgakakos" userId="d5280ee3-9b52-4cdd-8425-8b5b80d1b0dc" providerId="ADAL" clId="{22187F0D-E9C4-4BC4-9E4B-9163C33121EF}" dt="2025-04-02T19:48:50.498" v="1449" actId="5793"/>
          <ac:spMkLst>
            <pc:docMk/>
            <pc:sldMk cId="1531695829" sldId="371"/>
            <ac:spMk id="3" creationId="{439F3976-589F-A799-7D04-A73DB9079312}"/>
          </ac:spMkLst>
        </pc:spChg>
      </pc:sldChg>
    </pc:docChg>
  </pc:docChgLst>
  <pc:docChgLst>
    <pc:chgData name="Christine Georgakakos" userId="d5280ee3-9b52-4cdd-8425-8b5b80d1b0dc" providerId="ADAL" clId="{60E6CA58-5ADF-4DAF-AD04-6DF54CE98909}"/>
    <pc:docChg chg="undo redo custSel addSld delSld modSld sldOrd">
      <pc:chgData name="Christine Georgakakos" userId="d5280ee3-9b52-4cdd-8425-8b5b80d1b0dc" providerId="ADAL" clId="{60E6CA58-5ADF-4DAF-AD04-6DF54CE98909}" dt="2023-11-14T16:17:37.610" v="3531" actId="478"/>
      <pc:docMkLst>
        <pc:docMk/>
      </pc:docMkLst>
      <pc:sldChg chg="del">
        <pc:chgData name="Christine Georgakakos" userId="d5280ee3-9b52-4cdd-8425-8b5b80d1b0dc" providerId="ADAL" clId="{60E6CA58-5ADF-4DAF-AD04-6DF54CE98909}" dt="2023-11-14T14:48:32.064" v="59" actId="2696"/>
        <pc:sldMkLst>
          <pc:docMk/>
          <pc:sldMk cId="1820110939" sldId="257"/>
        </pc:sldMkLst>
      </pc:sldChg>
      <pc:sldChg chg="addSp modSp mod">
        <pc:chgData name="Christine Georgakakos" userId="d5280ee3-9b52-4cdd-8425-8b5b80d1b0dc" providerId="ADAL" clId="{60E6CA58-5ADF-4DAF-AD04-6DF54CE98909}" dt="2023-11-14T16:17:12.564" v="3527" actId="20577"/>
        <pc:sldMkLst>
          <pc:docMk/>
          <pc:sldMk cId="694632998" sldId="258"/>
        </pc:sldMkLst>
      </pc:sldChg>
      <pc:sldChg chg="addSp delSp modSp mod">
        <pc:chgData name="Christine Georgakakos" userId="d5280ee3-9b52-4cdd-8425-8b5b80d1b0dc" providerId="ADAL" clId="{60E6CA58-5ADF-4DAF-AD04-6DF54CE98909}" dt="2023-11-14T16:04:47.381" v="2271" actId="1076"/>
        <pc:sldMkLst>
          <pc:docMk/>
          <pc:sldMk cId="2888524002" sldId="259"/>
        </pc:sldMkLst>
      </pc:sldChg>
      <pc:sldChg chg="addSp modSp mod ord">
        <pc:chgData name="Christine Georgakakos" userId="d5280ee3-9b52-4cdd-8425-8b5b80d1b0dc" providerId="ADAL" clId="{60E6CA58-5ADF-4DAF-AD04-6DF54CE98909}" dt="2023-11-14T15:06:04.675" v="996" actId="1076"/>
        <pc:sldMkLst>
          <pc:docMk/>
          <pc:sldMk cId="859960215" sldId="260"/>
        </pc:sldMkLst>
      </pc:sldChg>
      <pc:sldChg chg="modSp mod ord modAnim">
        <pc:chgData name="Christine Georgakakos" userId="d5280ee3-9b52-4cdd-8425-8b5b80d1b0dc" providerId="ADAL" clId="{60E6CA58-5ADF-4DAF-AD04-6DF54CE98909}" dt="2023-11-14T15:35:12.836" v="1835" actId="20577"/>
        <pc:sldMkLst>
          <pc:docMk/>
          <pc:sldMk cId="3016143948" sldId="261"/>
        </pc:sldMkLst>
      </pc:sldChg>
      <pc:sldChg chg="modSp mod ord modAnim">
        <pc:chgData name="Christine Georgakakos" userId="d5280ee3-9b52-4cdd-8425-8b5b80d1b0dc" providerId="ADAL" clId="{60E6CA58-5ADF-4DAF-AD04-6DF54CE98909}" dt="2023-11-14T15:34:54.652" v="1819" actId="20577"/>
        <pc:sldMkLst>
          <pc:docMk/>
          <pc:sldMk cId="3420689080" sldId="262"/>
        </pc:sldMkLst>
      </pc:sldChg>
      <pc:sldChg chg="modSp mod ord modAnim">
        <pc:chgData name="Christine Georgakakos" userId="d5280ee3-9b52-4cdd-8425-8b5b80d1b0dc" providerId="ADAL" clId="{60E6CA58-5ADF-4DAF-AD04-6DF54CE98909}" dt="2023-11-14T15:34:06.415" v="1807" actId="313"/>
        <pc:sldMkLst>
          <pc:docMk/>
          <pc:sldMk cId="348216392" sldId="263"/>
        </pc:sldMkLst>
      </pc:sldChg>
      <pc:sldChg chg="addSp modSp mod ord modAnim">
        <pc:chgData name="Christine Georgakakos" userId="d5280ee3-9b52-4cdd-8425-8b5b80d1b0dc" providerId="ADAL" clId="{60E6CA58-5ADF-4DAF-AD04-6DF54CE98909}" dt="2023-11-14T15:33:53.827" v="1805" actId="1076"/>
        <pc:sldMkLst>
          <pc:docMk/>
          <pc:sldMk cId="2249426978" sldId="264"/>
        </pc:sldMkLst>
      </pc:sldChg>
      <pc:sldChg chg="addSp modSp mod ord modAnim">
        <pc:chgData name="Christine Georgakakos" userId="d5280ee3-9b52-4cdd-8425-8b5b80d1b0dc" providerId="ADAL" clId="{60E6CA58-5ADF-4DAF-AD04-6DF54CE98909}" dt="2023-11-14T15:33:49.076" v="1804" actId="1076"/>
        <pc:sldMkLst>
          <pc:docMk/>
          <pc:sldMk cId="2620312435" sldId="265"/>
        </pc:sldMkLst>
      </pc:sldChg>
      <pc:sldChg chg="addSp modSp mod ord modAnim">
        <pc:chgData name="Christine Georgakakos" userId="d5280ee3-9b52-4cdd-8425-8b5b80d1b0dc" providerId="ADAL" clId="{60E6CA58-5ADF-4DAF-AD04-6DF54CE98909}" dt="2023-11-14T15:35:26.541" v="1836" actId="313"/>
        <pc:sldMkLst>
          <pc:docMk/>
          <pc:sldMk cId="2959777397" sldId="266"/>
        </pc:sldMkLst>
      </pc:sldChg>
      <pc:sldChg chg="modSp mod ord modAnim">
        <pc:chgData name="Christine Georgakakos" userId="d5280ee3-9b52-4cdd-8425-8b5b80d1b0dc" providerId="ADAL" clId="{60E6CA58-5ADF-4DAF-AD04-6DF54CE98909}" dt="2023-11-14T15:32:15.970" v="1803" actId="1076"/>
        <pc:sldMkLst>
          <pc:docMk/>
          <pc:sldMk cId="4222916658" sldId="267"/>
        </pc:sldMkLst>
      </pc:sldChg>
      <pc:sldChg chg="del">
        <pc:chgData name="Christine Georgakakos" userId="d5280ee3-9b52-4cdd-8425-8b5b80d1b0dc" providerId="ADAL" clId="{60E6CA58-5ADF-4DAF-AD04-6DF54CE98909}" dt="2023-11-14T15:53:13.587" v="2057" actId="47"/>
        <pc:sldMkLst>
          <pc:docMk/>
          <pc:sldMk cId="2494148937" sldId="268"/>
        </pc:sldMkLst>
      </pc:sldChg>
      <pc:sldChg chg="modSp mod">
        <pc:chgData name="Christine Georgakakos" userId="d5280ee3-9b52-4cdd-8425-8b5b80d1b0dc" providerId="ADAL" clId="{60E6CA58-5ADF-4DAF-AD04-6DF54CE98909}" dt="2023-11-14T16:14:21.332" v="3376" actId="20577"/>
        <pc:sldMkLst>
          <pc:docMk/>
          <pc:sldMk cId="570914018" sldId="269"/>
        </pc:sldMkLst>
      </pc:sldChg>
      <pc:sldChg chg="modSp mod">
        <pc:chgData name="Christine Georgakakos" userId="d5280ee3-9b52-4cdd-8425-8b5b80d1b0dc" providerId="ADAL" clId="{60E6CA58-5ADF-4DAF-AD04-6DF54CE98909}" dt="2023-11-14T14:46:43.482" v="58" actId="20577"/>
        <pc:sldMkLst>
          <pc:docMk/>
          <pc:sldMk cId="1233462315" sldId="270"/>
        </pc:sldMkLst>
      </pc:sldChg>
      <pc:sldChg chg="addSp modSp new mod modAnim">
        <pc:chgData name="Christine Georgakakos" userId="d5280ee3-9b52-4cdd-8425-8b5b80d1b0dc" providerId="ADAL" clId="{60E6CA58-5ADF-4DAF-AD04-6DF54CE98909}" dt="2023-11-14T15:29:37.900" v="1797" actId="207"/>
        <pc:sldMkLst>
          <pc:docMk/>
          <pc:sldMk cId="3840173567" sldId="271"/>
        </pc:sldMkLst>
      </pc:sldChg>
      <pc:sldChg chg="ord">
        <pc:chgData name="Christine Georgakakos" userId="d5280ee3-9b52-4cdd-8425-8b5b80d1b0dc" providerId="ADAL" clId="{60E6CA58-5ADF-4DAF-AD04-6DF54CE98909}" dt="2023-11-14T16:17:21.434" v="3529"/>
        <pc:sldMkLst>
          <pc:docMk/>
          <pc:sldMk cId="2399119953" sldId="273"/>
        </pc:sldMkLst>
      </pc:sldChg>
      <pc:sldChg chg="addSp delSp modSp mod">
        <pc:chgData name="Christine Georgakakos" userId="d5280ee3-9b52-4cdd-8425-8b5b80d1b0dc" providerId="ADAL" clId="{60E6CA58-5ADF-4DAF-AD04-6DF54CE98909}" dt="2023-11-14T16:17:37.610" v="3531" actId="478"/>
        <pc:sldMkLst>
          <pc:docMk/>
          <pc:sldMk cId="2489158714" sldId="275"/>
        </pc:sldMkLst>
      </pc:sldChg>
      <pc:sldChg chg="modSp add mod">
        <pc:chgData name="Christine Georgakakos" userId="d5280ee3-9b52-4cdd-8425-8b5b80d1b0dc" providerId="ADAL" clId="{60E6CA58-5ADF-4DAF-AD04-6DF54CE98909}" dt="2023-11-14T15:52:43.037" v="2056" actId="20577"/>
        <pc:sldMkLst>
          <pc:docMk/>
          <pc:sldMk cId="3267311798" sldId="276"/>
        </pc:sldMkLst>
      </pc:sldChg>
      <pc:sldChg chg="addSp modSp new mod">
        <pc:chgData name="Christine Georgakakos" userId="d5280ee3-9b52-4cdd-8425-8b5b80d1b0dc" providerId="ADAL" clId="{60E6CA58-5ADF-4DAF-AD04-6DF54CE98909}" dt="2023-11-14T16:05:41.799" v="2286" actId="1076"/>
        <pc:sldMkLst>
          <pc:docMk/>
          <pc:sldMk cId="375105512"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305FF-C4AE-46F0-B24B-1DF01B2AB480}" type="datetimeFigureOut">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F0C72-E089-4BC5-BDB1-C7B8C6A4DA58}" type="slidenum">
              <a:t>‹#›</a:t>
            </a:fld>
            <a:endParaRPr lang="en-US"/>
          </a:p>
        </p:txBody>
      </p:sp>
    </p:spTree>
    <p:extLst>
      <p:ext uri="{BB962C8B-B14F-4D97-AF65-F5344CB8AC3E}">
        <p14:creationId xmlns:p14="http://schemas.microsoft.com/office/powerpoint/2010/main" val="101951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D59C17-1395-734E-B0E2-10F6754C2770}" type="slidenum">
              <a:rPr lang="en-US" smtClean="0"/>
              <a:t>16</a:t>
            </a:fld>
            <a:endParaRPr lang="en-US"/>
          </a:p>
        </p:txBody>
      </p:sp>
    </p:spTree>
    <p:extLst>
      <p:ext uri="{BB962C8B-B14F-4D97-AF65-F5344CB8AC3E}">
        <p14:creationId xmlns:p14="http://schemas.microsoft.com/office/powerpoint/2010/main" val="212022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D59C17-1395-734E-B0E2-10F6754C2770}" type="slidenum">
              <a:rPr lang="en-US" smtClean="0"/>
              <a:t>18</a:t>
            </a:fld>
            <a:endParaRPr lang="en-US"/>
          </a:p>
        </p:txBody>
      </p:sp>
    </p:spTree>
    <p:extLst>
      <p:ext uri="{BB962C8B-B14F-4D97-AF65-F5344CB8AC3E}">
        <p14:creationId xmlns:p14="http://schemas.microsoft.com/office/powerpoint/2010/main" val="3556923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B3AE-6C68-A3C1-6A51-2F90BE341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1D982-8B67-4AAD-6BBF-5B902A2571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625AE-352D-B6A2-B370-DC66CC518825}"/>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5" name="Footer Placeholder 4">
            <a:extLst>
              <a:ext uri="{FF2B5EF4-FFF2-40B4-BE49-F238E27FC236}">
                <a16:creationId xmlns:a16="http://schemas.microsoft.com/office/drawing/2014/main" id="{43E84326-442B-B810-DB91-28EFA1EB9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B9010-A511-7B56-5570-D5AD2EE6CD21}"/>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307144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A7F7E-3EA6-77ED-7040-0444402931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8ABEE9-E3A6-C9D4-BAA1-4F38859768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39EFC-C81F-AD9E-0252-098BAF806B3A}"/>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5" name="Footer Placeholder 4">
            <a:extLst>
              <a:ext uri="{FF2B5EF4-FFF2-40B4-BE49-F238E27FC236}">
                <a16:creationId xmlns:a16="http://schemas.microsoft.com/office/drawing/2014/main" id="{36BADED0-8468-E99B-8819-728844F70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0AAD6-1985-9E09-D8DD-CDD3FF6F02EB}"/>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353546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1CEAE-A189-6110-69ED-BD5F0D2CF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691773-C15C-480E-ADC1-5DD4FCD1A2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7CA35-ACBE-B657-940A-4BD1A9805648}"/>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5" name="Footer Placeholder 4">
            <a:extLst>
              <a:ext uri="{FF2B5EF4-FFF2-40B4-BE49-F238E27FC236}">
                <a16:creationId xmlns:a16="http://schemas.microsoft.com/office/drawing/2014/main" id="{7E22E6A0-0F83-CD11-946F-C1EA533BD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1A824-9F2A-52C6-7109-F0E8B883C312}"/>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191245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1D80-65D1-B28E-E78E-81B7FF07B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80E10-CA2A-9C45-6731-9EC02314C4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75CC0-0B08-983F-A535-0198CB17F23E}"/>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5" name="Footer Placeholder 4">
            <a:extLst>
              <a:ext uri="{FF2B5EF4-FFF2-40B4-BE49-F238E27FC236}">
                <a16:creationId xmlns:a16="http://schemas.microsoft.com/office/drawing/2014/main" id="{1EABEDB2-8C28-8497-91F5-2F20F0940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E0E6F-4F53-38B1-A8A9-F0494DCC63D5}"/>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208164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1A17-D3D5-D071-6630-FA1AF0B259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E14025-8E98-625B-3D92-3F03C5DD6A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42D9AE-093F-95F1-24A1-B7CB0B633168}"/>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5" name="Footer Placeholder 4">
            <a:extLst>
              <a:ext uri="{FF2B5EF4-FFF2-40B4-BE49-F238E27FC236}">
                <a16:creationId xmlns:a16="http://schemas.microsoft.com/office/drawing/2014/main" id="{069829D2-E149-660E-7895-5342EA96F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BC4DC-7A73-D079-E47D-980D65994DFB}"/>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67677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4905-CFCE-842A-060E-32D603310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AB22AB-E312-32CA-B051-15B71E4E13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864344-2DE4-55B6-1812-B333B9E842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B79961-4B38-A500-A399-CAC7B4216C89}"/>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6" name="Footer Placeholder 5">
            <a:extLst>
              <a:ext uri="{FF2B5EF4-FFF2-40B4-BE49-F238E27FC236}">
                <a16:creationId xmlns:a16="http://schemas.microsoft.com/office/drawing/2014/main" id="{95594134-4E00-DB2D-B86E-0BC46F0FD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44574-2552-8386-6154-EDABD9E2411F}"/>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183091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D0A1-13D9-9E91-ECDB-4DFD9DC2EC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B08BD9-8538-040A-A8BD-004181DDE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6B77C2-8EEA-7CD4-F006-43BA1D86CC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A5939-F533-42C3-6C0B-1D86E4C3F1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76A96B-1CF7-763A-B11A-28CFE64BEB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73FD74-C3D2-DD9D-E708-0B04A455D0A9}"/>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8" name="Footer Placeholder 7">
            <a:extLst>
              <a:ext uri="{FF2B5EF4-FFF2-40B4-BE49-F238E27FC236}">
                <a16:creationId xmlns:a16="http://schemas.microsoft.com/office/drawing/2014/main" id="{3FBD0624-5C6E-9202-64DF-A6B9545475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D6E9C9-637D-9BB7-F7D1-1F49DD2065FA}"/>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243216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7A0B-4539-AD91-137A-D469303726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D71DD9-2041-A63C-607B-3502F672BB60}"/>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4" name="Footer Placeholder 3">
            <a:extLst>
              <a:ext uri="{FF2B5EF4-FFF2-40B4-BE49-F238E27FC236}">
                <a16:creationId xmlns:a16="http://schemas.microsoft.com/office/drawing/2014/main" id="{A82AEEF3-027F-8571-6436-52D88F2C8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10978E-B5BA-A401-EAEC-C9CB64E6AC58}"/>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30683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0DD0-F9D4-3240-E6C2-55D58DD91FA4}"/>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3" name="Footer Placeholder 2">
            <a:extLst>
              <a:ext uri="{FF2B5EF4-FFF2-40B4-BE49-F238E27FC236}">
                <a16:creationId xmlns:a16="http://schemas.microsoft.com/office/drawing/2014/main" id="{F6B18BA3-3978-1EA7-AF09-2BE08A35BE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DAEF68-61D6-7744-7B25-0886DDEB827E}"/>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69184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D491-4765-F2EA-5FDC-F6C779E3E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169107-0D14-CCEE-088F-F358BBAAC9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E218C9-AFA2-0950-D06D-0AD1DE761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0A77C-100E-6EB2-24DA-744F9922058B}"/>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6" name="Footer Placeholder 5">
            <a:extLst>
              <a:ext uri="{FF2B5EF4-FFF2-40B4-BE49-F238E27FC236}">
                <a16:creationId xmlns:a16="http://schemas.microsoft.com/office/drawing/2014/main" id="{3640000D-D0B8-A908-5485-7129AF114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64BDA9-3410-D0D6-A13E-93B3D2FA281B}"/>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110345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2AFA-8C52-A754-9565-76A9633B7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57BC89-EDCB-AB4E-E962-2FFAF5A10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FF9E71-FA1C-FCD1-2D1F-1DAEF1BA5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1C642-33A2-CDD2-7838-A6B06CB737A2}"/>
              </a:ext>
            </a:extLst>
          </p:cNvPr>
          <p:cNvSpPr>
            <a:spLocks noGrp="1"/>
          </p:cNvSpPr>
          <p:nvPr>
            <p:ph type="dt" sz="half" idx="10"/>
          </p:nvPr>
        </p:nvSpPr>
        <p:spPr/>
        <p:txBody>
          <a:bodyPr/>
          <a:lstStyle/>
          <a:p>
            <a:fld id="{93DC524A-233D-4591-AE66-10E0D8EB7B5E}" type="datetimeFigureOut">
              <a:rPr lang="en-US" smtClean="0"/>
              <a:t>4/22/2025</a:t>
            </a:fld>
            <a:endParaRPr lang="en-US"/>
          </a:p>
        </p:txBody>
      </p:sp>
      <p:sp>
        <p:nvSpPr>
          <p:cNvPr id="6" name="Footer Placeholder 5">
            <a:extLst>
              <a:ext uri="{FF2B5EF4-FFF2-40B4-BE49-F238E27FC236}">
                <a16:creationId xmlns:a16="http://schemas.microsoft.com/office/drawing/2014/main" id="{A0E79AEE-2604-8EB5-1373-92F8143FFB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5341F-AC52-558F-00E2-18392A14C02A}"/>
              </a:ext>
            </a:extLst>
          </p:cNvPr>
          <p:cNvSpPr>
            <a:spLocks noGrp="1"/>
          </p:cNvSpPr>
          <p:nvPr>
            <p:ph type="sldNum" sz="quarter" idx="12"/>
          </p:nvPr>
        </p:nvSpPr>
        <p:spPr/>
        <p:txBody>
          <a:bodyPr/>
          <a:lstStyle/>
          <a:p>
            <a:fld id="{8FA9B4FB-E653-47B8-90D5-47D15DE9DEA2}" type="slidenum">
              <a:rPr lang="en-US" smtClean="0"/>
              <a:t>‹#›</a:t>
            </a:fld>
            <a:endParaRPr lang="en-US"/>
          </a:p>
        </p:txBody>
      </p:sp>
    </p:spTree>
    <p:extLst>
      <p:ext uri="{BB962C8B-B14F-4D97-AF65-F5344CB8AC3E}">
        <p14:creationId xmlns:p14="http://schemas.microsoft.com/office/powerpoint/2010/main" val="88442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FAC7A-8FEB-BF1B-50E5-E17901C42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D60BB-AC30-A378-6188-C85EAB8B2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7C99F-CEC4-540B-640D-069BC0232F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C524A-233D-4591-AE66-10E0D8EB7B5E}" type="datetimeFigureOut">
              <a:rPr lang="en-US" smtClean="0"/>
              <a:t>4/22/2025</a:t>
            </a:fld>
            <a:endParaRPr lang="en-US"/>
          </a:p>
        </p:txBody>
      </p:sp>
      <p:sp>
        <p:nvSpPr>
          <p:cNvPr id="5" name="Footer Placeholder 4">
            <a:extLst>
              <a:ext uri="{FF2B5EF4-FFF2-40B4-BE49-F238E27FC236}">
                <a16:creationId xmlns:a16="http://schemas.microsoft.com/office/drawing/2014/main" id="{FFC69BC3-9B29-9098-1CB2-15595723A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C0B551-ED0F-7ECF-C159-C6AF01545E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9B4FB-E653-47B8-90D5-47D15DE9DEA2}" type="slidenum">
              <a:rPr lang="en-US" smtClean="0"/>
              <a:t>‹#›</a:t>
            </a:fld>
            <a:endParaRPr lang="en-US"/>
          </a:p>
        </p:txBody>
      </p:sp>
    </p:spTree>
    <p:extLst>
      <p:ext uri="{BB962C8B-B14F-4D97-AF65-F5344CB8AC3E}">
        <p14:creationId xmlns:p14="http://schemas.microsoft.com/office/powerpoint/2010/main" val="3858352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3.jpe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sv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0960-2BDC-ABC5-9070-804A30FFFF49}"/>
            </a:ext>
          </a:extLst>
        </p:cNvPr>
        <p:cNvGrpSpPr/>
        <p:nvPr/>
      </p:nvGrpSpPr>
      <p:grpSpPr>
        <a:xfrm>
          <a:off x="0" y="0"/>
          <a:ext cx="0" cy="0"/>
          <a:chOff x="0" y="0"/>
          <a:chExt cx="0" cy="0"/>
        </a:xfrm>
      </p:grpSpPr>
      <p:pic>
        <p:nvPicPr>
          <p:cNvPr id="5" name="Picture 4" descr="A lake with plants and trees in the background&#10;&#10;Description automatically generated">
            <a:extLst>
              <a:ext uri="{FF2B5EF4-FFF2-40B4-BE49-F238E27FC236}">
                <a16:creationId xmlns:a16="http://schemas.microsoft.com/office/drawing/2014/main" id="{00F4099D-C1F3-815D-FF64-09607B3C4686}"/>
              </a:ext>
            </a:extLst>
          </p:cNvPr>
          <p:cNvPicPr>
            <a:picLocks noChangeAspect="1"/>
          </p:cNvPicPr>
          <p:nvPr/>
        </p:nvPicPr>
        <p:blipFill rotWithShape="1">
          <a:blip r:embed="rId2">
            <a:extLst>
              <a:ext uri="{28A0092B-C50C-407E-A947-70E740481C1C}">
                <a14:useLocalDpi xmlns:a14="http://schemas.microsoft.com/office/drawing/2010/main" val="0"/>
              </a:ext>
            </a:extLst>
          </a:blip>
          <a:srcRect t="9833" b="15168"/>
          <a:stretch/>
        </p:blipFill>
        <p:spPr>
          <a:xfrm>
            <a:off x="0" y="-1"/>
            <a:ext cx="12192000" cy="6858001"/>
          </a:xfrm>
          <a:prstGeom prst="rect">
            <a:avLst/>
          </a:prstGeom>
        </p:spPr>
      </p:pic>
      <p:sp>
        <p:nvSpPr>
          <p:cNvPr id="2" name="Title 1">
            <a:extLst>
              <a:ext uri="{FF2B5EF4-FFF2-40B4-BE49-F238E27FC236}">
                <a16:creationId xmlns:a16="http://schemas.microsoft.com/office/drawing/2014/main" id="{099EB2CF-736D-8020-A02A-143F4E0EF7B7}"/>
              </a:ext>
            </a:extLst>
          </p:cNvPr>
          <p:cNvSpPr>
            <a:spLocks noGrp="1"/>
          </p:cNvSpPr>
          <p:nvPr>
            <p:ph type="ctrTitle"/>
          </p:nvPr>
        </p:nvSpPr>
        <p:spPr>
          <a:xfrm>
            <a:off x="0" y="0"/>
            <a:ext cx="12192000" cy="1848410"/>
          </a:xfrm>
          <a:noFill/>
        </p:spPr>
        <p:txBody>
          <a:bodyPr>
            <a:normAutofit/>
          </a:bodyPr>
          <a:lstStyle/>
          <a:p>
            <a:pPr algn="r"/>
            <a:r>
              <a:rPr lang="en-US" b="1" dirty="0">
                <a:solidFill>
                  <a:srgbClr val="FBE307"/>
                </a:solidFill>
                <a:effectLst>
                  <a:outerShdw blurRad="38100" dist="38100" dir="2700000" algn="tl">
                    <a:srgbClr val="000000">
                      <a:alpha val="43137"/>
                    </a:srgbClr>
                  </a:outerShdw>
                </a:effectLst>
              </a:rPr>
              <a:t>Master Teacher Training</a:t>
            </a:r>
            <a:r>
              <a:rPr lang="en-US" dirty="0">
                <a:solidFill>
                  <a:srgbClr val="FBE307"/>
                </a:solidFill>
                <a:effectLst>
                  <a:outerShdw blurRad="38100" dist="38100" dir="2700000" algn="tl">
                    <a:srgbClr val="000000">
                      <a:alpha val="43137"/>
                    </a:srgbClr>
                  </a:outerShdw>
                </a:effectLst>
              </a:rPr>
              <a:t>: </a:t>
            </a:r>
            <a:br>
              <a:rPr lang="en-US" dirty="0">
                <a:solidFill>
                  <a:srgbClr val="FBE307"/>
                </a:solidFill>
                <a:effectLst>
                  <a:outerShdw blurRad="38100" dist="38100" dir="2700000" algn="tl">
                    <a:srgbClr val="000000">
                      <a:alpha val="43137"/>
                    </a:srgbClr>
                  </a:outerShdw>
                </a:effectLst>
              </a:rPr>
            </a:br>
            <a:r>
              <a:rPr lang="en-US" dirty="0">
                <a:solidFill>
                  <a:srgbClr val="FBE307"/>
                </a:solidFill>
                <a:effectLst>
                  <a:outerShdw blurRad="38100" dist="38100" dir="2700000" algn="tl">
                    <a:srgbClr val="000000">
                      <a:alpha val="43137"/>
                    </a:srgbClr>
                  </a:outerShdw>
                </a:effectLst>
              </a:rPr>
              <a:t>Contaminant Flow Workshop</a:t>
            </a:r>
          </a:p>
        </p:txBody>
      </p:sp>
      <p:sp>
        <p:nvSpPr>
          <p:cNvPr id="3" name="Subtitle 2">
            <a:extLst>
              <a:ext uri="{FF2B5EF4-FFF2-40B4-BE49-F238E27FC236}">
                <a16:creationId xmlns:a16="http://schemas.microsoft.com/office/drawing/2014/main" id="{47C097D8-542A-016D-AB19-24532259934C}"/>
              </a:ext>
            </a:extLst>
          </p:cNvPr>
          <p:cNvSpPr>
            <a:spLocks noGrp="1"/>
          </p:cNvSpPr>
          <p:nvPr>
            <p:ph type="subTitle" idx="1"/>
          </p:nvPr>
        </p:nvSpPr>
        <p:spPr>
          <a:xfrm>
            <a:off x="8804476" y="2283337"/>
            <a:ext cx="3387524" cy="2935530"/>
          </a:xfrm>
        </p:spPr>
        <p:txBody>
          <a:bodyPr>
            <a:normAutofit lnSpcReduction="10000"/>
          </a:bodyPr>
          <a:lstStyle/>
          <a:p>
            <a:pPr algn="r"/>
            <a:r>
              <a:rPr lang="en-US" dirty="0">
                <a:solidFill>
                  <a:srgbClr val="FBE307"/>
                </a:solidFill>
                <a:effectLst>
                  <a:outerShdw blurRad="38100" dist="38100" dir="2700000" algn="tl">
                    <a:srgbClr val="000000">
                      <a:alpha val="43137"/>
                    </a:srgbClr>
                  </a:outerShdw>
                </a:effectLst>
              </a:rPr>
              <a:t>Christine B. Georgakakos</a:t>
            </a:r>
          </a:p>
          <a:p>
            <a:pPr algn="r"/>
            <a:r>
              <a:rPr lang="en-US" dirty="0">
                <a:solidFill>
                  <a:srgbClr val="FBE307"/>
                </a:solidFill>
                <a:effectLst>
                  <a:outerShdw blurRad="38100" dist="38100" dir="2700000" algn="tl">
                    <a:srgbClr val="000000">
                      <a:alpha val="43137"/>
                    </a:srgbClr>
                  </a:outerShdw>
                </a:effectLst>
              </a:rPr>
              <a:t>Assistant Professor</a:t>
            </a:r>
          </a:p>
          <a:p>
            <a:pPr algn="r"/>
            <a:r>
              <a:rPr lang="en-US" dirty="0">
                <a:solidFill>
                  <a:srgbClr val="FBE307"/>
                </a:solidFill>
                <a:effectLst>
                  <a:outerShdw blurRad="38100" dist="38100" dir="2700000" algn="tl">
                    <a:srgbClr val="000000">
                      <a:alpha val="43137"/>
                    </a:srgbClr>
                  </a:outerShdw>
                </a:effectLst>
              </a:rPr>
              <a:t>Environmental Resources Engineering</a:t>
            </a:r>
          </a:p>
          <a:p>
            <a:pPr algn="r"/>
            <a:r>
              <a:rPr lang="en-US" dirty="0">
                <a:solidFill>
                  <a:srgbClr val="FBE307"/>
                </a:solidFill>
                <a:effectLst>
                  <a:outerShdw blurRad="38100" dist="38100" dir="2700000" algn="tl">
                    <a:srgbClr val="000000">
                      <a:alpha val="43137"/>
                    </a:srgbClr>
                  </a:outerShdw>
                </a:effectLst>
              </a:rPr>
              <a:t>SUNY ESF</a:t>
            </a:r>
          </a:p>
          <a:p>
            <a:pPr algn="r"/>
            <a:endParaRPr lang="en-US" dirty="0">
              <a:solidFill>
                <a:srgbClr val="FBE307"/>
              </a:solidFill>
              <a:effectLst>
                <a:outerShdw blurRad="38100" dist="38100" dir="2700000" algn="tl">
                  <a:srgbClr val="000000">
                    <a:alpha val="43137"/>
                  </a:srgbClr>
                </a:outerShdw>
              </a:effectLst>
            </a:endParaRPr>
          </a:p>
          <a:p>
            <a:pPr algn="r"/>
            <a:r>
              <a:rPr lang="en-US" dirty="0">
                <a:solidFill>
                  <a:srgbClr val="FBE307"/>
                </a:solidFill>
                <a:effectLst>
                  <a:outerShdw blurRad="38100" dist="38100" dir="2700000" algn="tl">
                    <a:srgbClr val="000000">
                      <a:alpha val="43137"/>
                    </a:srgbClr>
                  </a:outerShdw>
                </a:effectLst>
              </a:rPr>
              <a:t>2 April 2025</a:t>
            </a:r>
          </a:p>
        </p:txBody>
      </p:sp>
    </p:spTree>
    <p:extLst>
      <p:ext uri="{BB962C8B-B14F-4D97-AF65-F5344CB8AC3E}">
        <p14:creationId xmlns:p14="http://schemas.microsoft.com/office/powerpoint/2010/main" val="2376565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F578-8B90-80D2-533A-93817058AEB5}"/>
              </a:ext>
            </a:extLst>
          </p:cNvPr>
          <p:cNvSpPr>
            <a:spLocks noGrp="1"/>
          </p:cNvSpPr>
          <p:nvPr>
            <p:ph type="title"/>
          </p:nvPr>
        </p:nvSpPr>
        <p:spPr>
          <a:xfrm>
            <a:off x="0" y="0"/>
            <a:ext cx="4203151" cy="2126255"/>
          </a:xfrm>
        </p:spPr>
        <p:txBody>
          <a:bodyPr/>
          <a:lstStyle/>
          <a:p>
            <a:r>
              <a:rPr lang="en-US"/>
              <a:t>Agricultural streams and drainages</a:t>
            </a:r>
          </a:p>
        </p:txBody>
      </p:sp>
      <p:pic>
        <p:nvPicPr>
          <p:cNvPr id="5" name="Content Placeholder 4" descr="A stream running through a field&#10;&#10;Description automatically generated">
            <a:extLst>
              <a:ext uri="{FF2B5EF4-FFF2-40B4-BE49-F238E27FC236}">
                <a16:creationId xmlns:a16="http://schemas.microsoft.com/office/drawing/2014/main" id="{D165E528-1D23-677D-532B-308289C142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3151" y="176768"/>
            <a:ext cx="7799726" cy="5849795"/>
          </a:xfrm>
        </p:spPr>
      </p:pic>
      <p:sp>
        <p:nvSpPr>
          <p:cNvPr id="6" name="TextBox 5">
            <a:extLst>
              <a:ext uri="{FF2B5EF4-FFF2-40B4-BE49-F238E27FC236}">
                <a16:creationId xmlns:a16="http://schemas.microsoft.com/office/drawing/2014/main" id="{FB6271B4-7B42-E589-1D88-C0C837CE5D82}"/>
              </a:ext>
            </a:extLst>
          </p:cNvPr>
          <p:cNvSpPr txBox="1"/>
          <p:nvPr/>
        </p:nvSpPr>
        <p:spPr>
          <a:xfrm>
            <a:off x="4203151" y="6030254"/>
            <a:ext cx="2016087" cy="369332"/>
          </a:xfrm>
          <a:prstGeom prst="rect">
            <a:avLst/>
          </a:prstGeom>
          <a:noFill/>
        </p:spPr>
        <p:txBody>
          <a:bodyPr wrap="square" rtlCol="0">
            <a:spAutoFit/>
          </a:bodyPr>
          <a:lstStyle/>
          <a:p>
            <a:r>
              <a:rPr lang="en-US"/>
              <a:t>Northeast CT, USA</a:t>
            </a:r>
          </a:p>
        </p:txBody>
      </p:sp>
      <p:sp>
        <p:nvSpPr>
          <p:cNvPr id="9" name="TextBox 8">
            <a:extLst>
              <a:ext uri="{FF2B5EF4-FFF2-40B4-BE49-F238E27FC236}">
                <a16:creationId xmlns:a16="http://schemas.microsoft.com/office/drawing/2014/main" id="{7E5EF930-A265-AEE6-94D8-EEAEF629D647}"/>
              </a:ext>
            </a:extLst>
          </p:cNvPr>
          <p:cNvSpPr txBox="1"/>
          <p:nvPr/>
        </p:nvSpPr>
        <p:spPr>
          <a:xfrm>
            <a:off x="228707" y="2413337"/>
            <a:ext cx="3745735" cy="2585323"/>
          </a:xfrm>
          <a:prstGeom prst="rect">
            <a:avLst/>
          </a:prstGeom>
          <a:noFill/>
          <a:ln w="38100">
            <a:solidFill>
              <a:srgbClr val="B01EEA"/>
            </a:solidFill>
          </a:ln>
        </p:spPr>
        <p:txBody>
          <a:bodyPr wrap="square" rtlCol="0">
            <a:spAutoFit/>
          </a:bodyPr>
          <a:lstStyle/>
          <a:p>
            <a:r>
              <a:rPr lang="en-US" b="1" dirty="0"/>
              <a:t>Persistent groundwater contaminants </a:t>
            </a:r>
            <a:r>
              <a:rPr lang="en-US" dirty="0"/>
              <a:t>(nutrients, PFAS, pharmaceuticals)</a:t>
            </a:r>
          </a:p>
          <a:p>
            <a:endParaRPr lang="en-US" dirty="0"/>
          </a:p>
          <a:p>
            <a:r>
              <a:rPr lang="en-US" b="1" dirty="0"/>
              <a:t>Contaminants from Farm users </a:t>
            </a:r>
            <a:r>
              <a:rPr lang="en-US" dirty="0"/>
              <a:t>(plastics, litter, pesticides, anthelmintics, hormones, nutrients, pharmaceuticals)</a:t>
            </a:r>
          </a:p>
          <a:p>
            <a:endParaRPr lang="en-US" dirty="0"/>
          </a:p>
          <a:p>
            <a:r>
              <a:rPr lang="en-US" dirty="0"/>
              <a:t>Legacy and current pollutants</a:t>
            </a:r>
          </a:p>
        </p:txBody>
      </p:sp>
    </p:spTree>
    <p:extLst>
      <p:ext uri="{BB962C8B-B14F-4D97-AF65-F5344CB8AC3E}">
        <p14:creationId xmlns:p14="http://schemas.microsoft.com/office/powerpoint/2010/main" val="3482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EE69-1F07-3508-2DDD-DD5CE1A8BAE0}"/>
              </a:ext>
            </a:extLst>
          </p:cNvPr>
          <p:cNvSpPr>
            <a:spLocks noGrp="1"/>
          </p:cNvSpPr>
          <p:nvPr>
            <p:ph type="title"/>
          </p:nvPr>
        </p:nvSpPr>
        <p:spPr>
          <a:xfrm>
            <a:off x="0" y="0"/>
            <a:ext cx="12123016" cy="960698"/>
          </a:xfrm>
        </p:spPr>
        <p:txBody>
          <a:bodyPr>
            <a:normAutofit/>
          </a:bodyPr>
          <a:lstStyle/>
          <a:p>
            <a:r>
              <a:rPr lang="en-US"/>
              <a:t>Livestock or Cropped land without adjacent streams</a:t>
            </a:r>
          </a:p>
        </p:txBody>
      </p:sp>
      <p:pic>
        <p:nvPicPr>
          <p:cNvPr id="5" name="Content Placeholder 4" descr="A bridge over a lake&#10;&#10;Description automatically generated">
            <a:extLst>
              <a:ext uri="{FF2B5EF4-FFF2-40B4-BE49-F238E27FC236}">
                <a16:creationId xmlns:a16="http://schemas.microsoft.com/office/drawing/2014/main" id="{78556368-CD68-CB67-2584-B508AB64FF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6150480" y="960699"/>
            <a:ext cx="5972536" cy="4479402"/>
          </a:xfrm>
        </p:spPr>
      </p:pic>
      <p:sp>
        <p:nvSpPr>
          <p:cNvPr id="6" name="TextBox 5">
            <a:extLst>
              <a:ext uri="{FF2B5EF4-FFF2-40B4-BE49-F238E27FC236}">
                <a16:creationId xmlns:a16="http://schemas.microsoft.com/office/drawing/2014/main" id="{79654D06-D875-90AD-4177-A0B9B343918A}"/>
              </a:ext>
            </a:extLst>
          </p:cNvPr>
          <p:cNvSpPr txBox="1"/>
          <p:nvPr/>
        </p:nvSpPr>
        <p:spPr>
          <a:xfrm>
            <a:off x="5076417" y="5440101"/>
            <a:ext cx="4340645" cy="369332"/>
          </a:xfrm>
          <a:prstGeom prst="rect">
            <a:avLst/>
          </a:prstGeom>
          <a:noFill/>
        </p:spPr>
        <p:txBody>
          <a:bodyPr wrap="square" rtlCol="0">
            <a:spAutoFit/>
          </a:bodyPr>
          <a:lstStyle/>
          <a:p>
            <a:r>
              <a:rPr lang="en-US"/>
              <a:t>Jamesville, NY USA</a:t>
            </a:r>
          </a:p>
        </p:txBody>
      </p:sp>
      <p:pic>
        <p:nvPicPr>
          <p:cNvPr id="8" name="Picture 7" descr="A row of trees in a field&#10;&#10;Description automatically generated">
            <a:extLst>
              <a:ext uri="{FF2B5EF4-FFF2-40B4-BE49-F238E27FC236}">
                <a16:creationId xmlns:a16="http://schemas.microsoft.com/office/drawing/2014/main" id="{2B0FFA02-E05F-F91A-9A0C-5DC65F601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8" y="960698"/>
            <a:ext cx="5972537" cy="4479403"/>
          </a:xfrm>
          <a:prstGeom prst="rect">
            <a:avLst/>
          </a:prstGeom>
        </p:spPr>
      </p:pic>
      <p:sp>
        <p:nvSpPr>
          <p:cNvPr id="3" name="TextBox 2">
            <a:extLst>
              <a:ext uri="{FF2B5EF4-FFF2-40B4-BE49-F238E27FC236}">
                <a16:creationId xmlns:a16="http://schemas.microsoft.com/office/drawing/2014/main" id="{F78CA0C5-576F-64AB-1D85-27CDDB89F411}"/>
              </a:ext>
            </a:extLst>
          </p:cNvPr>
          <p:cNvSpPr txBox="1"/>
          <p:nvPr/>
        </p:nvSpPr>
        <p:spPr>
          <a:xfrm>
            <a:off x="604614" y="5798153"/>
            <a:ext cx="11518401" cy="923330"/>
          </a:xfrm>
          <a:prstGeom prst="rect">
            <a:avLst/>
          </a:prstGeom>
          <a:noFill/>
          <a:ln w="38100">
            <a:solidFill>
              <a:srgbClr val="B01EEA"/>
            </a:solidFill>
          </a:ln>
        </p:spPr>
        <p:txBody>
          <a:bodyPr wrap="square" rtlCol="0">
            <a:spAutoFit/>
          </a:bodyPr>
          <a:lstStyle/>
          <a:p>
            <a:r>
              <a:rPr lang="en-US" b="1" dirty="0"/>
              <a:t>Agricultural contaminants </a:t>
            </a:r>
            <a:r>
              <a:rPr lang="en-US" dirty="0"/>
              <a:t>(nutrients, PFAS, pharmaceuticals, pesticides, fungicides, anthelmintics, hormones, legacy contaminants)</a:t>
            </a:r>
          </a:p>
          <a:p>
            <a:r>
              <a:rPr lang="en-US" b="1" dirty="0"/>
              <a:t>Contaminants from human residents </a:t>
            </a:r>
            <a:r>
              <a:rPr lang="en-US" dirty="0"/>
              <a:t>(plastics, litter, hormones, pharmaceuticals, wastewater, poisons, cleaning products)</a:t>
            </a:r>
          </a:p>
        </p:txBody>
      </p:sp>
    </p:spTree>
    <p:extLst>
      <p:ext uri="{BB962C8B-B14F-4D97-AF65-F5344CB8AC3E}">
        <p14:creationId xmlns:p14="http://schemas.microsoft.com/office/powerpoint/2010/main" val="295977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37E35-0950-7A70-7222-06ADEE62F4BC}"/>
              </a:ext>
            </a:extLst>
          </p:cNvPr>
          <p:cNvSpPr>
            <a:spLocks noGrp="1"/>
          </p:cNvSpPr>
          <p:nvPr>
            <p:ph type="title"/>
          </p:nvPr>
        </p:nvSpPr>
        <p:spPr>
          <a:xfrm>
            <a:off x="0" y="0"/>
            <a:ext cx="3050754" cy="1454227"/>
          </a:xfrm>
        </p:spPr>
        <p:txBody>
          <a:bodyPr/>
          <a:lstStyle/>
          <a:p>
            <a:r>
              <a:rPr lang="en-US"/>
              <a:t>Mountain top pools</a:t>
            </a:r>
          </a:p>
        </p:txBody>
      </p:sp>
      <p:pic>
        <p:nvPicPr>
          <p:cNvPr id="5" name="Content Placeholder 4" descr="A puddles on a rocky surface&#10;&#10;Description automatically generated">
            <a:extLst>
              <a:ext uri="{FF2B5EF4-FFF2-40B4-BE49-F238E27FC236}">
                <a16:creationId xmlns:a16="http://schemas.microsoft.com/office/drawing/2014/main" id="{2ABE53BA-EBAC-3F8D-336A-8900839A85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6628" y="176003"/>
            <a:ext cx="7770920" cy="5828190"/>
          </a:xfrm>
        </p:spPr>
      </p:pic>
      <p:sp>
        <p:nvSpPr>
          <p:cNvPr id="6" name="TextBox 5">
            <a:extLst>
              <a:ext uri="{FF2B5EF4-FFF2-40B4-BE49-F238E27FC236}">
                <a16:creationId xmlns:a16="http://schemas.microsoft.com/office/drawing/2014/main" id="{92A345F4-BCC9-B4CF-92B9-D127D2528A76}"/>
              </a:ext>
            </a:extLst>
          </p:cNvPr>
          <p:cNvSpPr txBox="1"/>
          <p:nvPr/>
        </p:nvSpPr>
        <p:spPr>
          <a:xfrm>
            <a:off x="4266628" y="6032002"/>
            <a:ext cx="5801784" cy="369332"/>
          </a:xfrm>
          <a:prstGeom prst="rect">
            <a:avLst/>
          </a:prstGeom>
          <a:noFill/>
        </p:spPr>
        <p:txBody>
          <a:bodyPr wrap="square" rtlCol="0">
            <a:spAutoFit/>
          </a:bodyPr>
          <a:lstStyle/>
          <a:p>
            <a:r>
              <a:rPr lang="en-US"/>
              <a:t>Enchanted Rock, TX USA</a:t>
            </a:r>
          </a:p>
        </p:txBody>
      </p:sp>
      <p:sp>
        <p:nvSpPr>
          <p:cNvPr id="3" name="TextBox 2">
            <a:extLst>
              <a:ext uri="{FF2B5EF4-FFF2-40B4-BE49-F238E27FC236}">
                <a16:creationId xmlns:a16="http://schemas.microsoft.com/office/drawing/2014/main" id="{DA0BBCA1-4E4F-9E0B-D10A-55793AA2BC2F}"/>
              </a:ext>
            </a:extLst>
          </p:cNvPr>
          <p:cNvSpPr txBox="1"/>
          <p:nvPr/>
        </p:nvSpPr>
        <p:spPr>
          <a:xfrm>
            <a:off x="305825" y="2551837"/>
            <a:ext cx="3745735" cy="2585323"/>
          </a:xfrm>
          <a:prstGeom prst="rect">
            <a:avLst/>
          </a:prstGeom>
          <a:noFill/>
          <a:ln w="38100">
            <a:solidFill>
              <a:srgbClr val="B01EEA"/>
            </a:solidFill>
          </a:ln>
        </p:spPr>
        <p:txBody>
          <a:bodyPr wrap="square" rtlCol="0">
            <a:spAutoFit/>
          </a:bodyPr>
          <a:lstStyle/>
          <a:p>
            <a:r>
              <a:rPr lang="en-US" b="1" dirty="0"/>
              <a:t>Deposition of Contaminants with rain/air </a:t>
            </a:r>
            <a:r>
              <a:rPr lang="en-US" dirty="0"/>
              <a:t>(acid rain, particulate matter deposition, salts)</a:t>
            </a:r>
          </a:p>
          <a:p>
            <a:endParaRPr lang="en-US" dirty="0"/>
          </a:p>
          <a:p>
            <a:r>
              <a:rPr lang="en-US" b="1" dirty="0"/>
              <a:t>Contaminants from recreators </a:t>
            </a:r>
            <a:r>
              <a:rPr lang="en-US" dirty="0"/>
              <a:t>(waste contaminants, plastics, litter)</a:t>
            </a:r>
          </a:p>
          <a:p>
            <a:endParaRPr lang="en-US" b="1" dirty="0"/>
          </a:p>
          <a:p>
            <a:r>
              <a:rPr lang="en-US" b="1" dirty="0"/>
              <a:t>Contaminants from wildlife/livestock </a:t>
            </a:r>
            <a:r>
              <a:rPr lang="en-US" dirty="0"/>
              <a:t>(nutrients, bacteria)</a:t>
            </a:r>
            <a:endParaRPr lang="en-US" b="1" dirty="0"/>
          </a:p>
        </p:txBody>
      </p:sp>
    </p:spTree>
    <p:extLst>
      <p:ext uri="{BB962C8B-B14F-4D97-AF65-F5344CB8AC3E}">
        <p14:creationId xmlns:p14="http://schemas.microsoft.com/office/powerpoint/2010/main" val="224942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9E369-F19B-6411-2E60-7ACB579F5A9B}"/>
              </a:ext>
            </a:extLst>
          </p:cNvPr>
          <p:cNvSpPr>
            <a:spLocks noGrp="1"/>
          </p:cNvSpPr>
          <p:nvPr>
            <p:ph type="title"/>
          </p:nvPr>
        </p:nvSpPr>
        <p:spPr>
          <a:xfrm>
            <a:off x="0" y="0"/>
            <a:ext cx="4285561" cy="1531345"/>
          </a:xfrm>
        </p:spPr>
        <p:txBody>
          <a:bodyPr/>
          <a:lstStyle/>
          <a:p>
            <a:r>
              <a:rPr lang="en-US"/>
              <a:t>Highly residential reservoirs</a:t>
            </a:r>
          </a:p>
        </p:txBody>
      </p:sp>
      <p:pic>
        <p:nvPicPr>
          <p:cNvPr id="5" name="Content Placeholder 4" descr="A view of a lake from a deck&#10;&#10;Description automatically generated">
            <a:extLst>
              <a:ext uri="{FF2B5EF4-FFF2-40B4-BE49-F238E27FC236}">
                <a16:creationId xmlns:a16="http://schemas.microsoft.com/office/drawing/2014/main" id="{4CFC4BE4-30FC-603C-B8FC-3C7174F87C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03" t="12508"/>
          <a:stretch/>
        </p:blipFill>
        <p:spPr>
          <a:xfrm>
            <a:off x="4549966" y="158634"/>
            <a:ext cx="7454530" cy="5577816"/>
          </a:xfrm>
        </p:spPr>
      </p:pic>
      <p:sp>
        <p:nvSpPr>
          <p:cNvPr id="6" name="TextBox 5">
            <a:extLst>
              <a:ext uri="{FF2B5EF4-FFF2-40B4-BE49-F238E27FC236}">
                <a16:creationId xmlns:a16="http://schemas.microsoft.com/office/drawing/2014/main" id="{7F9646BD-DB42-3DFB-C083-839C165702DB}"/>
              </a:ext>
            </a:extLst>
          </p:cNvPr>
          <p:cNvSpPr txBox="1"/>
          <p:nvPr/>
        </p:nvSpPr>
        <p:spPr>
          <a:xfrm>
            <a:off x="4549966" y="5754831"/>
            <a:ext cx="5155894" cy="369332"/>
          </a:xfrm>
          <a:prstGeom prst="rect">
            <a:avLst/>
          </a:prstGeom>
          <a:noFill/>
        </p:spPr>
        <p:txBody>
          <a:bodyPr wrap="square" rtlCol="0">
            <a:spAutoFit/>
          </a:bodyPr>
          <a:lstStyle/>
          <a:p>
            <a:r>
              <a:rPr lang="en-US"/>
              <a:t>Treasure Lake - DuBois, PA USA</a:t>
            </a:r>
          </a:p>
        </p:txBody>
      </p:sp>
      <p:sp>
        <p:nvSpPr>
          <p:cNvPr id="3" name="TextBox 2">
            <a:extLst>
              <a:ext uri="{FF2B5EF4-FFF2-40B4-BE49-F238E27FC236}">
                <a16:creationId xmlns:a16="http://schemas.microsoft.com/office/drawing/2014/main" id="{1BE81AB7-56FB-1300-7CBC-3B9766A16FCD}"/>
              </a:ext>
            </a:extLst>
          </p:cNvPr>
          <p:cNvSpPr txBox="1"/>
          <p:nvPr/>
        </p:nvSpPr>
        <p:spPr>
          <a:xfrm>
            <a:off x="360909" y="1859339"/>
            <a:ext cx="3745735" cy="3139321"/>
          </a:xfrm>
          <a:prstGeom prst="rect">
            <a:avLst/>
          </a:prstGeom>
          <a:noFill/>
          <a:ln w="38100">
            <a:solidFill>
              <a:srgbClr val="B01EEA"/>
            </a:solidFill>
          </a:ln>
        </p:spPr>
        <p:txBody>
          <a:bodyPr wrap="square" rtlCol="0">
            <a:spAutoFit/>
          </a:bodyPr>
          <a:lstStyle/>
          <a:p>
            <a:r>
              <a:rPr lang="en-US" b="1" dirty="0"/>
              <a:t>Persistent groundwater contaminants </a:t>
            </a:r>
            <a:r>
              <a:rPr lang="en-US" dirty="0"/>
              <a:t>(nutrients, PFAS, pharmaceuticals)</a:t>
            </a:r>
          </a:p>
          <a:p>
            <a:endParaRPr lang="en-US" dirty="0"/>
          </a:p>
          <a:p>
            <a:r>
              <a:rPr lang="en-US" b="1" dirty="0"/>
              <a:t>Contaminants from landscape users </a:t>
            </a:r>
            <a:r>
              <a:rPr lang="en-US" dirty="0"/>
              <a:t>(plastics, litter, pesticides, nutrients, sediment)</a:t>
            </a:r>
          </a:p>
          <a:p>
            <a:endParaRPr lang="en-US" dirty="0"/>
          </a:p>
          <a:p>
            <a:r>
              <a:rPr lang="en-US" b="1" dirty="0"/>
              <a:t>Contaminants from humans </a:t>
            </a:r>
            <a:r>
              <a:rPr lang="en-US" dirty="0"/>
              <a:t>(waste contaminants, plastics, pharmaceuticals, cleaning products, gasoline, fertilizers)</a:t>
            </a:r>
            <a:endParaRPr lang="en-US" b="1" dirty="0"/>
          </a:p>
        </p:txBody>
      </p:sp>
    </p:spTree>
    <p:extLst>
      <p:ext uri="{BB962C8B-B14F-4D97-AF65-F5344CB8AC3E}">
        <p14:creationId xmlns:p14="http://schemas.microsoft.com/office/powerpoint/2010/main" val="262031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assy field with trees and houses in the background&#10;&#10;Description automatically generated with low confidence">
            <a:extLst>
              <a:ext uri="{FF2B5EF4-FFF2-40B4-BE49-F238E27FC236}">
                <a16:creationId xmlns:a16="http://schemas.microsoft.com/office/drawing/2014/main" id="{DF032159-0167-5F83-22F3-33656D31F6F2}"/>
              </a:ext>
            </a:extLst>
          </p:cNvPr>
          <p:cNvPicPr>
            <a:picLocks noChangeAspect="1"/>
          </p:cNvPicPr>
          <p:nvPr/>
        </p:nvPicPr>
        <p:blipFill rotWithShape="1">
          <a:blip r:embed="rId2"/>
          <a:srcRect t="12422" b="12422"/>
          <a:stretch/>
        </p:blipFill>
        <p:spPr>
          <a:xfrm>
            <a:off x="0" y="0"/>
            <a:ext cx="12192000" cy="6858000"/>
          </a:xfrm>
          <a:prstGeom prst="rect">
            <a:avLst/>
          </a:prstGeom>
        </p:spPr>
      </p:pic>
      <p:sp>
        <p:nvSpPr>
          <p:cNvPr id="5" name="TextBox 4">
            <a:extLst>
              <a:ext uri="{FF2B5EF4-FFF2-40B4-BE49-F238E27FC236}">
                <a16:creationId xmlns:a16="http://schemas.microsoft.com/office/drawing/2014/main" id="{BF02FEB1-9180-E166-8375-A17D8C943117}"/>
              </a:ext>
            </a:extLst>
          </p:cNvPr>
          <p:cNvSpPr txBox="1"/>
          <p:nvPr/>
        </p:nvSpPr>
        <p:spPr>
          <a:xfrm>
            <a:off x="1710813" y="5473886"/>
            <a:ext cx="10377055" cy="1200329"/>
          </a:xfrm>
          <a:prstGeom prst="rect">
            <a:avLst/>
          </a:prstGeom>
          <a:noFill/>
        </p:spPr>
        <p:txBody>
          <a:bodyPr wrap="square" rtlCol="0">
            <a:spAutoFit/>
          </a:bodyPr>
          <a:lstStyle/>
          <a:p>
            <a:pPr algn="r"/>
            <a:r>
              <a:rPr lang="en-US" sz="4400" b="1" dirty="0">
                <a:solidFill>
                  <a:schemeClr val="bg1"/>
                </a:solidFill>
              </a:rPr>
              <a:t>Water Quality Research</a:t>
            </a:r>
            <a:r>
              <a:rPr lang="en-US" dirty="0">
                <a:solidFill>
                  <a:schemeClr val="bg1"/>
                </a:solidFill>
              </a:rPr>
              <a:t> </a:t>
            </a:r>
          </a:p>
          <a:p>
            <a:pPr algn="r"/>
            <a:r>
              <a:rPr lang="en-US" sz="2800" dirty="0">
                <a:solidFill>
                  <a:schemeClr val="bg1"/>
                </a:solidFill>
              </a:rPr>
              <a:t>A Deep dive into antibiotic contamination from animal agriculture</a:t>
            </a:r>
          </a:p>
        </p:txBody>
      </p:sp>
    </p:spTree>
    <p:extLst>
      <p:ext uri="{BB962C8B-B14F-4D97-AF65-F5344CB8AC3E}">
        <p14:creationId xmlns:p14="http://schemas.microsoft.com/office/powerpoint/2010/main" val="694632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field with trees and houses in the background&#10;&#10;Description automatically generated with low confidence">
            <a:extLst>
              <a:ext uri="{FF2B5EF4-FFF2-40B4-BE49-F238E27FC236}">
                <a16:creationId xmlns:a16="http://schemas.microsoft.com/office/drawing/2014/main" id="{0BD689B2-4ED3-D5E7-FEB5-F75A610DFA1B}"/>
              </a:ext>
            </a:extLst>
          </p:cNvPr>
          <p:cNvPicPr>
            <a:picLocks noChangeAspect="1"/>
          </p:cNvPicPr>
          <p:nvPr/>
        </p:nvPicPr>
        <p:blipFill rotWithShape="1">
          <a:blip r:embed="rId2">
            <a:alphaModFix amt="50000"/>
          </a:blip>
          <a:srcRect t="12422" b="12422"/>
          <a:stretch/>
        </p:blipFill>
        <p:spPr>
          <a:xfrm>
            <a:off x="0" y="0"/>
            <a:ext cx="12192000" cy="6858000"/>
          </a:xfrm>
          <a:prstGeom prst="rect">
            <a:avLst/>
          </a:prstGeom>
        </p:spPr>
      </p:pic>
      <p:sp>
        <p:nvSpPr>
          <p:cNvPr id="2" name="Title 1">
            <a:extLst>
              <a:ext uri="{FF2B5EF4-FFF2-40B4-BE49-F238E27FC236}">
                <a16:creationId xmlns:a16="http://schemas.microsoft.com/office/drawing/2014/main" id="{FE5A5BBD-F89F-ECD2-7F1D-A5CBD6824548}"/>
              </a:ext>
            </a:extLst>
          </p:cNvPr>
          <p:cNvSpPr>
            <a:spLocks noGrp="1"/>
          </p:cNvSpPr>
          <p:nvPr>
            <p:ph type="title"/>
          </p:nvPr>
        </p:nvSpPr>
        <p:spPr/>
        <p:txBody>
          <a:bodyPr/>
          <a:lstStyle/>
          <a:p>
            <a:r>
              <a:rPr lang="en-US" b="1" dirty="0"/>
              <a:t>Antibiotic Users</a:t>
            </a:r>
          </a:p>
        </p:txBody>
      </p:sp>
      <p:pic>
        <p:nvPicPr>
          <p:cNvPr id="6" name="Content Placeholder 5" descr="A person holding a rabbit&#10;&#10;Description automatically generated with medium confidence">
            <a:extLst>
              <a:ext uri="{FF2B5EF4-FFF2-40B4-BE49-F238E27FC236}">
                <a16:creationId xmlns:a16="http://schemas.microsoft.com/office/drawing/2014/main" id="{D200713B-BBDB-F15B-75AB-1CBCD9E76EEE}"/>
              </a:ext>
            </a:extLst>
          </p:cNvPr>
          <p:cNvPicPr>
            <a:picLocks noGrp="1" noChangeAspect="1"/>
          </p:cNvPicPr>
          <p:nvPr>
            <p:ph idx="1"/>
          </p:nvPr>
        </p:nvPicPr>
        <p:blipFill rotWithShape="1">
          <a:blip r:embed="rId3"/>
          <a:srcRect l="22027" r="4012"/>
          <a:stretch/>
        </p:blipFill>
        <p:spPr>
          <a:xfrm rot="16200000">
            <a:off x="4305302" y="1942455"/>
            <a:ext cx="3581398" cy="3631727"/>
          </a:xfrm>
          <a:prstGeom prst="ellipse">
            <a:avLst/>
          </a:prstGeom>
          <a:ln w="38100">
            <a:solidFill>
              <a:schemeClr val="bg1">
                <a:lumMod val="50000"/>
              </a:schemeClr>
            </a:solidFill>
          </a:ln>
        </p:spPr>
      </p:pic>
      <p:pic>
        <p:nvPicPr>
          <p:cNvPr id="4" name="Picture 3" descr="IMG_1549.JPG">
            <a:extLst>
              <a:ext uri="{FF2B5EF4-FFF2-40B4-BE49-F238E27FC236}">
                <a16:creationId xmlns:a16="http://schemas.microsoft.com/office/drawing/2014/main" id="{C76599C0-6BBA-1FB9-AE6F-926BEA4AF0E2}"/>
              </a:ext>
            </a:extLst>
          </p:cNvPr>
          <p:cNvPicPr>
            <a:picLocks noChangeAspect="1"/>
          </p:cNvPicPr>
          <p:nvPr/>
        </p:nvPicPr>
        <p:blipFill rotWithShape="1">
          <a:blip r:embed="rId4">
            <a:extLst>
              <a:ext uri="{28A0092B-C50C-407E-A947-70E740481C1C}">
                <a14:useLocalDpi xmlns:a14="http://schemas.microsoft.com/office/drawing/2010/main" val="0"/>
              </a:ext>
            </a:extLst>
          </a:blip>
          <a:srcRect l="6324" r="19076"/>
          <a:stretch/>
        </p:blipFill>
        <p:spPr>
          <a:xfrm>
            <a:off x="241693" y="1967620"/>
            <a:ext cx="3562329" cy="3581399"/>
          </a:xfrm>
          <a:prstGeom prst="ellipse">
            <a:avLst/>
          </a:prstGeom>
          <a:ln w="38100">
            <a:solidFill>
              <a:schemeClr val="bg1">
                <a:lumMod val="50000"/>
              </a:schemeClr>
            </a:solidFill>
          </a:ln>
        </p:spPr>
      </p:pic>
      <p:pic>
        <p:nvPicPr>
          <p:cNvPr id="8" name="Picture 7" descr="A person and person sitting at a table with food&#10;&#10;Description automatically generated with medium confidence">
            <a:extLst>
              <a:ext uri="{FF2B5EF4-FFF2-40B4-BE49-F238E27FC236}">
                <a16:creationId xmlns:a16="http://schemas.microsoft.com/office/drawing/2014/main" id="{4F822863-2269-9C04-AC6A-D8918D9FC8FC}"/>
              </a:ext>
            </a:extLst>
          </p:cNvPr>
          <p:cNvPicPr>
            <a:picLocks noChangeAspect="1"/>
          </p:cNvPicPr>
          <p:nvPr/>
        </p:nvPicPr>
        <p:blipFill rotWithShape="1">
          <a:blip r:embed="rId5"/>
          <a:srcRect l="20131" t="11436" r="29173" b="20399"/>
          <a:stretch/>
        </p:blipFill>
        <p:spPr>
          <a:xfrm>
            <a:off x="8273680" y="1967620"/>
            <a:ext cx="3566188" cy="3581399"/>
          </a:xfrm>
          <a:prstGeom prst="ellipse">
            <a:avLst/>
          </a:prstGeom>
          <a:ln w="38100">
            <a:solidFill>
              <a:schemeClr val="bg1">
                <a:lumMod val="50000"/>
              </a:schemeClr>
            </a:solidFill>
          </a:ln>
        </p:spPr>
      </p:pic>
      <p:sp>
        <p:nvSpPr>
          <p:cNvPr id="9" name="TextBox 8">
            <a:extLst>
              <a:ext uri="{FF2B5EF4-FFF2-40B4-BE49-F238E27FC236}">
                <a16:creationId xmlns:a16="http://schemas.microsoft.com/office/drawing/2014/main" id="{8F6164DF-CD90-11BE-DD1F-362C1229F5BD}"/>
              </a:ext>
            </a:extLst>
          </p:cNvPr>
          <p:cNvSpPr txBox="1"/>
          <p:nvPr/>
        </p:nvSpPr>
        <p:spPr>
          <a:xfrm>
            <a:off x="1361394" y="1505954"/>
            <a:ext cx="1322926" cy="461665"/>
          </a:xfrm>
          <a:prstGeom prst="rect">
            <a:avLst/>
          </a:prstGeom>
          <a:noFill/>
        </p:spPr>
        <p:txBody>
          <a:bodyPr wrap="none" rtlCol="0">
            <a:spAutoFit/>
          </a:bodyPr>
          <a:lstStyle/>
          <a:p>
            <a:r>
              <a:rPr lang="en-US" sz="2400"/>
              <a:t>Livestock</a:t>
            </a:r>
          </a:p>
        </p:txBody>
      </p:sp>
      <p:sp>
        <p:nvSpPr>
          <p:cNvPr id="10" name="TextBox 9">
            <a:extLst>
              <a:ext uri="{FF2B5EF4-FFF2-40B4-BE49-F238E27FC236}">
                <a16:creationId xmlns:a16="http://schemas.microsoft.com/office/drawing/2014/main" id="{5938840E-0EA1-2D66-6A50-8DB39B01F0A1}"/>
              </a:ext>
            </a:extLst>
          </p:cNvPr>
          <p:cNvSpPr txBox="1"/>
          <p:nvPr/>
        </p:nvSpPr>
        <p:spPr>
          <a:xfrm>
            <a:off x="5739877" y="1480841"/>
            <a:ext cx="712246" cy="461665"/>
          </a:xfrm>
          <a:prstGeom prst="rect">
            <a:avLst/>
          </a:prstGeom>
          <a:noFill/>
        </p:spPr>
        <p:txBody>
          <a:bodyPr wrap="none" rtlCol="0">
            <a:spAutoFit/>
          </a:bodyPr>
          <a:lstStyle/>
          <a:p>
            <a:r>
              <a:rPr lang="en-US" sz="2400"/>
              <a:t>Pets</a:t>
            </a:r>
          </a:p>
        </p:txBody>
      </p:sp>
      <p:sp>
        <p:nvSpPr>
          <p:cNvPr id="11" name="TextBox 10">
            <a:extLst>
              <a:ext uri="{FF2B5EF4-FFF2-40B4-BE49-F238E27FC236}">
                <a16:creationId xmlns:a16="http://schemas.microsoft.com/office/drawing/2014/main" id="{65AD0A4A-66AB-1064-3B40-30EE269832FE}"/>
              </a:ext>
            </a:extLst>
          </p:cNvPr>
          <p:cNvSpPr txBox="1"/>
          <p:nvPr/>
        </p:nvSpPr>
        <p:spPr>
          <a:xfrm>
            <a:off x="9449877" y="1499297"/>
            <a:ext cx="1213794" cy="461665"/>
          </a:xfrm>
          <a:prstGeom prst="rect">
            <a:avLst/>
          </a:prstGeom>
          <a:noFill/>
        </p:spPr>
        <p:txBody>
          <a:bodyPr wrap="none" rtlCol="0">
            <a:spAutoFit/>
          </a:bodyPr>
          <a:lstStyle/>
          <a:p>
            <a:r>
              <a:rPr lang="en-US" sz="2400"/>
              <a:t>Humans</a:t>
            </a:r>
          </a:p>
        </p:txBody>
      </p:sp>
      <p:sp>
        <p:nvSpPr>
          <p:cNvPr id="12" name="TextBox 11">
            <a:extLst>
              <a:ext uri="{FF2B5EF4-FFF2-40B4-BE49-F238E27FC236}">
                <a16:creationId xmlns:a16="http://schemas.microsoft.com/office/drawing/2014/main" id="{7EF787C2-57E0-C7AD-7735-DE794C3131E3}"/>
              </a:ext>
            </a:extLst>
          </p:cNvPr>
          <p:cNvSpPr txBox="1"/>
          <p:nvPr/>
        </p:nvSpPr>
        <p:spPr>
          <a:xfrm>
            <a:off x="4407204" y="5600696"/>
            <a:ext cx="3377591" cy="707886"/>
          </a:xfrm>
          <a:prstGeom prst="rect">
            <a:avLst/>
          </a:prstGeom>
          <a:noFill/>
        </p:spPr>
        <p:txBody>
          <a:bodyPr wrap="none" rtlCol="0">
            <a:spAutoFit/>
          </a:bodyPr>
          <a:lstStyle/>
          <a:p>
            <a:r>
              <a:rPr lang="en-US" sz="2000"/>
              <a:t>0.1 million kg active ingredient</a:t>
            </a:r>
          </a:p>
          <a:p>
            <a:r>
              <a:rPr lang="en-US" sz="2000"/>
              <a:t>1% Total usage</a:t>
            </a:r>
          </a:p>
        </p:txBody>
      </p:sp>
      <p:sp>
        <p:nvSpPr>
          <p:cNvPr id="13" name="TextBox 12">
            <a:extLst>
              <a:ext uri="{FF2B5EF4-FFF2-40B4-BE49-F238E27FC236}">
                <a16:creationId xmlns:a16="http://schemas.microsoft.com/office/drawing/2014/main" id="{674E2989-C2B0-8155-074F-CBF55A4C0B81}"/>
              </a:ext>
            </a:extLst>
          </p:cNvPr>
          <p:cNvSpPr txBox="1"/>
          <p:nvPr/>
        </p:nvSpPr>
        <p:spPr>
          <a:xfrm>
            <a:off x="241693" y="5599180"/>
            <a:ext cx="3377591" cy="707886"/>
          </a:xfrm>
          <a:prstGeom prst="rect">
            <a:avLst/>
          </a:prstGeom>
          <a:noFill/>
        </p:spPr>
        <p:txBody>
          <a:bodyPr wrap="none" rtlCol="0">
            <a:spAutoFit/>
          </a:bodyPr>
          <a:lstStyle/>
          <a:p>
            <a:r>
              <a:rPr lang="en-US" sz="2000"/>
              <a:t>5.9 million kg active ingredient</a:t>
            </a:r>
          </a:p>
          <a:p>
            <a:r>
              <a:rPr lang="en-US" sz="2000"/>
              <a:t>64% Total usage</a:t>
            </a:r>
          </a:p>
        </p:txBody>
      </p:sp>
      <p:sp>
        <p:nvSpPr>
          <p:cNvPr id="14" name="TextBox 13">
            <a:extLst>
              <a:ext uri="{FF2B5EF4-FFF2-40B4-BE49-F238E27FC236}">
                <a16:creationId xmlns:a16="http://schemas.microsoft.com/office/drawing/2014/main" id="{53AFBD3B-F55B-C354-D807-A7662BC25037}"/>
              </a:ext>
            </a:extLst>
          </p:cNvPr>
          <p:cNvSpPr txBox="1"/>
          <p:nvPr/>
        </p:nvSpPr>
        <p:spPr>
          <a:xfrm>
            <a:off x="0" y="6488668"/>
            <a:ext cx="8484117" cy="369332"/>
          </a:xfrm>
          <a:prstGeom prst="rect">
            <a:avLst/>
          </a:prstGeom>
          <a:noFill/>
        </p:spPr>
        <p:txBody>
          <a:bodyPr wrap="none" rtlCol="0">
            <a:spAutoFit/>
          </a:bodyPr>
          <a:lstStyle/>
          <a:p>
            <a:r>
              <a:rPr lang="en-US" i="1" dirty="0"/>
              <a:t>FDA Summary  for Antimicrobials Sold and Distributed for use in Food Producing Animals</a:t>
            </a:r>
          </a:p>
        </p:txBody>
      </p:sp>
      <p:sp>
        <p:nvSpPr>
          <p:cNvPr id="15" name="TextBox 14">
            <a:extLst>
              <a:ext uri="{FF2B5EF4-FFF2-40B4-BE49-F238E27FC236}">
                <a16:creationId xmlns:a16="http://schemas.microsoft.com/office/drawing/2014/main" id="{4C6D8C63-6E16-DC9F-75B5-40B2E681105E}"/>
              </a:ext>
            </a:extLst>
          </p:cNvPr>
          <p:cNvSpPr txBox="1"/>
          <p:nvPr/>
        </p:nvSpPr>
        <p:spPr>
          <a:xfrm>
            <a:off x="8484117" y="5599180"/>
            <a:ext cx="3377591" cy="707886"/>
          </a:xfrm>
          <a:prstGeom prst="rect">
            <a:avLst/>
          </a:prstGeom>
          <a:noFill/>
        </p:spPr>
        <p:txBody>
          <a:bodyPr wrap="none" rtlCol="0">
            <a:spAutoFit/>
          </a:bodyPr>
          <a:lstStyle/>
          <a:p>
            <a:r>
              <a:rPr lang="en-US" sz="2000"/>
              <a:t>3.6 million kg active ingredient</a:t>
            </a:r>
          </a:p>
          <a:p>
            <a:r>
              <a:rPr lang="en-US" sz="2000"/>
              <a:t>35% Total usage</a:t>
            </a:r>
          </a:p>
        </p:txBody>
      </p:sp>
      <p:sp>
        <p:nvSpPr>
          <p:cNvPr id="16" name="Slide Number Placeholder 15">
            <a:extLst>
              <a:ext uri="{FF2B5EF4-FFF2-40B4-BE49-F238E27FC236}">
                <a16:creationId xmlns:a16="http://schemas.microsoft.com/office/drawing/2014/main" id="{8FFFC89D-7815-3364-DBFB-6A9B4CCCA944}"/>
              </a:ext>
            </a:extLst>
          </p:cNvPr>
          <p:cNvSpPr>
            <a:spLocks noGrp="1"/>
          </p:cNvSpPr>
          <p:nvPr>
            <p:ph type="sldNum" sz="quarter" idx="12"/>
          </p:nvPr>
        </p:nvSpPr>
        <p:spPr>
          <a:xfrm>
            <a:off x="9449877" y="6492875"/>
            <a:ext cx="2743200" cy="365125"/>
          </a:xfrm>
        </p:spPr>
        <p:txBody>
          <a:bodyPr/>
          <a:lstStyle/>
          <a:p>
            <a:fld id="{0D084FDE-FD42-3840-B1E2-8FA31254891A}" type="slidenum">
              <a:rPr lang="en-US" smtClean="0"/>
              <a:t>15</a:t>
            </a:fld>
            <a:endParaRPr lang="en-US"/>
          </a:p>
        </p:txBody>
      </p:sp>
    </p:spTree>
    <p:extLst>
      <p:ext uri="{BB962C8B-B14F-4D97-AF65-F5344CB8AC3E}">
        <p14:creationId xmlns:p14="http://schemas.microsoft.com/office/powerpoint/2010/main" val="23991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ssy field with trees and houses in the background&#10;&#10;Description automatically generated with low confidence">
            <a:extLst>
              <a:ext uri="{FF2B5EF4-FFF2-40B4-BE49-F238E27FC236}">
                <a16:creationId xmlns:a16="http://schemas.microsoft.com/office/drawing/2014/main" id="{4B279C75-5206-AC0B-9037-688363EEA4CA}"/>
              </a:ext>
            </a:extLst>
          </p:cNvPr>
          <p:cNvPicPr>
            <a:picLocks noChangeAspect="1"/>
          </p:cNvPicPr>
          <p:nvPr/>
        </p:nvPicPr>
        <p:blipFill rotWithShape="1">
          <a:blip r:embed="rId3">
            <a:alphaModFix amt="50000"/>
          </a:blip>
          <a:srcRect t="12422" b="12422"/>
          <a:stretch/>
        </p:blipFill>
        <p:spPr>
          <a:xfrm>
            <a:off x="0" y="0"/>
            <a:ext cx="12192000" cy="6858000"/>
          </a:xfrm>
          <a:prstGeom prst="rect">
            <a:avLst/>
          </a:prstGeom>
        </p:spPr>
      </p:pic>
      <p:sp>
        <p:nvSpPr>
          <p:cNvPr id="2" name="Title 1">
            <a:extLst>
              <a:ext uri="{FF2B5EF4-FFF2-40B4-BE49-F238E27FC236}">
                <a16:creationId xmlns:a16="http://schemas.microsoft.com/office/drawing/2014/main" id="{D8814718-9577-BA4E-B70E-41FCDD79FDED}"/>
              </a:ext>
            </a:extLst>
          </p:cNvPr>
          <p:cNvSpPr>
            <a:spLocks noGrp="1"/>
          </p:cNvSpPr>
          <p:nvPr>
            <p:ph type="title"/>
          </p:nvPr>
        </p:nvSpPr>
        <p:spPr>
          <a:xfrm>
            <a:off x="838200" y="365126"/>
            <a:ext cx="9587753" cy="1140946"/>
          </a:xfrm>
        </p:spPr>
        <p:txBody>
          <a:bodyPr>
            <a:normAutofit/>
          </a:bodyPr>
          <a:lstStyle/>
          <a:p>
            <a:r>
              <a:rPr lang="en-US" sz="5400" b="1" baseline="30000" dirty="0"/>
              <a:t>Antimicrobial Resistance: A One-Health Problem</a:t>
            </a:r>
          </a:p>
        </p:txBody>
      </p:sp>
      <p:pic>
        <p:nvPicPr>
          <p:cNvPr id="36" name="Picture 35" descr="Diagram&#10;&#10;Description automatically generated">
            <a:extLst>
              <a:ext uri="{FF2B5EF4-FFF2-40B4-BE49-F238E27FC236}">
                <a16:creationId xmlns:a16="http://schemas.microsoft.com/office/drawing/2014/main" id="{BEA7E178-C4C0-2D4F-AF57-F703C3718A8F}"/>
              </a:ext>
            </a:extLst>
          </p:cNvPr>
          <p:cNvPicPr>
            <a:picLocks noChangeAspect="1"/>
          </p:cNvPicPr>
          <p:nvPr/>
        </p:nvPicPr>
        <p:blipFill rotWithShape="1">
          <a:blip r:embed="rId4"/>
          <a:srcRect l="3151" t="-5492" b="-4202"/>
          <a:stretch/>
        </p:blipFill>
        <p:spPr>
          <a:xfrm>
            <a:off x="3308642" y="1126495"/>
            <a:ext cx="5574715" cy="5645710"/>
          </a:xfrm>
          <a:prstGeom prst="ellipse">
            <a:avLst/>
          </a:prstGeom>
          <a:solidFill>
            <a:schemeClr val="bg1"/>
          </a:solidFill>
        </p:spPr>
      </p:pic>
      <p:sp>
        <p:nvSpPr>
          <p:cNvPr id="3" name="TextBox 2">
            <a:extLst>
              <a:ext uri="{FF2B5EF4-FFF2-40B4-BE49-F238E27FC236}">
                <a16:creationId xmlns:a16="http://schemas.microsoft.com/office/drawing/2014/main" id="{069EE6D9-4F5C-184A-94B9-C4AD9AE1F8DB}"/>
              </a:ext>
            </a:extLst>
          </p:cNvPr>
          <p:cNvSpPr txBox="1"/>
          <p:nvPr/>
        </p:nvSpPr>
        <p:spPr>
          <a:xfrm>
            <a:off x="7451936" y="6392627"/>
            <a:ext cx="4740064" cy="523220"/>
          </a:xfrm>
          <a:prstGeom prst="rect">
            <a:avLst/>
          </a:prstGeom>
          <a:noFill/>
        </p:spPr>
        <p:txBody>
          <a:bodyPr wrap="square" rtlCol="0">
            <a:spAutoFit/>
          </a:bodyPr>
          <a:lstStyle/>
          <a:p>
            <a:r>
              <a:rPr lang="en-US" sz="1400" dirty="0">
                <a:solidFill>
                  <a:schemeClr val="bg1">
                    <a:lumMod val="50000"/>
                  </a:schemeClr>
                </a:solidFill>
              </a:rPr>
              <a:t>Tackling Antimicrobial resistance and use: A Pan-Canadian Framework for action. 2017</a:t>
            </a:r>
          </a:p>
        </p:txBody>
      </p:sp>
      <p:sp>
        <p:nvSpPr>
          <p:cNvPr id="4" name="Slide Number Placeholder 3">
            <a:extLst>
              <a:ext uri="{FF2B5EF4-FFF2-40B4-BE49-F238E27FC236}">
                <a16:creationId xmlns:a16="http://schemas.microsoft.com/office/drawing/2014/main" id="{E25D2CB6-B117-346E-8B42-A81535E0D680}"/>
              </a:ext>
            </a:extLst>
          </p:cNvPr>
          <p:cNvSpPr>
            <a:spLocks noGrp="1"/>
          </p:cNvSpPr>
          <p:nvPr>
            <p:ph type="sldNum" sz="quarter" idx="12"/>
          </p:nvPr>
        </p:nvSpPr>
        <p:spPr>
          <a:xfrm>
            <a:off x="9448800" y="6471674"/>
            <a:ext cx="2743200" cy="365125"/>
          </a:xfrm>
        </p:spPr>
        <p:txBody>
          <a:bodyPr/>
          <a:lstStyle/>
          <a:p>
            <a:fld id="{0D084FDE-FD42-3840-B1E2-8FA31254891A}" type="slidenum">
              <a:rPr lang="en-US" smtClean="0"/>
              <a:t>16</a:t>
            </a:fld>
            <a:endParaRPr lang="en-US"/>
          </a:p>
        </p:txBody>
      </p:sp>
    </p:spTree>
    <p:extLst>
      <p:ext uri="{BB962C8B-B14F-4D97-AF65-F5344CB8AC3E}">
        <p14:creationId xmlns:p14="http://schemas.microsoft.com/office/powerpoint/2010/main" val="285741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field with trees and houses in the background&#10;&#10;Description automatically generated with low confidence">
            <a:extLst>
              <a:ext uri="{FF2B5EF4-FFF2-40B4-BE49-F238E27FC236}">
                <a16:creationId xmlns:a16="http://schemas.microsoft.com/office/drawing/2014/main" id="{FE414D17-781E-7E4A-4B7A-CAB458E66FA6}"/>
              </a:ext>
            </a:extLst>
          </p:cNvPr>
          <p:cNvPicPr>
            <a:picLocks noChangeAspect="1"/>
          </p:cNvPicPr>
          <p:nvPr/>
        </p:nvPicPr>
        <p:blipFill rotWithShape="1">
          <a:blip r:embed="rId2">
            <a:alphaModFix amt="50000"/>
          </a:blip>
          <a:srcRect t="12422" b="12422"/>
          <a:stretch/>
        </p:blipFill>
        <p:spPr>
          <a:xfrm>
            <a:off x="0" y="0"/>
            <a:ext cx="12192000" cy="6858000"/>
          </a:xfrm>
          <a:prstGeom prst="rect">
            <a:avLst/>
          </a:prstGeom>
        </p:spPr>
      </p:pic>
      <p:grpSp>
        <p:nvGrpSpPr>
          <p:cNvPr id="71" name="Group 70">
            <a:extLst>
              <a:ext uri="{FF2B5EF4-FFF2-40B4-BE49-F238E27FC236}">
                <a16:creationId xmlns:a16="http://schemas.microsoft.com/office/drawing/2014/main" id="{9FDA4A46-8606-ED48-B8A0-964C6F6E2AAE}"/>
              </a:ext>
            </a:extLst>
          </p:cNvPr>
          <p:cNvGrpSpPr/>
          <p:nvPr/>
        </p:nvGrpSpPr>
        <p:grpSpPr>
          <a:xfrm>
            <a:off x="4754325" y="724962"/>
            <a:ext cx="6012658" cy="5667246"/>
            <a:chOff x="4754325" y="724962"/>
            <a:chExt cx="6012658" cy="5667246"/>
          </a:xfrm>
        </p:grpSpPr>
        <p:grpSp>
          <p:nvGrpSpPr>
            <p:cNvPr id="72" name="Group 71">
              <a:extLst>
                <a:ext uri="{FF2B5EF4-FFF2-40B4-BE49-F238E27FC236}">
                  <a16:creationId xmlns:a16="http://schemas.microsoft.com/office/drawing/2014/main" id="{6D066556-23D4-FB46-BF8B-69EF9BA9D537}"/>
                </a:ext>
              </a:extLst>
            </p:cNvPr>
            <p:cNvGrpSpPr/>
            <p:nvPr/>
          </p:nvGrpSpPr>
          <p:grpSpPr>
            <a:xfrm>
              <a:off x="4754325" y="808491"/>
              <a:ext cx="5797473" cy="5360405"/>
              <a:chOff x="4754325" y="808491"/>
              <a:chExt cx="5797473" cy="5360405"/>
            </a:xfrm>
          </p:grpSpPr>
          <p:sp>
            <p:nvSpPr>
              <p:cNvPr id="74" name="Pie 32">
                <a:extLst>
                  <a:ext uri="{FF2B5EF4-FFF2-40B4-BE49-F238E27FC236}">
                    <a16:creationId xmlns:a16="http://schemas.microsoft.com/office/drawing/2014/main" id="{48EB5DC4-2084-294B-85EA-6EF8544C7135}"/>
                  </a:ext>
                </a:extLst>
              </p:cNvPr>
              <p:cNvSpPr/>
              <p:nvPr/>
            </p:nvSpPr>
            <p:spPr>
              <a:xfrm rot="3639887">
                <a:off x="6573606" y="122172"/>
                <a:ext cx="2606218" cy="3978856"/>
              </a:xfrm>
              <a:custGeom>
                <a:avLst/>
                <a:gdLst>
                  <a:gd name="connsiteX0" fmla="*/ 8763001 w 8763001"/>
                  <a:gd name="connsiteY0" fmla="*/ 4381501 h 8763001"/>
                  <a:gd name="connsiteX1" fmla="*/ 4381500 w 8763001"/>
                  <a:gd name="connsiteY1" fmla="*/ 8763002 h 8763001"/>
                  <a:gd name="connsiteX2" fmla="*/ -1 w 8763001"/>
                  <a:gd name="connsiteY2" fmla="*/ 4381501 h 8763001"/>
                  <a:gd name="connsiteX3" fmla="*/ 4381500 w 8763001"/>
                  <a:gd name="connsiteY3" fmla="*/ 0 h 8763001"/>
                  <a:gd name="connsiteX4" fmla="*/ 4381501 w 8763001"/>
                  <a:gd name="connsiteY4" fmla="*/ 4381501 h 8763001"/>
                  <a:gd name="connsiteX5" fmla="*/ 8763001 w 8763001"/>
                  <a:gd name="connsiteY5" fmla="*/ 4381501 h 8763001"/>
                  <a:gd name="connsiteX0" fmla="*/ 8763002 w 8763002"/>
                  <a:gd name="connsiteY0" fmla="*/ 4381501 h 8763002"/>
                  <a:gd name="connsiteX1" fmla="*/ 4381501 w 8763002"/>
                  <a:gd name="connsiteY1" fmla="*/ 8763002 h 8763002"/>
                  <a:gd name="connsiteX2" fmla="*/ 0 w 8763002"/>
                  <a:gd name="connsiteY2" fmla="*/ 4381501 h 8763002"/>
                  <a:gd name="connsiteX3" fmla="*/ 4381501 w 8763002"/>
                  <a:gd name="connsiteY3" fmla="*/ 0 h 8763002"/>
                  <a:gd name="connsiteX4" fmla="*/ 4381502 w 8763002"/>
                  <a:gd name="connsiteY4" fmla="*/ 4381501 h 8763002"/>
                  <a:gd name="connsiteX5" fmla="*/ 8763002 w 8763002"/>
                  <a:gd name="connsiteY5" fmla="*/ 4381501 h 8763002"/>
                  <a:gd name="connsiteX0" fmla="*/ 7149355 w 7149355"/>
                  <a:gd name="connsiteY0" fmla="*/ 6828866 h 8982624"/>
                  <a:gd name="connsiteX1" fmla="*/ 4381501 w 7149355"/>
                  <a:gd name="connsiteY1" fmla="*/ 8763002 h 8982624"/>
                  <a:gd name="connsiteX2" fmla="*/ 0 w 7149355"/>
                  <a:gd name="connsiteY2" fmla="*/ 4381501 h 8982624"/>
                  <a:gd name="connsiteX3" fmla="*/ 4381501 w 7149355"/>
                  <a:gd name="connsiteY3" fmla="*/ 0 h 8982624"/>
                  <a:gd name="connsiteX4" fmla="*/ 4381502 w 7149355"/>
                  <a:gd name="connsiteY4" fmla="*/ 4381501 h 8982624"/>
                  <a:gd name="connsiteX5" fmla="*/ 7149355 w 7149355"/>
                  <a:gd name="connsiteY5" fmla="*/ 6828866 h 8982624"/>
                  <a:gd name="connsiteX0" fmla="*/ 7781935 w 7781935"/>
                  <a:gd name="connsiteY0" fmla="*/ 6828866 h 7766127"/>
                  <a:gd name="connsiteX1" fmla="*/ 791705 w 7781935"/>
                  <a:gd name="connsiteY1" fmla="*/ 5858437 h 7766127"/>
                  <a:gd name="connsiteX2" fmla="*/ 632580 w 7781935"/>
                  <a:gd name="connsiteY2" fmla="*/ 4381501 h 7766127"/>
                  <a:gd name="connsiteX3" fmla="*/ 5014081 w 7781935"/>
                  <a:gd name="connsiteY3" fmla="*/ 0 h 7766127"/>
                  <a:gd name="connsiteX4" fmla="*/ 5014082 w 7781935"/>
                  <a:gd name="connsiteY4" fmla="*/ 4381501 h 7766127"/>
                  <a:gd name="connsiteX5" fmla="*/ 7781935 w 7781935"/>
                  <a:gd name="connsiteY5" fmla="*/ 6828866 h 7766127"/>
                  <a:gd name="connsiteX0" fmla="*/ 909643 w 4677060"/>
                  <a:gd name="connsiteY0" fmla="*/ 6452349 h 7456744"/>
                  <a:gd name="connsiteX1" fmla="*/ 454683 w 4677060"/>
                  <a:gd name="connsiteY1" fmla="*/ 5858437 h 7456744"/>
                  <a:gd name="connsiteX2" fmla="*/ 295558 w 4677060"/>
                  <a:gd name="connsiteY2" fmla="*/ 4381501 h 7456744"/>
                  <a:gd name="connsiteX3" fmla="*/ 4677059 w 4677060"/>
                  <a:gd name="connsiteY3" fmla="*/ 0 h 7456744"/>
                  <a:gd name="connsiteX4" fmla="*/ 4677060 w 4677060"/>
                  <a:gd name="connsiteY4" fmla="*/ 4381501 h 7456744"/>
                  <a:gd name="connsiteX5" fmla="*/ 909643 w 4677060"/>
                  <a:gd name="connsiteY5" fmla="*/ 6452349 h 7456744"/>
                  <a:gd name="connsiteX0" fmla="*/ 613704 w 4381121"/>
                  <a:gd name="connsiteY0" fmla="*/ 6452349 h 7519879"/>
                  <a:gd name="connsiteX1" fmla="*/ 158744 w 4381121"/>
                  <a:gd name="connsiteY1" fmla="*/ 5858437 h 7519879"/>
                  <a:gd name="connsiteX2" fmla="*/ 403031 w 4381121"/>
                  <a:gd name="connsiteY2" fmla="*/ 2525807 h 7519879"/>
                  <a:gd name="connsiteX3" fmla="*/ 4381120 w 4381121"/>
                  <a:gd name="connsiteY3" fmla="*/ 0 h 7519879"/>
                  <a:gd name="connsiteX4" fmla="*/ 4381121 w 4381121"/>
                  <a:gd name="connsiteY4" fmla="*/ 4381501 h 7519879"/>
                  <a:gd name="connsiteX5" fmla="*/ 613704 w 4381121"/>
                  <a:gd name="connsiteY5" fmla="*/ 6452349 h 7519879"/>
                  <a:gd name="connsiteX0" fmla="*/ 655392 w 4422809"/>
                  <a:gd name="connsiteY0" fmla="*/ 6452349 h 7354975"/>
                  <a:gd name="connsiteX1" fmla="*/ 119749 w 4422809"/>
                  <a:gd name="connsiteY1" fmla="*/ 5078508 h 7354975"/>
                  <a:gd name="connsiteX2" fmla="*/ 444719 w 4422809"/>
                  <a:gd name="connsiteY2" fmla="*/ 2525807 h 7354975"/>
                  <a:gd name="connsiteX3" fmla="*/ 4422808 w 4422809"/>
                  <a:gd name="connsiteY3" fmla="*/ 0 h 7354975"/>
                  <a:gd name="connsiteX4" fmla="*/ 4422809 w 4422809"/>
                  <a:gd name="connsiteY4" fmla="*/ 4381501 h 7354975"/>
                  <a:gd name="connsiteX5" fmla="*/ 655392 w 4422809"/>
                  <a:gd name="connsiteY5" fmla="*/ 6452349 h 7354975"/>
                  <a:gd name="connsiteX0" fmla="*/ 665354 w 4432771"/>
                  <a:gd name="connsiteY0" fmla="*/ 6452349 h 7354975"/>
                  <a:gd name="connsiteX1" fmla="*/ 129711 w 4432771"/>
                  <a:gd name="connsiteY1" fmla="*/ 5078508 h 7354975"/>
                  <a:gd name="connsiteX2" fmla="*/ 454681 w 4432771"/>
                  <a:gd name="connsiteY2" fmla="*/ 2525807 h 7354975"/>
                  <a:gd name="connsiteX3" fmla="*/ 4432770 w 4432771"/>
                  <a:gd name="connsiteY3" fmla="*/ 0 h 7354975"/>
                  <a:gd name="connsiteX4" fmla="*/ 4432771 w 4432771"/>
                  <a:gd name="connsiteY4" fmla="*/ 4381501 h 7354975"/>
                  <a:gd name="connsiteX5" fmla="*/ 665354 w 4432771"/>
                  <a:gd name="connsiteY5" fmla="*/ 6452349 h 7354975"/>
                  <a:gd name="connsiteX0" fmla="*/ 665354 w 4432771"/>
                  <a:gd name="connsiteY0" fmla="*/ 6452349 h 6452349"/>
                  <a:gd name="connsiteX1" fmla="*/ 129711 w 4432771"/>
                  <a:gd name="connsiteY1" fmla="*/ 5078508 h 6452349"/>
                  <a:gd name="connsiteX2" fmla="*/ 454681 w 4432771"/>
                  <a:gd name="connsiteY2" fmla="*/ 2525807 h 6452349"/>
                  <a:gd name="connsiteX3" fmla="*/ 4432770 w 4432771"/>
                  <a:gd name="connsiteY3" fmla="*/ 0 h 6452349"/>
                  <a:gd name="connsiteX4" fmla="*/ 4432771 w 4432771"/>
                  <a:gd name="connsiteY4" fmla="*/ 4381501 h 6452349"/>
                  <a:gd name="connsiteX5" fmla="*/ 665354 w 4432771"/>
                  <a:gd name="connsiteY5" fmla="*/ 6452349 h 6452349"/>
                  <a:gd name="connsiteX0" fmla="*/ 539602 w 4307019"/>
                  <a:gd name="connsiteY0" fmla="*/ 6452349 h 6452349"/>
                  <a:gd name="connsiteX1" fmla="*/ 3959 w 4307019"/>
                  <a:gd name="connsiteY1" fmla="*/ 5078508 h 6452349"/>
                  <a:gd name="connsiteX2" fmla="*/ 597870 w 4307019"/>
                  <a:gd name="connsiteY2" fmla="*/ 2014819 h 6452349"/>
                  <a:gd name="connsiteX3" fmla="*/ 4307018 w 4307019"/>
                  <a:gd name="connsiteY3" fmla="*/ 0 h 6452349"/>
                  <a:gd name="connsiteX4" fmla="*/ 4307019 w 4307019"/>
                  <a:gd name="connsiteY4" fmla="*/ 4381501 h 6452349"/>
                  <a:gd name="connsiteX5" fmla="*/ 539602 w 4307019"/>
                  <a:gd name="connsiteY5" fmla="*/ 6452349 h 6452349"/>
                  <a:gd name="connsiteX0" fmla="*/ 574393 w 4341810"/>
                  <a:gd name="connsiteY0" fmla="*/ 6452349 h 6452349"/>
                  <a:gd name="connsiteX1" fmla="*/ 38750 w 4341810"/>
                  <a:gd name="connsiteY1" fmla="*/ 5078508 h 6452349"/>
                  <a:gd name="connsiteX2" fmla="*/ 632661 w 4341810"/>
                  <a:gd name="connsiteY2" fmla="*/ 2014819 h 6452349"/>
                  <a:gd name="connsiteX3" fmla="*/ 4341809 w 4341810"/>
                  <a:gd name="connsiteY3" fmla="*/ 0 h 6452349"/>
                  <a:gd name="connsiteX4" fmla="*/ 4341810 w 4341810"/>
                  <a:gd name="connsiteY4" fmla="*/ 4381501 h 6452349"/>
                  <a:gd name="connsiteX5" fmla="*/ 574393 w 4341810"/>
                  <a:gd name="connsiteY5" fmla="*/ 6452349 h 6452349"/>
                  <a:gd name="connsiteX0" fmla="*/ 477327 w 4304392"/>
                  <a:gd name="connsiteY0" fmla="*/ 6604678 h 6604678"/>
                  <a:gd name="connsiteX1" fmla="*/ 1332 w 4304392"/>
                  <a:gd name="connsiteY1" fmla="*/ 5078508 h 6604678"/>
                  <a:gd name="connsiteX2" fmla="*/ 595243 w 4304392"/>
                  <a:gd name="connsiteY2" fmla="*/ 2014819 h 6604678"/>
                  <a:gd name="connsiteX3" fmla="*/ 4304391 w 4304392"/>
                  <a:gd name="connsiteY3" fmla="*/ 0 h 6604678"/>
                  <a:gd name="connsiteX4" fmla="*/ 4304392 w 4304392"/>
                  <a:gd name="connsiteY4" fmla="*/ 4381501 h 6604678"/>
                  <a:gd name="connsiteX5" fmla="*/ 477327 w 4304392"/>
                  <a:gd name="connsiteY5" fmla="*/ 6604678 h 6604678"/>
                  <a:gd name="connsiteX0" fmla="*/ 587692 w 4414757"/>
                  <a:gd name="connsiteY0" fmla="*/ 6604678 h 6604678"/>
                  <a:gd name="connsiteX1" fmla="*/ 111697 w 4414757"/>
                  <a:gd name="connsiteY1" fmla="*/ 5078508 h 6604678"/>
                  <a:gd name="connsiteX2" fmla="*/ 705608 w 4414757"/>
                  <a:gd name="connsiteY2" fmla="*/ 2014819 h 6604678"/>
                  <a:gd name="connsiteX3" fmla="*/ 4414756 w 4414757"/>
                  <a:gd name="connsiteY3" fmla="*/ 0 h 6604678"/>
                  <a:gd name="connsiteX4" fmla="*/ 4414757 w 4414757"/>
                  <a:gd name="connsiteY4" fmla="*/ 4381501 h 6604678"/>
                  <a:gd name="connsiteX5" fmla="*/ 587692 w 4414757"/>
                  <a:gd name="connsiteY5" fmla="*/ 6604678 h 6604678"/>
                  <a:gd name="connsiteX0" fmla="*/ 643794 w 4470859"/>
                  <a:gd name="connsiteY0" fmla="*/ 6604678 h 6604678"/>
                  <a:gd name="connsiteX1" fmla="*/ 69342 w 4470859"/>
                  <a:gd name="connsiteY1" fmla="*/ 4299231 h 6604678"/>
                  <a:gd name="connsiteX2" fmla="*/ 761710 w 4470859"/>
                  <a:gd name="connsiteY2" fmla="*/ 2014819 h 6604678"/>
                  <a:gd name="connsiteX3" fmla="*/ 4470858 w 4470859"/>
                  <a:gd name="connsiteY3" fmla="*/ 0 h 6604678"/>
                  <a:gd name="connsiteX4" fmla="*/ 4470859 w 4470859"/>
                  <a:gd name="connsiteY4" fmla="*/ 4381501 h 6604678"/>
                  <a:gd name="connsiteX5" fmla="*/ 643794 w 4470859"/>
                  <a:gd name="connsiteY5" fmla="*/ 6604678 h 6604678"/>
                  <a:gd name="connsiteX0" fmla="*/ 718851 w 4545916"/>
                  <a:gd name="connsiteY0" fmla="*/ 6604678 h 6604678"/>
                  <a:gd name="connsiteX1" fmla="*/ 33761 w 4545916"/>
                  <a:gd name="connsiteY1" fmla="*/ 4327133 h 6604678"/>
                  <a:gd name="connsiteX2" fmla="*/ 836767 w 4545916"/>
                  <a:gd name="connsiteY2" fmla="*/ 2014819 h 6604678"/>
                  <a:gd name="connsiteX3" fmla="*/ 4545915 w 4545916"/>
                  <a:gd name="connsiteY3" fmla="*/ 0 h 6604678"/>
                  <a:gd name="connsiteX4" fmla="*/ 4545916 w 4545916"/>
                  <a:gd name="connsiteY4" fmla="*/ 4381501 h 6604678"/>
                  <a:gd name="connsiteX5" fmla="*/ 718851 w 4545916"/>
                  <a:gd name="connsiteY5" fmla="*/ 6604678 h 6604678"/>
                  <a:gd name="connsiteX0" fmla="*/ 415530 w 4242595"/>
                  <a:gd name="connsiteY0" fmla="*/ 6604678 h 6604678"/>
                  <a:gd name="connsiteX1" fmla="*/ 533446 w 4242595"/>
                  <a:gd name="connsiteY1" fmla="*/ 2014819 h 6604678"/>
                  <a:gd name="connsiteX2" fmla="*/ 4242594 w 4242595"/>
                  <a:gd name="connsiteY2" fmla="*/ 0 h 6604678"/>
                  <a:gd name="connsiteX3" fmla="*/ 4242595 w 4242595"/>
                  <a:gd name="connsiteY3" fmla="*/ 4381501 h 6604678"/>
                  <a:gd name="connsiteX4" fmla="*/ 415530 w 4242595"/>
                  <a:gd name="connsiteY4" fmla="*/ 6604678 h 6604678"/>
                  <a:gd name="connsiteX0" fmla="*/ 493381 w 4320446"/>
                  <a:gd name="connsiteY0" fmla="*/ 6604678 h 6604678"/>
                  <a:gd name="connsiteX1" fmla="*/ 450312 w 4320446"/>
                  <a:gd name="connsiteY1" fmla="*/ 2231929 h 6604678"/>
                  <a:gd name="connsiteX2" fmla="*/ 4320445 w 4320446"/>
                  <a:gd name="connsiteY2" fmla="*/ 0 h 6604678"/>
                  <a:gd name="connsiteX3" fmla="*/ 4320446 w 4320446"/>
                  <a:gd name="connsiteY3" fmla="*/ 4381501 h 6604678"/>
                  <a:gd name="connsiteX4" fmla="*/ 493381 w 4320446"/>
                  <a:gd name="connsiteY4" fmla="*/ 6604678 h 6604678"/>
                  <a:gd name="connsiteX0" fmla="*/ 489142 w 4316207"/>
                  <a:gd name="connsiteY0" fmla="*/ 6604678 h 6604678"/>
                  <a:gd name="connsiteX1" fmla="*/ 446073 w 4316207"/>
                  <a:gd name="connsiteY1" fmla="*/ 2231929 h 6604678"/>
                  <a:gd name="connsiteX2" fmla="*/ 4316206 w 4316207"/>
                  <a:gd name="connsiteY2" fmla="*/ 0 h 6604678"/>
                  <a:gd name="connsiteX3" fmla="*/ 4316207 w 4316207"/>
                  <a:gd name="connsiteY3" fmla="*/ 4381501 h 6604678"/>
                  <a:gd name="connsiteX4" fmla="*/ 489142 w 4316207"/>
                  <a:gd name="connsiteY4" fmla="*/ 6604678 h 6604678"/>
                  <a:gd name="connsiteX0" fmla="*/ 508757 w 4335822"/>
                  <a:gd name="connsiteY0" fmla="*/ 6604678 h 6604678"/>
                  <a:gd name="connsiteX1" fmla="*/ 465688 w 4335822"/>
                  <a:gd name="connsiteY1" fmla="*/ 2231929 h 6604678"/>
                  <a:gd name="connsiteX2" fmla="*/ 4335821 w 4335822"/>
                  <a:gd name="connsiteY2" fmla="*/ 0 h 6604678"/>
                  <a:gd name="connsiteX3" fmla="*/ 4335822 w 4335822"/>
                  <a:gd name="connsiteY3" fmla="*/ 4381501 h 6604678"/>
                  <a:gd name="connsiteX4" fmla="*/ 508757 w 4335822"/>
                  <a:gd name="connsiteY4" fmla="*/ 6604678 h 6604678"/>
                  <a:gd name="connsiteX0" fmla="*/ 498891 w 4325956"/>
                  <a:gd name="connsiteY0" fmla="*/ 6604678 h 6604678"/>
                  <a:gd name="connsiteX1" fmla="*/ 455822 w 4325956"/>
                  <a:gd name="connsiteY1" fmla="*/ 2231929 h 6604678"/>
                  <a:gd name="connsiteX2" fmla="*/ 4325955 w 4325956"/>
                  <a:gd name="connsiteY2" fmla="*/ 0 h 6604678"/>
                  <a:gd name="connsiteX3" fmla="*/ 4325956 w 4325956"/>
                  <a:gd name="connsiteY3" fmla="*/ 4381501 h 6604678"/>
                  <a:gd name="connsiteX4" fmla="*/ 498891 w 4325956"/>
                  <a:gd name="connsiteY4" fmla="*/ 6604678 h 6604678"/>
                  <a:gd name="connsiteX0" fmla="*/ 512168 w 4319645"/>
                  <a:gd name="connsiteY0" fmla="*/ 6594708 h 6594708"/>
                  <a:gd name="connsiteX1" fmla="*/ 449511 w 4319645"/>
                  <a:gd name="connsiteY1" fmla="*/ 2231929 h 6594708"/>
                  <a:gd name="connsiteX2" fmla="*/ 4319644 w 4319645"/>
                  <a:gd name="connsiteY2" fmla="*/ 0 h 6594708"/>
                  <a:gd name="connsiteX3" fmla="*/ 4319645 w 4319645"/>
                  <a:gd name="connsiteY3" fmla="*/ 4381501 h 6594708"/>
                  <a:gd name="connsiteX4" fmla="*/ 512168 w 4319645"/>
                  <a:gd name="connsiteY4" fmla="*/ 6594708 h 6594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645" h="6594708">
                    <a:moveTo>
                      <a:pt x="512168" y="6594708"/>
                    </a:moveTo>
                    <a:cubicBezTo>
                      <a:pt x="-132917" y="5393437"/>
                      <a:pt x="-185068" y="3331047"/>
                      <a:pt x="449511" y="2231929"/>
                    </a:cubicBezTo>
                    <a:cubicBezTo>
                      <a:pt x="1084090" y="1132811"/>
                      <a:pt x="1899808" y="0"/>
                      <a:pt x="4319644" y="0"/>
                    </a:cubicBezTo>
                    <a:cubicBezTo>
                      <a:pt x="4319644" y="1460500"/>
                      <a:pt x="4319645" y="2921001"/>
                      <a:pt x="4319645" y="4381501"/>
                    </a:cubicBezTo>
                    <a:lnTo>
                      <a:pt x="512168" y="6594708"/>
                    </a:lnTo>
                    <a:close/>
                  </a:path>
                </a:pathLst>
              </a:custGeom>
              <a:solidFill>
                <a:srgbClr val="C04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Pie 32">
                <a:extLst>
                  <a:ext uri="{FF2B5EF4-FFF2-40B4-BE49-F238E27FC236}">
                    <a16:creationId xmlns:a16="http://schemas.microsoft.com/office/drawing/2014/main" id="{6B7E126B-0169-B44D-93D1-C26BABD1F409}"/>
                  </a:ext>
                </a:extLst>
              </p:cNvPr>
              <p:cNvSpPr/>
              <p:nvPr/>
            </p:nvSpPr>
            <p:spPr>
              <a:xfrm rot="17994150">
                <a:off x="5434357" y="2357344"/>
                <a:ext cx="2622575" cy="3982640"/>
              </a:xfrm>
              <a:custGeom>
                <a:avLst/>
                <a:gdLst>
                  <a:gd name="connsiteX0" fmla="*/ 8763001 w 8763001"/>
                  <a:gd name="connsiteY0" fmla="*/ 4381501 h 8763001"/>
                  <a:gd name="connsiteX1" fmla="*/ 4381500 w 8763001"/>
                  <a:gd name="connsiteY1" fmla="*/ 8763002 h 8763001"/>
                  <a:gd name="connsiteX2" fmla="*/ -1 w 8763001"/>
                  <a:gd name="connsiteY2" fmla="*/ 4381501 h 8763001"/>
                  <a:gd name="connsiteX3" fmla="*/ 4381500 w 8763001"/>
                  <a:gd name="connsiteY3" fmla="*/ 0 h 8763001"/>
                  <a:gd name="connsiteX4" fmla="*/ 4381501 w 8763001"/>
                  <a:gd name="connsiteY4" fmla="*/ 4381501 h 8763001"/>
                  <a:gd name="connsiteX5" fmla="*/ 8763001 w 8763001"/>
                  <a:gd name="connsiteY5" fmla="*/ 4381501 h 8763001"/>
                  <a:gd name="connsiteX0" fmla="*/ 8763002 w 8763002"/>
                  <a:gd name="connsiteY0" fmla="*/ 4381501 h 8763002"/>
                  <a:gd name="connsiteX1" fmla="*/ 4381501 w 8763002"/>
                  <a:gd name="connsiteY1" fmla="*/ 8763002 h 8763002"/>
                  <a:gd name="connsiteX2" fmla="*/ 0 w 8763002"/>
                  <a:gd name="connsiteY2" fmla="*/ 4381501 h 8763002"/>
                  <a:gd name="connsiteX3" fmla="*/ 4381501 w 8763002"/>
                  <a:gd name="connsiteY3" fmla="*/ 0 h 8763002"/>
                  <a:gd name="connsiteX4" fmla="*/ 4381502 w 8763002"/>
                  <a:gd name="connsiteY4" fmla="*/ 4381501 h 8763002"/>
                  <a:gd name="connsiteX5" fmla="*/ 8763002 w 8763002"/>
                  <a:gd name="connsiteY5" fmla="*/ 4381501 h 8763002"/>
                  <a:gd name="connsiteX0" fmla="*/ 7149355 w 7149355"/>
                  <a:gd name="connsiteY0" fmla="*/ 6828866 h 8982624"/>
                  <a:gd name="connsiteX1" fmla="*/ 4381501 w 7149355"/>
                  <a:gd name="connsiteY1" fmla="*/ 8763002 h 8982624"/>
                  <a:gd name="connsiteX2" fmla="*/ 0 w 7149355"/>
                  <a:gd name="connsiteY2" fmla="*/ 4381501 h 8982624"/>
                  <a:gd name="connsiteX3" fmla="*/ 4381501 w 7149355"/>
                  <a:gd name="connsiteY3" fmla="*/ 0 h 8982624"/>
                  <a:gd name="connsiteX4" fmla="*/ 4381502 w 7149355"/>
                  <a:gd name="connsiteY4" fmla="*/ 4381501 h 8982624"/>
                  <a:gd name="connsiteX5" fmla="*/ 7149355 w 7149355"/>
                  <a:gd name="connsiteY5" fmla="*/ 6828866 h 8982624"/>
                  <a:gd name="connsiteX0" fmla="*/ 7781935 w 7781935"/>
                  <a:gd name="connsiteY0" fmla="*/ 6828866 h 7766127"/>
                  <a:gd name="connsiteX1" fmla="*/ 791705 w 7781935"/>
                  <a:gd name="connsiteY1" fmla="*/ 5858437 h 7766127"/>
                  <a:gd name="connsiteX2" fmla="*/ 632580 w 7781935"/>
                  <a:gd name="connsiteY2" fmla="*/ 4381501 h 7766127"/>
                  <a:gd name="connsiteX3" fmla="*/ 5014081 w 7781935"/>
                  <a:gd name="connsiteY3" fmla="*/ 0 h 7766127"/>
                  <a:gd name="connsiteX4" fmla="*/ 5014082 w 7781935"/>
                  <a:gd name="connsiteY4" fmla="*/ 4381501 h 7766127"/>
                  <a:gd name="connsiteX5" fmla="*/ 7781935 w 7781935"/>
                  <a:gd name="connsiteY5" fmla="*/ 6828866 h 7766127"/>
                  <a:gd name="connsiteX0" fmla="*/ 909643 w 4677060"/>
                  <a:gd name="connsiteY0" fmla="*/ 6452349 h 7456744"/>
                  <a:gd name="connsiteX1" fmla="*/ 454683 w 4677060"/>
                  <a:gd name="connsiteY1" fmla="*/ 5858437 h 7456744"/>
                  <a:gd name="connsiteX2" fmla="*/ 295558 w 4677060"/>
                  <a:gd name="connsiteY2" fmla="*/ 4381501 h 7456744"/>
                  <a:gd name="connsiteX3" fmla="*/ 4677059 w 4677060"/>
                  <a:gd name="connsiteY3" fmla="*/ 0 h 7456744"/>
                  <a:gd name="connsiteX4" fmla="*/ 4677060 w 4677060"/>
                  <a:gd name="connsiteY4" fmla="*/ 4381501 h 7456744"/>
                  <a:gd name="connsiteX5" fmla="*/ 909643 w 4677060"/>
                  <a:gd name="connsiteY5" fmla="*/ 6452349 h 7456744"/>
                  <a:gd name="connsiteX0" fmla="*/ 613704 w 4381121"/>
                  <a:gd name="connsiteY0" fmla="*/ 6452349 h 7519879"/>
                  <a:gd name="connsiteX1" fmla="*/ 158744 w 4381121"/>
                  <a:gd name="connsiteY1" fmla="*/ 5858437 h 7519879"/>
                  <a:gd name="connsiteX2" fmla="*/ 403031 w 4381121"/>
                  <a:gd name="connsiteY2" fmla="*/ 2525807 h 7519879"/>
                  <a:gd name="connsiteX3" fmla="*/ 4381120 w 4381121"/>
                  <a:gd name="connsiteY3" fmla="*/ 0 h 7519879"/>
                  <a:gd name="connsiteX4" fmla="*/ 4381121 w 4381121"/>
                  <a:gd name="connsiteY4" fmla="*/ 4381501 h 7519879"/>
                  <a:gd name="connsiteX5" fmla="*/ 613704 w 4381121"/>
                  <a:gd name="connsiteY5" fmla="*/ 6452349 h 7519879"/>
                  <a:gd name="connsiteX0" fmla="*/ 655392 w 4422809"/>
                  <a:gd name="connsiteY0" fmla="*/ 6452349 h 7354975"/>
                  <a:gd name="connsiteX1" fmla="*/ 119749 w 4422809"/>
                  <a:gd name="connsiteY1" fmla="*/ 5078508 h 7354975"/>
                  <a:gd name="connsiteX2" fmla="*/ 444719 w 4422809"/>
                  <a:gd name="connsiteY2" fmla="*/ 2525807 h 7354975"/>
                  <a:gd name="connsiteX3" fmla="*/ 4422808 w 4422809"/>
                  <a:gd name="connsiteY3" fmla="*/ 0 h 7354975"/>
                  <a:gd name="connsiteX4" fmla="*/ 4422809 w 4422809"/>
                  <a:gd name="connsiteY4" fmla="*/ 4381501 h 7354975"/>
                  <a:gd name="connsiteX5" fmla="*/ 655392 w 4422809"/>
                  <a:gd name="connsiteY5" fmla="*/ 6452349 h 7354975"/>
                  <a:gd name="connsiteX0" fmla="*/ 665354 w 4432771"/>
                  <a:gd name="connsiteY0" fmla="*/ 6452349 h 7354975"/>
                  <a:gd name="connsiteX1" fmla="*/ 129711 w 4432771"/>
                  <a:gd name="connsiteY1" fmla="*/ 5078508 h 7354975"/>
                  <a:gd name="connsiteX2" fmla="*/ 454681 w 4432771"/>
                  <a:gd name="connsiteY2" fmla="*/ 2525807 h 7354975"/>
                  <a:gd name="connsiteX3" fmla="*/ 4432770 w 4432771"/>
                  <a:gd name="connsiteY3" fmla="*/ 0 h 7354975"/>
                  <a:gd name="connsiteX4" fmla="*/ 4432771 w 4432771"/>
                  <a:gd name="connsiteY4" fmla="*/ 4381501 h 7354975"/>
                  <a:gd name="connsiteX5" fmla="*/ 665354 w 4432771"/>
                  <a:gd name="connsiteY5" fmla="*/ 6452349 h 7354975"/>
                  <a:gd name="connsiteX0" fmla="*/ 665354 w 4432771"/>
                  <a:gd name="connsiteY0" fmla="*/ 6452349 h 6452349"/>
                  <a:gd name="connsiteX1" fmla="*/ 129711 w 4432771"/>
                  <a:gd name="connsiteY1" fmla="*/ 5078508 h 6452349"/>
                  <a:gd name="connsiteX2" fmla="*/ 454681 w 4432771"/>
                  <a:gd name="connsiteY2" fmla="*/ 2525807 h 6452349"/>
                  <a:gd name="connsiteX3" fmla="*/ 4432770 w 4432771"/>
                  <a:gd name="connsiteY3" fmla="*/ 0 h 6452349"/>
                  <a:gd name="connsiteX4" fmla="*/ 4432771 w 4432771"/>
                  <a:gd name="connsiteY4" fmla="*/ 4381501 h 6452349"/>
                  <a:gd name="connsiteX5" fmla="*/ 665354 w 4432771"/>
                  <a:gd name="connsiteY5" fmla="*/ 6452349 h 6452349"/>
                  <a:gd name="connsiteX0" fmla="*/ 539602 w 4307019"/>
                  <a:gd name="connsiteY0" fmla="*/ 6452349 h 6452349"/>
                  <a:gd name="connsiteX1" fmla="*/ 3959 w 4307019"/>
                  <a:gd name="connsiteY1" fmla="*/ 5078508 h 6452349"/>
                  <a:gd name="connsiteX2" fmla="*/ 597870 w 4307019"/>
                  <a:gd name="connsiteY2" fmla="*/ 2014819 h 6452349"/>
                  <a:gd name="connsiteX3" fmla="*/ 4307018 w 4307019"/>
                  <a:gd name="connsiteY3" fmla="*/ 0 h 6452349"/>
                  <a:gd name="connsiteX4" fmla="*/ 4307019 w 4307019"/>
                  <a:gd name="connsiteY4" fmla="*/ 4381501 h 6452349"/>
                  <a:gd name="connsiteX5" fmla="*/ 539602 w 4307019"/>
                  <a:gd name="connsiteY5" fmla="*/ 6452349 h 6452349"/>
                  <a:gd name="connsiteX0" fmla="*/ 574393 w 4341810"/>
                  <a:gd name="connsiteY0" fmla="*/ 6452349 h 6452349"/>
                  <a:gd name="connsiteX1" fmla="*/ 38750 w 4341810"/>
                  <a:gd name="connsiteY1" fmla="*/ 5078508 h 6452349"/>
                  <a:gd name="connsiteX2" fmla="*/ 632661 w 4341810"/>
                  <a:gd name="connsiteY2" fmla="*/ 2014819 h 6452349"/>
                  <a:gd name="connsiteX3" fmla="*/ 4341809 w 4341810"/>
                  <a:gd name="connsiteY3" fmla="*/ 0 h 6452349"/>
                  <a:gd name="connsiteX4" fmla="*/ 4341810 w 4341810"/>
                  <a:gd name="connsiteY4" fmla="*/ 4381501 h 6452349"/>
                  <a:gd name="connsiteX5" fmla="*/ 574393 w 4341810"/>
                  <a:gd name="connsiteY5" fmla="*/ 6452349 h 6452349"/>
                  <a:gd name="connsiteX0" fmla="*/ 477327 w 4304392"/>
                  <a:gd name="connsiteY0" fmla="*/ 6604678 h 6604678"/>
                  <a:gd name="connsiteX1" fmla="*/ 1332 w 4304392"/>
                  <a:gd name="connsiteY1" fmla="*/ 5078508 h 6604678"/>
                  <a:gd name="connsiteX2" fmla="*/ 595243 w 4304392"/>
                  <a:gd name="connsiteY2" fmla="*/ 2014819 h 6604678"/>
                  <a:gd name="connsiteX3" fmla="*/ 4304391 w 4304392"/>
                  <a:gd name="connsiteY3" fmla="*/ 0 h 6604678"/>
                  <a:gd name="connsiteX4" fmla="*/ 4304392 w 4304392"/>
                  <a:gd name="connsiteY4" fmla="*/ 4381501 h 6604678"/>
                  <a:gd name="connsiteX5" fmla="*/ 477327 w 4304392"/>
                  <a:gd name="connsiteY5" fmla="*/ 6604678 h 6604678"/>
                  <a:gd name="connsiteX0" fmla="*/ 587692 w 4414757"/>
                  <a:gd name="connsiteY0" fmla="*/ 6604678 h 6604678"/>
                  <a:gd name="connsiteX1" fmla="*/ 111697 w 4414757"/>
                  <a:gd name="connsiteY1" fmla="*/ 5078508 h 6604678"/>
                  <a:gd name="connsiteX2" fmla="*/ 705608 w 4414757"/>
                  <a:gd name="connsiteY2" fmla="*/ 2014819 h 6604678"/>
                  <a:gd name="connsiteX3" fmla="*/ 4414756 w 4414757"/>
                  <a:gd name="connsiteY3" fmla="*/ 0 h 6604678"/>
                  <a:gd name="connsiteX4" fmla="*/ 4414757 w 4414757"/>
                  <a:gd name="connsiteY4" fmla="*/ 4381501 h 6604678"/>
                  <a:gd name="connsiteX5" fmla="*/ 587692 w 4414757"/>
                  <a:gd name="connsiteY5" fmla="*/ 6604678 h 6604678"/>
                  <a:gd name="connsiteX0" fmla="*/ 643794 w 4470859"/>
                  <a:gd name="connsiteY0" fmla="*/ 6604678 h 6604678"/>
                  <a:gd name="connsiteX1" fmla="*/ 69342 w 4470859"/>
                  <a:gd name="connsiteY1" fmla="*/ 4299231 h 6604678"/>
                  <a:gd name="connsiteX2" fmla="*/ 761710 w 4470859"/>
                  <a:gd name="connsiteY2" fmla="*/ 2014819 h 6604678"/>
                  <a:gd name="connsiteX3" fmla="*/ 4470858 w 4470859"/>
                  <a:gd name="connsiteY3" fmla="*/ 0 h 6604678"/>
                  <a:gd name="connsiteX4" fmla="*/ 4470859 w 4470859"/>
                  <a:gd name="connsiteY4" fmla="*/ 4381501 h 6604678"/>
                  <a:gd name="connsiteX5" fmla="*/ 643794 w 4470859"/>
                  <a:gd name="connsiteY5" fmla="*/ 6604678 h 6604678"/>
                  <a:gd name="connsiteX0" fmla="*/ 718851 w 4545916"/>
                  <a:gd name="connsiteY0" fmla="*/ 6604678 h 6604678"/>
                  <a:gd name="connsiteX1" fmla="*/ 33761 w 4545916"/>
                  <a:gd name="connsiteY1" fmla="*/ 4327133 h 6604678"/>
                  <a:gd name="connsiteX2" fmla="*/ 836767 w 4545916"/>
                  <a:gd name="connsiteY2" fmla="*/ 2014819 h 6604678"/>
                  <a:gd name="connsiteX3" fmla="*/ 4545915 w 4545916"/>
                  <a:gd name="connsiteY3" fmla="*/ 0 h 6604678"/>
                  <a:gd name="connsiteX4" fmla="*/ 4545916 w 4545916"/>
                  <a:gd name="connsiteY4" fmla="*/ 4381501 h 6604678"/>
                  <a:gd name="connsiteX5" fmla="*/ 718851 w 4545916"/>
                  <a:gd name="connsiteY5" fmla="*/ 6604678 h 6604678"/>
                  <a:gd name="connsiteX0" fmla="*/ 415530 w 4242595"/>
                  <a:gd name="connsiteY0" fmla="*/ 6604678 h 6604678"/>
                  <a:gd name="connsiteX1" fmla="*/ 533446 w 4242595"/>
                  <a:gd name="connsiteY1" fmla="*/ 2014819 h 6604678"/>
                  <a:gd name="connsiteX2" fmla="*/ 4242594 w 4242595"/>
                  <a:gd name="connsiteY2" fmla="*/ 0 h 6604678"/>
                  <a:gd name="connsiteX3" fmla="*/ 4242595 w 4242595"/>
                  <a:gd name="connsiteY3" fmla="*/ 4381501 h 6604678"/>
                  <a:gd name="connsiteX4" fmla="*/ 415530 w 4242595"/>
                  <a:gd name="connsiteY4" fmla="*/ 6604678 h 6604678"/>
                  <a:gd name="connsiteX0" fmla="*/ 493381 w 4320446"/>
                  <a:gd name="connsiteY0" fmla="*/ 6604678 h 6604678"/>
                  <a:gd name="connsiteX1" fmla="*/ 450312 w 4320446"/>
                  <a:gd name="connsiteY1" fmla="*/ 2231929 h 6604678"/>
                  <a:gd name="connsiteX2" fmla="*/ 4320445 w 4320446"/>
                  <a:gd name="connsiteY2" fmla="*/ 0 h 6604678"/>
                  <a:gd name="connsiteX3" fmla="*/ 4320446 w 4320446"/>
                  <a:gd name="connsiteY3" fmla="*/ 4381501 h 6604678"/>
                  <a:gd name="connsiteX4" fmla="*/ 493381 w 4320446"/>
                  <a:gd name="connsiteY4" fmla="*/ 6604678 h 6604678"/>
                  <a:gd name="connsiteX0" fmla="*/ 489142 w 4316207"/>
                  <a:gd name="connsiteY0" fmla="*/ 6604678 h 6604678"/>
                  <a:gd name="connsiteX1" fmla="*/ 446073 w 4316207"/>
                  <a:gd name="connsiteY1" fmla="*/ 2231929 h 6604678"/>
                  <a:gd name="connsiteX2" fmla="*/ 4316206 w 4316207"/>
                  <a:gd name="connsiteY2" fmla="*/ 0 h 6604678"/>
                  <a:gd name="connsiteX3" fmla="*/ 4316207 w 4316207"/>
                  <a:gd name="connsiteY3" fmla="*/ 4381501 h 6604678"/>
                  <a:gd name="connsiteX4" fmla="*/ 489142 w 4316207"/>
                  <a:gd name="connsiteY4" fmla="*/ 6604678 h 6604678"/>
                  <a:gd name="connsiteX0" fmla="*/ 508757 w 4335822"/>
                  <a:gd name="connsiteY0" fmla="*/ 6604678 h 6604678"/>
                  <a:gd name="connsiteX1" fmla="*/ 465688 w 4335822"/>
                  <a:gd name="connsiteY1" fmla="*/ 2231929 h 6604678"/>
                  <a:gd name="connsiteX2" fmla="*/ 4335821 w 4335822"/>
                  <a:gd name="connsiteY2" fmla="*/ 0 h 6604678"/>
                  <a:gd name="connsiteX3" fmla="*/ 4335822 w 4335822"/>
                  <a:gd name="connsiteY3" fmla="*/ 4381501 h 6604678"/>
                  <a:gd name="connsiteX4" fmla="*/ 508757 w 4335822"/>
                  <a:gd name="connsiteY4" fmla="*/ 6604678 h 6604678"/>
                  <a:gd name="connsiteX0" fmla="*/ 498891 w 4325956"/>
                  <a:gd name="connsiteY0" fmla="*/ 6604678 h 6604678"/>
                  <a:gd name="connsiteX1" fmla="*/ 455822 w 4325956"/>
                  <a:gd name="connsiteY1" fmla="*/ 2231929 h 6604678"/>
                  <a:gd name="connsiteX2" fmla="*/ 4325955 w 4325956"/>
                  <a:gd name="connsiteY2" fmla="*/ 0 h 6604678"/>
                  <a:gd name="connsiteX3" fmla="*/ 4325956 w 4325956"/>
                  <a:gd name="connsiteY3" fmla="*/ 4381501 h 6604678"/>
                  <a:gd name="connsiteX4" fmla="*/ 498891 w 4325956"/>
                  <a:gd name="connsiteY4" fmla="*/ 6604678 h 6604678"/>
                  <a:gd name="connsiteX0" fmla="*/ 493502 w 4341705"/>
                  <a:gd name="connsiteY0" fmla="*/ 6616834 h 6616834"/>
                  <a:gd name="connsiteX1" fmla="*/ 471571 w 4341705"/>
                  <a:gd name="connsiteY1" fmla="*/ 2231929 h 6616834"/>
                  <a:gd name="connsiteX2" fmla="*/ 4341704 w 4341705"/>
                  <a:gd name="connsiteY2" fmla="*/ 0 h 6616834"/>
                  <a:gd name="connsiteX3" fmla="*/ 4341705 w 4341705"/>
                  <a:gd name="connsiteY3" fmla="*/ 4381501 h 6616834"/>
                  <a:gd name="connsiteX4" fmla="*/ 493502 w 4341705"/>
                  <a:gd name="connsiteY4" fmla="*/ 6616834 h 6616834"/>
                  <a:gd name="connsiteX0" fmla="*/ 489436 w 4346756"/>
                  <a:gd name="connsiteY0" fmla="*/ 6600980 h 6600980"/>
                  <a:gd name="connsiteX1" fmla="*/ 476622 w 4346756"/>
                  <a:gd name="connsiteY1" fmla="*/ 2231929 h 6600980"/>
                  <a:gd name="connsiteX2" fmla="*/ 4346755 w 4346756"/>
                  <a:gd name="connsiteY2" fmla="*/ 0 h 6600980"/>
                  <a:gd name="connsiteX3" fmla="*/ 4346756 w 4346756"/>
                  <a:gd name="connsiteY3" fmla="*/ 4381501 h 6600980"/>
                  <a:gd name="connsiteX4" fmla="*/ 489436 w 4346756"/>
                  <a:gd name="connsiteY4" fmla="*/ 6600980 h 660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756" h="6600980">
                    <a:moveTo>
                      <a:pt x="489436" y="6600980"/>
                    </a:moveTo>
                    <a:cubicBezTo>
                      <a:pt x="-155649" y="5399709"/>
                      <a:pt x="-166265" y="3332092"/>
                      <a:pt x="476622" y="2231929"/>
                    </a:cubicBezTo>
                    <a:cubicBezTo>
                      <a:pt x="1119509" y="1131766"/>
                      <a:pt x="1926919" y="0"/>
                      <a:pt x="4346755" y="0"/>
                    </a:cubicBezTo>
                    <a:cubicBezTo>
                      <a:pt x="4346755" y="1460500"/>
                      <a:pt x="4346756" y="2921001"/>
                      <a:pt x="4346756" y="4381501"/>
                    </a:cubicBezTo>
                    <a:lnTo>
                      <a:pt x="489436" y="6600980"/>
                    </a:lnTo>
                    <a:close/>
                  </a:path>
                </a:pathLst>
              </a:custGeom>
              <a:solidFill>
                <a:srgbClr val="EC7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Pie 32">
                <a:extLst>
                  <a:ext uri="{FF2B5EF4-FFF2-40B4-BE49-F238E27FC236}">
                    <a16:creationId xmlns:a16="http://schemas.microsoft.com/office/drawing/2014/main" id="{1C8D8F86-B6F5-0A41-88D0-7C8CA659AE85}"/>
                  </a:ext>
                </a:extLst>
              </p:cNvPr>
              <p:cNvSpPr/>
              <p:nvPr/>
            </p:nvSpPr>
            <p:spPr>
              <a:xfrm rot="10800000">
                <a:off x="7942176" y="2184024"/>
                <a:ext cx="2609622" cy="3984872"/>
              </a:xfrm>
              <a:custGeom>
                <a:avLst/>
                <a:gdLst>
                  <a:gd name="connsiteX0" fmla="*/ 8763001 w 8763001"/>
                  <a:gd name="connsiteY0" fmla="*/ 4381501 h 8763001"/>
                  <a:gd name="connsiteX1" fmla="*/ 4381500 w 8763001"/>
                  <a:gd name="connsiteY1" fmla="*/ 8763002 h 8763001"/>
                  <a:gd name="connsiteX2" fmla="*/ -1 w 8763001"/>
                  <a:gd name="connsiteY2" fmla="*/ 4381501 h 8763001"/>
                  <a:gd name="connsiteX3" fmla="*/ 4381500 w 8763001"/>
                  <a:gd name="connsiteY3" fmla="*/ 0 h 8763001"/>
                  <a:gd name="connsiteX4" fmla="*/ 4381501 w 8763001"/>
                  <a:gd name="connsiteY4" fmla="*/ 4381501 h 8763001"/>
                  <a:gd name="connsiteX5" fmla="*/ 8763001 w 8763001"/>
                  <a:gd name="connsiteY5" fmla="*/ 4381501 h 8763001"/>
                  <a:gd name="connsiteX0" fmla="*/ 8763002 w 8763002"/>
                  <a:gd name="connsiteY0" fmla="*/ 4381501 h 8763002"/>
                  <a:gd name="connsiteX1" fmla="*/ 4381501 w 8763002"/>
                  <a:gd name="connsiteY1" fmla="*/ 8763002 h 8763002"/>
                  <a:gd name="connsiteX2" fmla="*/ 0 w 8763002"/>
                  <a:gd name="connsiteY2" fmla="*/ 4381501 h 8763002"/>
                  <a:gd name="connsiteX3" fmla="*/ 4381501 w 8763002"/>
                  <a:gd name="connsiteY3" fmla="*/ 0 h 8763002"/>
                  <a:gd name="connsiteX4" fmla="*/ 4381502 w 8763002"/>
                  <a:gd name="connsiteY4" fmla="*/ 4381501 h 8763002"/>
                  <a:gd name="connsiteX5" fmla="*/ 8763002 w 8763002"/>
                  <a:gd name="connsiteY5" fmla="*/ 4381501 h 8763002"/>
                  <a:gd name="connsiteX0" fmla="*/ 7149355 w 7149355"/>
                  <a:gd name="connsiteY0" fmla="*/ 6828866 h 8982624"/>
                  <a:gd name="connsiteX1" fmla="*/ 4381501 w 7149355"/>
                  <a:gd name="connsiteY1" fmla="*/ 8763002 h 8982624"/>
                  <a:gd name="connsiteX2" fmla="*/ 0 w 7149355"/>
                  <a:gd name="connsiteY2" fmla="*/ 4381501 h 8982624"/>
                  <a:gd name="connsiteX3" fmla="*/ 4381501 w 7149355"/>
                  <a:gd name="connsiteY3" fmla="*/ 0 h 8982624"/>
                  <a:gd name="connsiteX4" fmla="*/ 4381502 w 7149355"/>
                  <a:gd name="connsiteY4" fmla="*/ 4381501 h 8982624"/>
                  <a:gd name="connsiteX5" fmla="*/ 7149355 w 7149355"/>
                  <a:gd name="connsiteY5" fmla="*/ 6828866 h 8982624"/>
                  <a:gd name="connsiteX0" fmla="*/ 7781935 w 7781935"/>
                  <a:gd name="connsiteY0" fmla="*/ 6828866 h 7766127"/>
                  <a:gd name="connsiteX1" fmla="*/ 791705 w 7781935"/>
                  <a:gd name="connsiteY1" fmla="*/ 5858437 h 7766127"/>
                  <a:gd name="connsiteX2" fmla="*/ 632580 w 7781935"/>
                  <a:gd name="connsiteY2" fmla="*/ 4381501 h 7766127"/>
                  <a:gd name="connsiteX3" fmla="*/ 5014081 w 7781935"/>
                  <a:gd name="connsiteY3" fmla="*/ 0 h 7766127"/>
                  <a:gd name="connsiteX4" fmla="*/ 5014082 w 7781935"/>
                  <a:gd name="connsiteY4" fmla="*/ 4381501 h 7766127"/>
                  <a:gd name="connsiteX5" fmla="*/ 7781935 w 7781935"/>
                  <a:gd name="connsiteY5" fmla="*/ 6828866 h 7766127"/>
                  <a:gd name="connsiteX0" fmla="*/ 909643 w 4677060"/>
                  <a:gd name="connsiteY0" fmla="*/ 6452349 h 7456744"/>
                  <a:gd name="connsiteX1" fmla="*/ 454683 w 4677060"/>
                  <a:gd name="connsiteY1" fmla="*/ 5858437 h 7456744"/>
                  <a:gd name="connsiteX2" fmla="*/ 295558 w 4677060"/>
                  <a:gd name="connsiteY2" fmla="*/ 4381501 h 7456744"/>
                  <a:gd name="connsiteX3" fmla="*/ 4677059 w 4677060"/>
                  <a:gd name="connsiteY3" fmla="*/ 0 h 7456744"/>
                  <a:gd name="connsiteX4" fmla="*/ 4677060 w 4677060"/>
                  <a:gd name="connsiteY4" fmla="*/ 4381501 h 7456744"/>
                  <a:gd name="connsiteX5" fmla="*/ 909643 w 4677060"/>
                  <a:gd name="connsiteY5" fmla="*/ 6452349 h 7456744"/>
                  <a:gd name="connsiteX0" fmla="*/ 613704 w 4381121"/>
                  <a:gd name="connsiteY0" fmla="*/ 6452349 h 7519879"/>
                  <a:gd name="connsiteX1" fmla="*/ 158744 w 4381121"/>
                  <a:gd name="connsiteY1" fmla="*/ 5858437 h 7519879"/>
                  <a:gd name="connsiteX2" fmla="*/ 403031 w 4381121"/>
                  <a:gd name="connsiteY2" fmla="*/ 2525807 h 7519879"/>
                  <a:gd name="connsiteX3" fmla="*/ 4381120 w 4381121"/>
                  <a:gd name="connsiteY3" fmla="*/ 0 h 7519879"/>
                  <a:gd name="connsiteX4" fmla="*/ 4381121 w 4381121"/>
                  <a:gd name="connsiteY4" fmla="*/ 4381501 h 7519879"/>
                  <a:gd name="connsiteX5" fmla="*/ 613704 w 4381121"/>
                  <a:gd name="connsiteY5" fmla="*/ 6452349 h 7519879"/>
                  <a:gd name="connsiteX0" fmla="*/ 655392 w 4422809"/>
                  <a:gd name="connsiteY0" fmla="*/ 6452349 h 7354975"/>
                  <a:gd name="connsiteX1" fmla="*/ 119749 w 4422809"/>
                  <a:gd name="connsiteY1" fmla="*/ 5078508 h 7354975"/>
                  <a:gd name="connsiteX2" fmla="*/ 444719 w 4422809"/>
                  <a:gd name="connsiteY2" fmla="*/ 2525807 h 7354975"/>
                  <a:gd name="connsiteX3" fmla="*/ 4422808 w 4422809"/>
                  <a:gd name="connsiteY3" fmla="*/ 0 h 7354975"/>
                  <a:gd name="connsiteX4" fmla="*/ 4422809 w 4422809"/>
                  <a:gd name="connsiteY4" fmla="*/ 4381501 h 7354975"/>
                  <a:gd name="connsiteX5" fmla="*/ 655392 w 4422809"/>
                  <a:gd name="connsiteY5" fmla="*/ 6452349 h 7354975"/>
                  <a:gd name="connsiteX0" fmla="*/ 665354 w 4432771"/>
                  <a:gd name="connsiteY0" fmla="*/ 6452349 h 7354975"/>
                  <a:gd name="connsiteX1" fmla="*/ 129711 w 4432771"/>
                  <a:gd name="connsiteY1" fmla="*/ 5078508 h 7354975"/>
                  <a:gd name="connsiteX2" fmla="*/ 454681 w 4432771"/>
                  <a:gd name="connsiteY2" fmla="*/ 2525807 h 7354975"/>
                  <a:gd name="connsiteX3" fmla="*/ 4432770 w 4432771"/>
                  <a:gd name="connsiteY3" fmla="*/ 0 h 7354975"/>
                  <a:gd name="connsiteX4" fmla="*/ 4432771 w 4432771"/>
                  <a:gd name="connsiteY4" fmla="*/ 4381501 h 7354975"/>
                  <a:gd name="connsiteX5" fmla="*/ 665354 w 4432771"/>
                  <a:gd name="connsiteY5" fmla="*/ 6452349 h 7354975"/>
                  <a:gd name="connsiteX0" fmla="*/ 665354 w 4432771"/>
                  <a:gd name="connsiteY0" fmla="*/ 6452349 h 6452349"/>
                  <a:gd name="connsiteX1" fmla="*/ 129711 w 4432771"/>
                  <a:gd name="connsiteY1" fmla="*/ 5078508 h 6452349"/>
                  <a:gd name="connsiteX2" fmla="*/ 454681 w 4432771"/>
                  <a:gd name="connsiteY2" fmla="*/ 2525807 h 6452349"/>
                  <a:gd name="connsiteX3" fmla="*/ 4432770 w 4432771"/>
                  <a:gd name="connsiteY3" fmla="*/ 0 h 6452349"/>
                  <a:gd name="connsiteX4" fmla="*/ 4432771 w 4432771"/>
                  <a:gd name="connsiteY4" fmla="*/ 4381501 h 6452349"/>
                  <a:gd name="connsiteX5" fmla="*/ 665354 w 4432771"/>
                  <a:gd name="connsiteY5" fmla="*/ 6452349 h 6452349"/>
                  <a:gd name="connsiteX0" fmla="*/ 539602 w 4307019"/>
                  <a:gd name="connsiteY0" fmla="*/ 6452349 h 6452349"/>
                  <a:gd name="connsiteX1" fmla="*/ 3959 w 4307019"/>
                  <a:gd name="connsiteY1" fmla="*/ 5078508 h 6452349"/>
                  <a:gd name="connsiteX2" fmla="*/ 597870 w 4307019"/>
                  <a:gd name="connsiteY2" fmla="*/ 2014819 h 6452349"/>
                  <a:gd name="connsiteX3" fmla="*/ 4307018 w 4307019"/>
                  <a:gd name="connsiteY3" fmla="*/ 0 h 6452349"/>
                  <a:gd name="connsiteX4" fmla="*/ 4307019 w 4307019"/>
                  <a:gd name="connsiteY4" fmla="*/ 4381501 h 6452349"/>
                  <a:gd name="connsiteX5" fmla="*/ 539602 w 4307019"/>
                  <a:gd name="connsiteY5" fmla="*/ 6452349 h 6452349"/>
                  <a:gd name="connsiteX0" fmla="*/ 574393 w 4341810"/>
                  <a:gd name="connsiteY0" fmla="*/ 6452349 h 6452349"/>
                  <a:gd name="connsiteX1" fmla="*/ 38750 w 4341810"/>
                  <a:gd name="connsiteY1" fmla="*/ 5078508 h 6452349"/>
                  <a:gd name="connsiteX2" fmla="*/ 632661 w 4341810"/>
                  <a:gd name="connsiteY2" fmla="*/ 2014819 h 6452349"/>
                  <a:gd name="connsiteX3" fmla="*/ 4341809 w 4341810"/>
                  <a:gd name="connsiteY3" fmla="*/ 0 h 6452349"/>
                  <a:gd name="connsiteX4" fmla="*/ 4341810 w 4341810"/>
                  <a:gd name="connsiteY4" fmla="*/ 4381501 h 6452349"/>
                  <a:gd name="connsiteX5" fmla="*/ 574393 w 4341810"/>
                  <a:gd name="connsiteY5" fmla="*/ 6452349 h 6452349"/>
                  <a:gd name="connsiteX0" fmla="*/ 477327 w 4304392"/>
                  <a:gd name="connsiteY0" fmla="*/ 6604678 h 6604678"/>
                  <a:gd name="connsiteX1" fmla="*/ 1332 w 4304392"/>
                  <a:gd name="connsiteY1" fmla="*/ 5078508 h 6604678"/>
                  <a:gd name="connsiteX2" fmla="*/ 595243 w 4304392"/>
                  <a:gd name="connsiteY2" fmla="*/ 2014819 h 6604678"/>
                  <a:gd name="connsiteX3" fmla="*/ 4304391 w 4304392"/>
                  <a:gd name="connsiteY3" fmla="*/ 0 h 6604678"/>
                  <a:gd name="connsiteX4" fmla="*/ 4304392 w 4304392"/>
                  <a:gd name="connsiteY4" fmla="*/ 4381501 h 6604678"/>
                  <a:gd name="connsiteX5" fmla="*/ 477327 w 4304392"/>
                  <a:gd name="connsiteY5" fmla="*/ 6604678 h 6604678"/>
                  <a:gd name="connsiteX0" fmla="*/ 587692 w 4414757"/>
                  <a:gd name="connsiteY0" fmla="*/ 6604678 h 6604678"/>
                  <a:gd name="connsiteX1" fmla="*/ 111697 w 4414757"/>
                  <a:gd name="connsiteY1" fmla="*/ 5078508 h 6604678"/>
                  <a:gd name="connsiteX2" fmla="*/ 705608 w 4414757"/>
                  <a:gd name="connsiteY2" fmla="*/ 2014819 h 6604678"/>
                  <a:gd name="connsiteX3" fmla="*/ 4414756 w 4414757"/>
                  <a:gd name="connsiteY3" fmla="*/ 0 h 6604678"/>
                  <a:gd name="connsiteX4" fmla="*/ 4414757 w 4414757"/>
                  <a:gd name="connsiteY4" fmla="*/ 4381501 h 6604678"/>
                  <a:gd name="connsiteX5" fmla="*/ 587692 w 4414757"/>
                  <a:gd name="connsiteY5" fmla="*/ 6604678 h 6604678"/>
                  <a:gd name="connsiteX0" fmla="*/ 643794 w 4470859"/>
                  <a:gd name="connsiteY0" fmla="*/ 6604678 h 6604678"/>
                  <a:gd name="connsiteX1" fmla="*/ 69342 w 4470859"/>
                  <a:gd name="connsiteY1" fmla="*/ 4299231 h 6604678"/>
                  <a:gd name="connsiteX2" fmla="*/ 761710 w 4470859"/>
                  <a:gd name="connsiteY2" fmla="*/ 2014819 h 6604678"/>
                  <a:gd name="connsiteX3" fmla="*/ 4470858 w 4470859"/>
                  <a:gd name="connsiteY3" fmla="*/ 0 h 6604678"/>
                  <a:gd name="connsiteX4" fmla="*/ 4470859 w 4470859"/>
                  <a:gd name="connsiteY4" fmla="*/ 4381501 h 6604678"/>
                  <a:gd name="connsiteX5" fmla="*/ 643794 w 4470859"/>
                  <a:gd name="connsiteY5" fmla="*/ 6604678 h 6604678"/>
                  <a:gd name="connsiteX0" fmla="*/ 718851 w 4545916"/>
                  <a:gd name="connsiteY0" fmla="*/ 6604678 h 6604678"/>
                  <a:gd name="connsiteX1" fmla="*/ 33761 w 4545916"/>
                  <a:gd name="connsiteY1" fmla="*/ 4327133 h 6604678"/>
                  <a:gd name="connsiteX2" fmla="*/ 836767 w 4545916"/>
                  <a:gd name="connsiteY2" fmla="*/ 2014819 h 6604678"/>
                  <a:gd name="connsiteX3" fmla="*/ 4545915 w 4545916"/>
                  <a:gd name="connsiteY3" fmla="*/ 0 h 6604678"/>
                  <a:gd name="connsiteX4" fmla="*/ 4545916 w 4545916"/>
                  <a:gd name="connsiteY4" fmla="*/ 4381501 h 6604678"/>
                  <a:gd name="connsiteX5" fmla="*/ 718851 w 4545916"/>
                  <a:gd name="connsiteY5" fmla="*/ 6604678 h 6604678"/>
                  <a:gd name="connsiteX0" fmla="*/ 415530 w 4242595"/>
                  <a:gd name="connsiteY0" fmla="*/ 6604678 h 6604678"/>
                  <a:gd name="connsiteX1" fmla="*/ 533446 w 4242595"/>
                  <a:gd name="connsiteY1" fmla="*/ 2014819 h 6604678"/>
                  <a:gd name="connsiteX2" fmla="*/ 4242594 w 4242595"/>
                  <a:gd name="connsiteY2" fmla="*/ 0 h 6604678"/>
                  <a:gd name="connsiteX3" fmla="*/ 4242595 w 4242595"/>
                  <a:gd name="connsiteY3" fmla="*/ 4381501 h 6604678"/>
                  <a:gd name="connsiteX4" fmla="*/ 415530 w 4242595"/>
                  <a:gd name="connsiteY4" fmla="*/ 6604678 h 6604678"/>
                  <a:gd name="connsiteX0" fmla="*/ 493381 w 4320446"/>
                  <a:gd name="connsiteY0" fmla="*/ 6604678 h 6604678"/>
                  <a:gd name="connsiteX1" fmla="*/ 450312 w 4320446"/>
                  <a:gd name="connsiteY1" fmla="*/ 2231929 h 6604678"/>
                  <a:gd name="connsiteX2" fmla="*/ 4320445 w 4320446"/>
                  <a:gd name="connsiteY2" fmla="*/ 0 h 6604678"/>
                  <a:gd name="connsiteX3" fmla="*/ 4320446 w 4320446"/>
                  <a:gd name="connsiteY3" fmla="*/ 4381501 h 6604678"/>
                  <a:gd name="connsiteX4" fmla="*/ 493381 w 4320446"/>
                  <a:gd name="connsiteY4" fmla="*/ 6604678 h 6604678"/>
                  <a:gd name="connsiteX0" fmla="*/ 489142 w 4316207"/>
                  <a:gd name="connsiteY0" fmla="*/ 6604678 h 6604678"/>
                  <a:gd name="connsiteX1" fmla="*/ 446073 w 4316207"/>
                  <a:gd name="connsiteY1" fmla="*/ 2231929 h 6604678"/>
                  <a:gd name="connsiteX2" fmla="*/ 4316206 w 4316207"/>
                  <a:gd name="connsiteY2" fmla="*/ 0 h 6604678"/>
                  <a:gd name="connsiteX3" fmla="*/ 4316207 w 4316207"/>
                  <a:gd name="connsiteY3" fmla="*/ 4381501 h 6604678"/>
                  <a:gd name="connsiteX4" fmla="*/ 489142 w 4316207"/>
                  <a:gd name="connsiteY4" fmla="*/ 6604678 h 6604678"/>
                  <a:gd name="connsiteX0" fmla="*/ 508757 w 4335822"/>
                  <a:gd name="connsiteY0" fmla="*/ 6604678 h 6604678"/>
                  <a:gd name="connsiteX1" fmla="*/ 465688 w 4335822"/>
                  <a:gd name="connsiteY1" fmla="*/ 2231929 h 6604678"/>
                  <a:gd name="connsiteX2" fmla="*/ 4335821 w 4335822"/>
                  <a:gd name="connsiteY2" fmla="*/ 0 h 6604678"/>
                  <a:gd name="connsiteX3" fmla="*/ 4335822 w 4335822"/>
                  <a:gd name="connsiteY3" fmla="*/ 4381501 h 6604678"/>
                  <a:gd name="connsiteX4" fmla="*/ 508757 w 4335822"/>
                  <a:gd name="connsiteY4" fmla="*/ 6604678 h 6604678"/>
                  <a:gd name="connsiteX0" fmla="*/ 498891 w 4325956"/>
                  <a:gd name="connsiteY0" fmla="*/ 6604678 h 6604678"/>
                  <a:gd name="connsiteX1" fmla="*/ 455822 w 4325956"/>
                  <a:gd name="connsiteY1" fmla="*/ 2231929 h 6604678"/>
                  <a:gd name="connsiteX2" fmla="*/ 4325955 w 4325956"/>
                  <a:gd name="connsiteY2" fmla="*/ 0 h 6604678"/>
                  <a:gd name="connsiteX3" fmla="*/ 4325956 w 4325956"/>
                  <a:gd name="connsiteY3" fmla="*/ 4381501 h 6604678"/>
                  <a:gd name="connsiteX4" fmla="*/ 498891 w 4325956"/>
                  <a:gd name="connsiteY4" fmla="*/ 6604678 h 6604678"/>
                  <a:gd name="connsiteX0" fmla="*/ 505892 w 4326861"/>
                  <a:gd name="connsiteY0" fmla="*/ 6598582 h 6598582"/>
                  <a:gd name="connsiteX1" fmla="*/ 456727 w 4326861"/>
                  <a:gd name="connsiteY1" fmla="*/ 2231929 h 6598582"/>
                  <a:gd name="connsiteX2" fmla="*/ 4326860 w 4326861"/>
                  <a:gd name="connsiteY2" fmla="*/ 0 h 6598582"/>
                  <a:gd name="connsiteX3" fmla="*/ 4326861 w 4326861"/>
                  <a:gd name="connsiteY3" fmla="*/ 4381501 h 6598582"/>
                  <a:gd name="connsiteX4" fmla="*/ 505892 w 4326861"/>
                  <a:gd name="connsiteY4" fmla="*/ 6598582 h 6598582"/>
                  <a:gd name="connsiteX0" fmla="*/ 505499 w 4326468"/>
                  <a:gd name="connsiteY0" fmla="*/ 6598582 h 6598582"/>
                  <a:gd name="connsiteX1" fmla="*/ 456334 w 4326468"/>
                  <a:gd name="connsiteY1" fmla="*/ 2231929 h 6598582"/>
                  <a:gd name="connsiteX2" fmla="*/ 4320371 w 4326468"/>
                  <a:gd name="connsiteY2" fmla="*/ 0 h 6598582"/>
                  <a:gd name="connsiteX3" fmla="*/ 4326468 w 4326468"/>
                  <a:gd name="connsiteY3" fmla="*/ 4381501 h 6598582"/>
                  <a:gd name="connsiteX4" fmla="*/ 505499 w 4326468"/>
                  <a:gd name="connsiteY4" fmla="*/ 6598582 h 6598582"/>
                  <a:gd name="connsiteX0" fmla="*/ 504319 w 4325288"/>
                  <a:gd name="connsiteY0" fmla="*/ 6604678 h 6604678"/>
                  <a:gd name="connsiteX1" fmla="*/ 455154 w 4325288"/>
                  <a:gd name="connsiteY1" fmla="*/ 2238025 h 6604678"/>
                  <a:gd name="connsiteX2" fmla="*/ 4300903 w 4325288"/>
                  <a:gd name="connsiteY2" fmla="*/ 0 h 6604678"/>
                  <a:gd name="connsiteX3" fmla="*/ 4325288 w 4325288"/>
                  <a:gd name="connsiteY3" fmla="*/ 4387597 h 6604678"/>
                  <a:gd name="connsiteX4" fmla="*/ 504319 w 4325288"/>
                  <a:gd name="connsiteY4" fmla="*/ 6604678 h 660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288" h="6604678">
                    <a:moveTo>
                      <a:pt x="504319" y="6604678"/>
                    </a:moveTo>
                    <a:cubicBezTo>
                      <a:pt x="-140766" y="5403407"/>
                      <a:pt x="-177610" y="3338805"/>
                      <a:pt x="455154" y="2238025"/>
                    </a:cubicBezTo>
                    <a:cubicBezTo>
                      <a:pt x="1087918" y="1137245"/>
                      <a:pt x="1881067" y="0"/>
                      <a:pt x="4300903" y="0"/>
                    </a:cubicBezTo>
                    <a:cubicBezTo>
                      <a:pt x="4300903" y="1460500"/>
                      <a:pt x="4325288" y="2927097"/>
                      <a:pt x="4325288" y="4387597"/>
                    </a:cubicBezTo>
                    <a:lnTo>
                      <a:pt x="504319" y="660467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3" name="Donut 72">
              <a:extLst>
                <a:ext uri="{FF2B5EF4-FFF2-40B4-BE49-F238E27FC236}">
                  <a16:creationId xmlns:a16="http://schemas.microsoft.com/office/drawing/2014/main" id="{C92C01B9-F677-B948-99C4-E229846E9291}"/>
                </a:ext>
              </a:extLst>
            </p:cNvPr>
            <p:cNvSpPr/>
            <p:nvPr/>
          </p:nvSpPr>
          <p:spPr>
            <a:xfrm>
              <a:off x="5099737" y="724962"/>
              <a:ext cx="5667246" cy="5667246"/>
            </a:xfrm>
            <a:prstGeom prst="donut">
              <a:avLst>
                <a:gd name="adj" fmla="val 4348"/>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2" name="Oval 41">
            <a:extLst>
              <a:ext uri="{FF2B5EF4-FFF2-40B4-BE49-F238E27FC236}">
                <a16:creationId xmlns:a16="http://schemas.microsoft.com/office/drawing/2014/main" id="{1712C7EA-FE92-4540-8174-EA690451BABD}"/>
              </a:ext>
            </a:extLst>
          </p:cNvPr>
          <p:cNvSpPr/>
          <p:nvPr/>
        </p:nvSpPr>
        <p:spPr>
          <a:xfrm>
            <a:off x="7394173" y="2819527"/>
            <a:ext cx="1283839" cy="1283839"/>
          </a:xfrm>
          <a:prstGeom prst="ellipse">
            <a:avLst/>
          </a:prstGeom>
          <a:solidFill>
            <a:srgbClr val="8A0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Treated Animal</a:t>
            </a:r>
          </a:p>
        </p:txBody>
      </p:sp>
      <p:sp>
        <p:nvSpPr>
          <p:cNvPr id="43" name="TextBox 42">
            <a:extLst>
              <a:ext uri="{FF2B5EF4-FFF2-40B4-BE49-F238E27FC236}">
                <a16:creationId xmlns:a16="http://schemas.microsoft.com/office/drawing/2014/main" id="{06D958FE-C919-0C41-91DA-6B43F9004C87}"/>
              </a:ext>
            </a:extLst>
          </p:cNvPr>
          <p:cNvSpPr txBox="1"/>
          <p:nvPr/>
        </p:nvSpPr>
        <p:spPr>
          <a:xfrm>
            <a:off x="7503456" y="2155248"/>
            <a:ext cx="1029769" cy="400110"/>
          </a:xfrm>
          <a:prstGeom prst="rect">
            <a:avLst/>
          </a:prstGeom>
          <a:noFill/>
        </p:spPr>
        <p:txBody>
          <a:bodyPr wrap="none" rtlCol="0">
            <a:spAutoFit/>
          </a:bodyPr>
          <a:lstStyle/>
          <a:p>
            <a:r>
              <a:rPr lang="en-US" sz="2000" b="1">
                <a:solidFill>
                  <a:schemeClr val="bg1"/>
                </a:solidFill>
              </a:rPr>
              <a:t>Manure</a:t>
            </a:r>
          </a:p>
        </p:txBody>
      </p:sp>
      <p:sp>
        <p:nvSpPr>
          <p:cNvPr id="44" name="TextBox 43">
            <a:extLst>
              <a:ext uri="{FF2B5EF4-FFF2-40B4-BE49-F238E27FC236}">
                <a16:creationId xmlns:a16="http://schemas.microsoft.com/office/drawing/2014/main" id="{BA1724FE-C8F0-B649-9A71-E80F8567E16D}"/>
              </a:ext>
            </a:extLst>
          </p:cNvPr>
          <p:cNvSpPr txBox="1"/>
          <p:nvPr/>
        </p:nvSpPr>
        <p:spPr>
          <a:xfrm rot="18400588">
            <a:off x="8801951" y="3921298"/>
            <a:ext cx="657552" cy="400110"/>
          </a:xfrm>
          <a:prstGeom prst="rect">
            <a:avLst/>
          </a:prstGeom>
          <a:noFill/>
        </p:spPr>
        <p:txBody>
          <a:bodyPr wrap="none" rtlCol="0">
            <a:spAutoFit/>
          </a:bodyPr>
          <a:lstStyle/>
          <a:p>
            <a:r>
              <a:rPr lang="en-US" sz="2000" b="1">
                <a:solidFill>
                  <a:schemeClr val="bg1"/>
                </a:solidFill>
              </a:rPr>
              <a:t>Milk</a:t>
            </a:r>
          </a:p>
        </p:txBody>
      </p:sp>
      <p:sp>
        <p:nvSpPr>
          <p:cNvPr id="45" name="TextBox 44">
            <a:extLst>
              <a:ext uri="{FF2B5EF4-FFF2-40B4-BE49-F238E27FC236}">
                <a16:creationId xmlns:a16="http://schemas.microsoft.com/office/drawing/2014/main" id="{015C56A2-2D57-BE43-9A65-4175CC227C0A}"/>
              </a:ext>
            </a:extLst>
          </p:cNvPr>
          <p:cNvSpPr txBox="1"/>
          <p:nvPr/>
        </p:nvSpPr>
        <p:spPr>
          <a:xfrm rot="3023797">
            <a:off x="6664911" y="3970792"/>
            <a:ext cx="751360" cy="400110"/>
          </a:xfrm>
          <a:prstGeom prst="rect">
            <a:avLst/>
          </a:prstGeom>
          <a:noFill/>
        </p:spPr>
        <p:txBody>
          <a:bodyPr wrap="none" rtlCol="0">
            <a:spAutoFit/>
          </a:bodyPr>
          <a:lstStyle/>
          <a:p>
            <a:r>
              <a:rPr lang="en-US" sz="2000" b="1">
                <a:solidFill>
                  <a:schemeClr val="bg1"/>
                </a:solidFill>
              </a:rPr>
              <a:t>Meat</a:t>
            </a:r>
          </a:p>
        </p:txBody>
      </p:sp>
      <p:sp>
        <p:nvSpPr>
          <p:cNvPr id="47" name="Left Arrow 46">
            <a:extLst>
              <a:ext uri="{FF2B5EF4-FFF2-40B4-BE49-F238E27FC236}">
                <a16:creationId xmlns:a16="http://schemas.microsoft.com/office/drawing/2014/main" id="{798138A8-71D1-914F-8F29-4BE0820F2D0B}"/>
              </a:ext>
            </a:extLst>
          </p:cNvPr>
          <p:cNvSpPr/>
          <p:nvPr/>
        </p:nvSpPr>
        <p:spPr>
          <a:xfrm rot="19039091">
            <a:off x="7177210" y="3461055"/>
            <a:ext cx="466044" cy="782718"/>
          </a:xfrm>
          <a:prstGeom prst="leftArrow">
            <a:avLst/>
          </a:prstGeom>
          <a:solidFill>
            <a:srgbClr val="8A0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48">
            <a:extLst>
              <a:ext uri="{FF2B5EF4-FFF2-40B4-BE49-F238E27FC236}">
                <a16:creationId xmlns:a16="http://schemas.microsoft.com/office/drawing/2014/main" id="{7B1A5231-B527-6A45-BC38-EF89B2F20D0F}"/>
              </a:ext>
            </a:extLst>
          </p:cNvPr>
          <p:cNvSpPr/>
          <p:nvPr/>
        </p:nvSpPr>
        <p:spPr>
          <a:xfrm>
            <a:off x="7349569" y="4524917"/>
            <a:ext cx="1640261" cy="952700"/>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Waste milk fed to animals</a:t>
            </a:r>
          </a:p>
        </p:txBody>
      </p:sp>
      <p:sp>
        <p:nvSpPr>
          <p:cNvPr id="50" name="Down Arrow 49">
            <a:extLst>
              <a:ext uri="{FF2B5EF4-FFF2-40B4-BE49-F238E27FC236}">
                <a16:creationId xmlns:a16="http://schemas.microsoft.com/office/drawing/2014/main" id="{A511886B-D314-6946-8FC8-E095330CD338}"/>
              </a:ext>
            </a:extLst>
          </p:cNvPr>
          <p:cNvSpPr/>
          <p:nvPr/>
        </p:nvSpPr>
        <p:spPr>
          <a:xfrm rot="2185014">
            <a:off x="5355910" y="5254737"/>
            <a:ext cx="1723526" cy="955990"/>
          </a:xfrm>
          <a:prstGeom prst="downArrow">
            <a:avLst/>
          </a:prstGeom>
          <a:solidFill>
            <a:srgbClr val="EC7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Market beef</a:t>
            </a:r>
          </a:p>
        </p:txBody>
      </p:sp>
      <p:sp>
        <p:nvSpPr>
          <p:cNvPr id="51" name="Left Arrow 50">
            <a:extLst>
              <a:ext uri="{FF2B5EF4-FFF2-40B4-BE49-F238E27FC236}">
                <a16:creationId xmlns:a16="http://schemas.microsoft.com/office/drawing/2014/main" id="{2161C40C-1034-C341-995C-727BD7D92567}"/>
              </a:ext>
            </a:extLst>
          </p:cNvPr>
          <p:cNvSpPr/>
          <p:nvPr/>
        </p:nvSpPr>
        <p:spPr>
          <a:xfrm>
            <a:off x="4494563" y="2918952"/>
            <a:ext cx="1314444" cy="1217165"/>
          </a:xfrm>
          <a:prstGeom prst="leftArrow">
            <a:avLst/>
          </a:prstGeom>
          <a:solidFill>
            <a:srgbClr val="EC7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Mortality </a:t>
            </a:r>
          </a:p>
        </p:txBody>
      </p:sp>
      <p:sp>
        <p:nvSpPr>
          <p:cNvPr id="52" name="Down Arrow 51">
            <a:extLst>
              <a:ext uri="{FF2B5EF4-FFF2-40B4-BE49-F238E27FC236}">
                <a16:creationId xmlns:a16="http://schemas.microsoft.com/office/drawing/2014/main" id="{B47B217D-C480-0F44-9619-6CC16CD81786}"/>
              </a:ext>
            </a:extLst>
          </p:cNvPr>
          <p:cNvSpPr/>
          <p:nvPr/>
        </p:nvSpPr>
        <p:spPr>
          <a:xfrm rot="18148217">
            <a:off x="9351869" y="4831778"/>
            <a:ext cx="1811151" cy="63784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Market milk</a:t>
            </a:r>
          </a:p>
        </p:txBody>
      </p:sp>
      <p:sp>
        <p:nvSpPr>
          <p:cNvPr id="53" name="Up Arrow 52">
            <a:extLst>
              <a:ext uri="{FF2B5EF4-FFF2-40B4-BE49-F238E27FC236}">
                <a16:creationId xmlns:a16="http://schemas.microsoft.com/office/drawing/2014/main" id="{BA753A7B-A1F8-F940-9179-D7ADE8E3CA6B}"/>
              </a:ext>
            </a:extLst>
          </p:cNvPr>
          <p:cNvSpPr/>
          <p:nvPr/>
        </p:nvSpPr>
        <p:spPr>
          <a:xfrm>
            <a:off x="6988666" y="299772"/>
            <a:ext cx="2066129" cy="1090637"/>
          </a:xfrm>
          <a:prstGeom prst="upArrow">
            <a:avLst/>
          </a:prstGeom>
          <a:solidFill>
            <a:srgbClr val="C04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Manure</a:t>
            </a:r>
          </a:p>
          <a:p>
            <a:pPr algn="ctr"/>
            <a:r>
              <a:rPr lang="en-US" sz="1500" b="1"/>
              <a:t>spreading</a:t>
            </a:r>
          </a:p>
        </p:txBody>
      </p:sp>
      <p:sp>
        <p:nvSpPr>
          <p:cNvPr id="54" name="TextBox 53">
            <a:extLst>
              <a:ext uri="{FF2B5EF4-FFF2-40B4-BE49-F238E27FC236}">
                <a16:creationId xmlns:a16="http://schemas.microsoft.com/office/drawing/2014/main" id="{3DA8DA04-69BA-444B-B17A-3C5531832440}"/>
              </a:ext>
            </a:extLst>
          </p:cNvPr>
          <p:cNvSpPr txBox="1"/>
          <p:nvPr/>
        </p:nvSpPr>
        <p:spPr>
          <a:xfrm>
            <a:off x="3580066" y="3148220"/>
            <a:ext cx="1165564" cy="707886"/>
          </a:xfrm>
          <a:prstGeom prst="rect">
            <a:avLst/>
          </a:prstGeom>
          <a:noFill/>
        </p:spPr>
        <p:txBody>
          <a:bodyPr wrap="square" rtlCol="0">
            <a:spAutoFit/>
          </a:bodyPr>
          <a:lstStyle/>
          <a:p>
            <a:pPr algn="ctr"/>
            <a:r>
              <a:rPr lang="en-US" sz="2000"/>
              <a:t>Soil &amp; water</a:t>
            </a:r>
          </a:p>
        </p:txBody>
      </p:sp>
      <p:sp>
        <p:nvSpPr>
          <p:cNvPr id="55" name="TextBox 54">
            <a:extLst>
              <a:ext uri="{FF2B5EF4-FFF2-40B4-BE49-F238E27FC236}">
                <a16:creationId xmlns:a16="http://schemas.microsoft.com/office/drawing/2014/main" id="{8F3A1A40-C44E-1546-A054-974F85A589F1}"/>
              </a:ext>
            </a:extLst>
          </p:cNvPr>
          <p:cNvSpPr txBox="1"/>
          <p:nvPr/>
        </p:nvSpPr>
        <p:spPr>
          <a:xfrm>
            <a:off x="7311374" y="-22808"/>
            <a:ext cx="1449436" cy="400110"/>
          </a:xfrm>
          <a:prstGeom prst="rect">
            <a:avLst/>
          </a:prstGeom>
          <a:noFill/>
        </p:spPr>
        <p:txBody>
          <a:bodyPr wrap="none" rtlCol="0">
            <a:spAutoFit/>
          </a:bodyPr>
          <a:lstStyle/>
          <a:p>
            <a:r>
              <a:rPr lang="en-US" sz="2000"/>
              <a:t>Soil &amp; water</a:t>
            </a:r>
          </a:p>
        </p:txBody>
      </p:sp>
      <p:sp>
        <p:nvSpPr>
          <p:cNvPr id="56" name="Left Arrow 55">
            <a:extLst>
              <a:ext uri="{FF2B5EF4-FFF2-40B4-BE49-F238E27FC236}">
                <a16:creationId xmlns:a16="http://schemas.microsoft.com/office/drawing/2014/main" id="{FFB6B3DA-9F41-9C47-9FCB-B38657205B84}"/>
              </a:ext>
            </a:extLst>
          </p:cNvPr>
          <p:cNvSpPr/>
          <p:nvPr/>
        </p:nvSpPr>
        <p:spPr>
          <a:xfrm rot="3618929">
            <a:off x="8557277" y="2247946"/>
            <a:ext cx="1708348" cy="902440"/>
          </a:xfrm>
          <a:prstGeom prst="leftArrow">
            <a:avLst>
              <a:gd name="adj1" fmla="val 65767"/>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Waste milk disposal with manure</a:t>
            </a:r>
          </a:p>
        </p:txBody>
      </p:sp>
      <p:sp>
        <p:nvSpPr>
          <p:cNvPr id="58" name="Right Arrow 57">
            <a:extLst>
              <a:ext uri="{FF2B5EF4-FFF2-40B4-BE49-F238E27FC236}">
                <a16:creationId xmlns:a16="http://schemas.microsoft.com/office/drawing/2014/main" id="{4D445998-392A-1547-A57C-82D5D63343B3}"/>
              </a:ext>
            </a:extLst>
          </p:cNvPr>
          <p:cNvSpPr/>
          <p:nvPr/>
        </p:nvSpPr>
        <p:spPr>
          <a:xfrm rot="17879248">
            <a:off x="5804013" y="2326185"/>
            <a:ext cx="1764382" cy="1011440"/>
          </a:xfrm>
          <a:prstGeom prst="rightArrow">
            <a:avLst/>
          </a:prstGeom>
          <a:solidFill>
            <a:srgbClr val="EC7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t>Manure from animals fed waste milk</a:t>
            </a:r>
          </a:p>
        </p:txBody>
      </p:sp>
      <p:sp>
        <p:nvSpPr>
          <p:cNvPr id="60" name="Left Arrow 59">
            <a:extLst>
              <a:ext uri="{FF2B5EF4-FFF2-40B4-BE49-F238E27FC236}">
                <a16:creationId xmlns:a16="http://schemas.microsoft.com/office/drawing/2014/main" id="{B6124E36-09B1-284E-9A52-AFEDA818D25A}"/>
              </a:ext>
            </a:extLst>
          </p:cNvPr>
          <p:cNvSpPr/>
          <p:nvPr/>
        </p:nvSpPr>
        <p:spPr>
          <a:xfrm rot="5400000">
            <a:off x="7781502" y="2386764"/>
            <a:ext cx="466044" cy="782718"/>
          </a:xfrm>
          <a:prstGeom prst="leftArrow">
            <a:avLst/>
          </a:prstGeom>
          <a:solidFill>
            <a:srgbClr val="8A0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 Arrow 60">
            <a:extLst>
              <a:ext uri="{FF2B5EF4-FFF2-40B4-BE49-F238E27FC236}">
                <a16:creationId xmlns:a16="http://schemas.microsoft.com/office/drawing/2014/main" id="{8F327B3E-7AE1-3E4C-865C-C872264D7771}"/>
              </a:ext>
            </a:extLst>
          </p:cNvPr>
          <p:cNvSpPr/>
          <p:nvPr/>
        </p:nvSpPr>
        <p:spPr>
          <a:xfrm rot="12639250">
            <a:off x="8447648" y="3431225"/>
            <a:ext cx="466044" cy="782718"/>
          </a:xfrm>
          <a:prstGeom prst="leftArrow">
            <a:avLst/>
          </a:prstGeom>
          <a:solidFill>
            <a:srgbClr val="8A0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A89BBEE-9F0D-5345-8D91-3121115784EC}"/>
              </a:ext>
            </a:extLst>
          </p:cNvPr>
          <p:cNvSpPr txBox="1"/>
          <p:nvPr/>
        </p:nvSpPr>
        <p:spPr>
          <a:xfrm>
            <a:off x="4424862" y="6159956"/>
            <a:ext cx="3067582" cy="707886"/>
          </a:xfrm>
          <a:prstGeom prst="rect">
            <a:avLst/>
          </a:prstGeom>
          <a:noFill/>
        </p:spPr>
        <p:txBody>
          <a:bodyPr wrap="square" rtlCol="0">
            <a:spAutoFit/>
          </a:bodyPr>
          <a:lstStyle/>
          <a:p>
            <a:pPr algn="ctr"/>
            <a:r>
              <a:rPr lang="en-US" sz="2000"/>
              <a:t>Human consumption after withholds &amp; testing</a:t>
            </a:r>
          </a:p>
        </p:txBody>
      </p:sp>
      <p:sp>
        <p:nvSpPr>
          <p:cNvPr id="63" name="TextBox 62">
            <a:extLst>
              <a:ext uri="{FF2B5EF4-FFF2-40B4-BE49-F238E27FC236}">
                <a16:creationId xmlns:a16="http://schemas.microsoft.com/office/drawing/2014/main" id="{BD3F15AF-8BB7-DB43-A20E-520DFA87C605}"/>
              </a:ext>
            </a:extLst>
          </p:cNvPr>
          <p:cNvSpPr txBox="1"/>
          <p:nvPr/>
        </p:nvSpPr>
        <p:spPr>
          <a:xfrm>
            <a:off x="10358715" y="5186776"/>
            <a:ext cx="1833285" cy="1323439"/>
          </a:xfrm>
          <a:prstGeom prst="rect">
            <a:avLst/>
          </a:prstGeom>
          <a:noFill/>
        </p:spPr>
        <p:txBody>
          <a:bodyPr wrap="square" rtlCol="0">
            <a:spAutoFit/>
          </a:bodyPr>
          <a:lstStyle/>
          <a:p>
            <a:pPr algn="ctr"/>
            <a:r>
              <a:rPr lang="en-US" sz="2000"/>
              <a:t>Human consumption after withholds &amp; testing</a:t>
            </a:r>
          </a:p>
        </p:txBody>
      </p:sp>
      <p:sp>
        <p:nvSpPr>
          <p:cNvPr id="2" name="Title 1">
            <a:extLst>
              <a:ext uri="{FF2B5EF4-FFF2-40B4-BE49-F238E27FC236}">
                <a16:creationId xmlns:a16="http://schemas.microsoft.com/office/drawing/2014/main" id="{DACF2AAC-735C-FF44-9055-4940C0F90BD9}"/>
              </a:ext>
            </a:extLst>
          </p:cNvPr>
          <p:cNvSpPr>
            <a:spLocks noGrp="1"/>
          </p:cNvSpPr>
          <p:nvPr>
            <p:ph type="title"/>
          </p:nvPr>
        </p:nvSpPr>
        <p:spPr>
          <a:xfrm>
            <a:off x="381000" y="365125"/>
            <a:ext cx="4552950" cy="2701925"/>
          </a:xfrm>
        </p:spPr>
        <p:txBody>
          <a:bodyPr>
            <a:normAutofit/>
          </a:bodyPr>
          <a:lstStyle/>
          <a:p>
            <a:r>
              <a:rPr lang="en-US" b="1" dirty="0"/>
              <a:t>On-farm Antibiotic Transport Pathways</a:t>
            </a:r>
          </a:p>
        </p:txBody>
      </p:sp>
      <p:pic>
        <p:nvPicPr>
          <p:cNvPr id="15" name="Picture 14" descr="Shape&#10;&#10;Description automatically generated with low confidence">
            <a:extLst>
              <a:ext uri="{FF2B5EF4-FFF2-40B4-BE49-F238E27FC236}">
                <a16:creationId xmlns:a16="http://schemas.microsoft.com/office/drawing/2014/main" id="{F0B178E9-38FC-264D-BFF5-8024BC714657}"/>
              </a:ext>
            </a:extLst>
          </p:cNvPr>
          <p:cNvPicPr>
            <a:picLocks noChangeAspect="1"/>
          </p:cNvPicPr>
          <p:nvPr/>
        </p:nvPicPr>
        <p:blipFill rotWithShape="1">
          <a:blip r:embed="rId3"/>
          <a:srcRect b="14949"/>
          <a:stretch/>
        </p:blipFill>
        <p:spPr>
          <a:xfrm>
            <a:off x="9140175" y="4023427"/>
            <a:ext cx="986736" cy="839230"/>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6DD12950-BA8C-B440-8BC0-F85FC73A96FF}"/>
              </a:ext>
            </a:extLst>
          </p:cNvPr>
          <p:cNvPicPr>
            <a:picLocks noChangeAspect="1"/>
          </p:cNvPicPr>
          <p:nvPr/>
        </p:nvPicPr>
        <p:blipFill rotWithShape="1">
          <a:blip r:embed="rId4"/>
          <a:srcRect b="13590"/>
          <a:stretch/>
        </p:blipFill>
        <p:spPr>
          <a:xfrm>
            <a:off x="7637361" y="1418520"/>
            <a:ext cx="792265" cy="684593"/>
          </a:xfrm>
          <a:prstGeom prst="rect">
            <a:avLst/>
          </a:prstGeom>
        </p:spPr>
      </p:pic>
      <p:pic>
        <p:nvPicPr>
          <p:cNvPr id="19" name="Picture 18" descr="Shape&#10;&#10;Description automatically generated with low confidence">
            <a:extLst>
              <a:ext uri="{FF2B5EF4-FFF2-40B4-BE49-F238E27FC236}">
                <a16:creationId xmlns:a16="http://schemas.microsoft.com/office/drawing/2014/main" id="{2F67D99E-04DD-B345-BFCE-0130F55F5C79}"/>
              </a:ext>
            </a:extLst>
          </p:cNvPr>
          <p:cNvPicPr>
            <a:picLocks noChangeAspect="1"/>
          </p:cNvPicPr>
          <p:nvPr/>
        </p:nvPicPr>
        <p:blipFill rotWithShape="1">
          <a:blip r:embed="rId5"/>
          <a:srcRect b="20325"/>
          <a:stretch/>
        </p:blipFill>
        <p:spPr>
          <a:xfrm>
            <a:off x="5617903" y="3941586"/>
            <a:ext cx="1392044" cy="1109108"/>
          </a:xfrm>
          <a:prstGeom prst="rect">
            <a:avLst/>
          </a:prstGeom>
        </p:spPr>
      </p:pic>
      <p:sp>
        <p:nvSpPr>
          <p:cNvPr id="65" name="Slide Number Placeholder 64">
            <a:extLst>
              <a:ext uri="{FF2B5EF4-FFF2-40B4-BE49-F238E27FC236}">
                <a16:creationId xmlns:a16="http://schemas.microsoft.com/office/drawing/2014/main" id="{72B1878F-1A0C-C649-946E-BBC1E0468171}"/>
              </a:ext>
            </a:extLst>
          </p:cNvPr>
          <p:cNvSpPr>
            <a:spLocks noGrp="1"/>
          </p:cNvSpPr>
          <p:nvPr>
            <p:ph type="sldNum" sz="quarter" idx="12"/>
          </p:nvPr>
        </p:nvSpPr>
        <p:spPr>
          <a:xfrm>
            <a:off x="9448800" y="6477473"/>
            <a:ext cx="2743200" cy="365125"/>
          </a:xfrm>
        </p:spPr>
        <p:txBody>
          <a:bodyPr/>
          <a:lstStyle/>
          <a:p>
            <a:fld id="{C9662AAE-AFBF-A64C-81AF-4C48E3A96087}" type="slidenum">
              <a:rPr lang="en-US" smtClean="0"/>
              <a:t>17</a:t>
            </a:fld>
            <a:endParaRPr lang="en-US"/>
          </a:p>
        </p:txBody>
      </p:sp>
    </p:spTree>
    <p:extLst>
      <p:ext uri="{BB962C8B-B14F-4D97-AF65-F5344CB8AC3E}">
        <p14:creationId xmlns:p14="http://schemas.microsoft.com/office/powerpoint/2010/main" val="248915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p:bldP spid="55" grpId="0"/>
      <p:bldP spid="56" grpId="0" animBg="1"/>
      <p:bldP spid="58" grpId="0" animBg="1"/>
      <p:bldP spid="62"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ssy field with trees and houses in the background&#10;&#10;Description automatically generated with low confidence">
            <a:extLst>
              <a:ext uri="{FF2B5EF4-FFF2-40B4-BE49-F238E27FC236}">
                <a16:creationId xmlns:a16="http://schemas.microsoft.com/office/drawing/2014/main" id="{05D61CA9-B329-7101-FD99-7D4E8DA40A2A}"/>
              </a:ext>
            </a:extLst>
          </p:cNvPr>
          <p:cNvPicPr>
            <a:picLocks noChangeAspect="1"/>
          </p:cNvPicPr>
          <p:nvPr/>
        </p:nvPicPr>
        <p:blipFill rotWithShape="1">
          <a:blip r:embed="rId3">
            <a:alphaModFix amt="50000"/>
          </a:blip>
          <a:srcRect t="12422" b="12422"/>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4D90D32-6540-B043-BCBE-680E580F3D4C}"/>
              </a:ext>
            </a:extLst>
          </p:cNvPr>
          <p:cNvSpPr txBox="1">
            <a:spLocks/>
          </p:cNvSpPr>
          <p:nvPr/>
        </p:nvSpPr>
        <p:spPr>
          <a:xfrm>
            <a:off x="9439071" y="65478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662AAE-AFBF-A64C-81AF-4C48E3A96087}" type="slidenum">
              <a:rPr lang="en-US" smtClean="0"/>
              <a:pPr/>
              <a:t>18</a:t>
            </a:fld>
            <a:endParaRPr lang="en-US"/>
          </a:p>
        </p:txBody>
      </p:sp>
      <p:pic>
        <p:nvPicPr>
          <p:cNvPr id="7" name="Picture 6" descr="Shape&#10;&#10;Description automatically generated with low confidence">
            <a:extLst>
              <a:ext uri="{FF2B5EF4-FFF2-40B4-BE49-F238E27FC236}">
                <a16:creationId xmlns:a16="http://schemas.microsoft.com/office/drawing/2014/main" id="{4C7FEBFC-D8D8-1344-A632-68B9C7DF2F27}"/>
              </a:ext>
            </a:extLst>
          </p:cNvPr>
          <p:cNvPicPr>
            <a:picLocks noChangeAspect="1"/>
          </p:cNvPicPr>
          <p:nvPr/>
        </p:nvPicPr>
        <p:blipFill rotWithShape="1">
          <a:blip r:embed="rId4"/>
          <a:srcRect b="20325"/>
          <a:stretch/>
        </p:blipFill>
        <p:spPr>
          <a:xfrm>
            <a:off x="-22896" y="1821120"/>
            <a:ext cx="2857125" cy="2276408"/>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01F00242-D0C2-D442-BE5F-BEB3E849C0AC}"/>
              </a:ext>
            </a:extLst>
          </p:cNvPr>
          <p:cNvPicPr>
            <a:picLocks noChangeAspect="1"/>
          </p:cNvPicPr>
          <p:nvPr/>
        </p:nvPicPr>
        <p:blipFill rotWithShape="1">
          <a:blip r:embed="rId5"/>
          <a:srcRect b="13590"/>
          <a:stretch/>
        </p:blipFill>
        <p:spPr>
          <a:xfrm>
            <a:off x="486089" y="4346737"/>
            <a:ext cx="443915" cy="383585"/>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20097405-7242-B748-896B-8DDE34F408DE}"/>
              </a:ext>
            </a:extLst>
          </p:cNvPr>
          <p:cNvPicPr>
            <a:picLocks noChangeAspect="1"/>
          </p:cNvPicPr>
          <p:nvPr/>
        </p:nvPicPr>
        <p:blipFill rotWithShape="1">
          <a:blip r:embed="rId5"/>
          <a:srcRect b="13590"/>
          <a:stretch/>
        </p:blipFill>
        <p:spPr>
          <a:xfrm>
            <a:off x="1183708" y="4204410"/>
            <a:ext cx="443915" cy="383585"/>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CFEC0673-D3B0-9440-8D02-E8DAF56D7B26}"/>
              </a:ext>
            </a:extLst>
          </p:cNvPr>
          <p:cNvPicPr>
            <a:picLocks noChangeAspect="1"/>
          </p:cNvPicPr>
          <p:nvPr/>
        </p:nvPicPr>
        <p:blipFill rotWithShape="1">
          <a:blip r:embed="rId5"/>
          <a:srcRect b="13590"/>
          <a:stretch/>
        </p:blipFill>
        <p:spPr>
          <a:xfrm>
            <a:off x="924961" y="4694877"/>
            <a:ext cx="443915" cy="383585"/>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F571F7FC-60A7-3949-A1FA-13C663A4276E}"/>
              </a:ext>
            </a:extLst>
          </p:cNvPr>
          <p:cNvPicPr>
            <a:picLocks noChangeAspect="1"/>
          </p:cNvPicPr>
          <p:nvPr/>
        </p:nvPicPr>
        <p:blipFill rotWithShape="1">
          <a:blip r:embed="rId5"/>
          <a:srcRect b="13590"/>
          <a:stretch/>
        </p:blipFill>
        <p:spPr>
          <a:xfrm>
            <a:off x="481046" y="5057501"/>
            <a:ext cx="443915" cy="383585"/>
          </a:xfrm>
          <a:prstGeom prst="rect">
            <a:avLst/>
          </a:prstGeom>
        </p:spPr>
      </p:pic>
      <p:grpSp>
        <p:nvGrpSpPr>
          <p:cNvPr id="12" name="Group 11">
            <a:extLst>
              <a:ext uri="{FF2B5EF4-FFF2-40B4-BE49-F238E27FC236}">
                <a16:creationId xmlns:a16="http://schemas.microsoft.com/office/drawing/2014/main" id="{3FCD0DB4-F134-A64F-8AB8-6ED2D678E898}"/>
              </a:ext>
            </a:extLst>
          </p:cNvPr>
          <p:cNvGrpSpPr/>
          <p:nvPr/>
        </p:nvGrpSpPr>
        <p:grpSpPr>
          <a:xfrm>
            <a:off x="7541518" y="3179949"/>
            <a:ext cx="1569296" cy="2048922"/>
            <a:chOff x="6553200" y="2316904"/>
            <a:chExt cx="1569296" cy="2048922"/>
          </a:xfrm>
        </p:grpSpPr>
        <p:pic>
          <p:nvPicPr>
            <p:cNvPr id="13" name="Graphic 12" descr="Arrow: Clockwise curve with solid fill">
              <a:extLst>
                <a:ext uri="{FF2B5EF4-FFF2-40B4-BE49-F238E27FC236}">
                  <a16:creationId xmlns:a16="http://schemas.microsoft.com/office/drawing/2014/main" id="{C3F51B02-FE27-8F42-8C95-9C93C619D3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00997" flipH="1">
              <a:off x="6553200" y="2316904"/>
              <a:ext cx="1569296" cy="1569296"/>
            </a:xfrm>
            <a:prstGeom prst="rect">
              <a:avLst/>
            </a:prstGeom>
          </p:spPr>
        </p:pic>
        <p:pic>
          <p:nvPicPr>
            <p:cNvPr id="14" name="Graphic 13" descr="Arrow: Clockwise curve with solid fill">
              <a:extLst>
                <a:ext uri="{FF2B5EF4-FFF2-40B4-BE49-F238E27FC236}">
                  <a16:creationId xmlns:a16="http://schemas.microsoft.com/office/drawing/2014/main" id="{7B6A907E-C23C-1A4E-BE58-D003407844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73307">
              <a:off x="6590350" y="2837109"/>
              <a:ext cx="1528717" cy="1528717"/>
            </a:xfrm>
            <a:prstGeom prst="rect">
              <a:avLst/>
            </a:prstGeom>
          </p:spPr>
        </p:pic>
      </p:grpSp>
      <p:pic>
        <p:nvPicPr>
          <p:cNvPr id="15" name="Graphic 14" descr="Arrow: Straight with solid fill">
            <a:extLst>
              <a:ext uri="{FF2B5EF4-FFF2-40B4-BE49-F238E27FC236}">
                <a16:creationId xmlns:a16="http://schemas.microsoft.com/office/drawing/2014/main" id="{39677D7E-C814-FA4A-A05A-AA84ADBC21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2871255" y="3477722"/>
            <a:ext cx="1453376" cy="1453376"/>
          </a:xfrm>
          <a:prstGeom prst="rect">
            <a:avLst/>
          </a:prstGeom>
        </p:spPr>
      </p:pic>
      <p:sp>
        <p:nvSpPr>
          <p:cNvPr id="16" name="Oval 15">
            <a:extLst>
              <a:ext uri="{FF2B5EF4-FFF2-40B4-BE49-F238E27FC236}">
                <a16:creationId xmlns:a16="http://schemas.microsoft.com/office/drawing/2014/main" id="{4218A19E-8C82-EE44-AA8B-E2E678BB2F16}"/>
              </a:ext>
            </a:extLst>
          </p:cNvPr>
          <p:cNvSpPr/>
          <p:nvPr/>
        </p:nvSpPr>
        <p:spPr>
          <a:xfrm>
            <a:off x="807880" y="5327670"/>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0353A9F-4819-0A47-BBF5-DC9AD7A901DD}"/>
              </a:ext>
            </a:extLst>
          </p:cNvPr>
          <p:cNvSpPr/>
          <p:nvPr/>
        </p:nvSpPr>
        <p:spPr>
          <a:xfrm>
            <a:off x="493406" y="4610621"/>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E38BF5A-460B-C644-B045-B3B84477184A}"/>
              </a:ext>
            </a:extLst>
          </p:cNvPr>
          <p:cNvSpPr/>
          <p:nvPr/>
        </p:nvSpPr>
        <p:spPr>
          <a:xfrm>
            <a:off x="998563" y="4730322"/>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1115A5-2EBB-864A-9E82-C30F45BF011F}"/>
              </a:ext>
            </a:extLst>
          </p:cNvPr>
          <p:cNvSpPr/>
          <p:nvPr/>
        </p:nvSpPr>
        <p:spPr>
          <a:xfrm>
            <a:off x="1218260" y="4446396"/>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B2F7E0-2071-8A48-B775-7859950751CE}"/>
              </a:ext>
            </a:extLst>
          </p:cNvPr>
          <p:cNvSpPr/>
          <p:nvPr/>
        </p:nvSpPr>
        <p:spPr>
          <a:xfrm>
            <a:off x="527382" y="5256638"/>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DB44292-B6AE-8F49-8F64-7502523909A6}"/>
              </a:ext>
            </a:extLst>
          </p:cNvPr>
          <p:cNvSpPr/>
          <p:nvPr/>
        </p:nvSpPr>
        <p:spPr>
          <a:xfrm>
            <a:off x="1112805" y="4844541"/>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D39130-BD61-4C41-9390-905005267B9B}"/>
              </a:ext>
            </a:extLst>
          </p:cNvPr>
          <p:cNvSpPr/>
          <p:nvPr/>
        </p:nvSpPr>
        <p:spPr>
          <a:xfrm>
            <a:off x="641187" y="4534106"/>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3244F1D-75EA-644C-AD29-00D3CE4C9D6C}"/>
              </a:ext>
            </a:extLst>
          </p:cNvPr>
          <p:cNvSpPr/>
          <p:nvPr/>
        </p:nvSpPr>
        <p:spPr>
          <a:xfrm>
            <a:off x="1435161" y="4236312"/>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AD4BE3D-C21A-294B-8220-0D9D1A3137C1}"/>
              </a:ext>
            </a:extLst>
          </p:cNvPr>
          <p:cNvGrpSpPr/>
          <p:nvPr/>
        </p:nvGrpSpPr>
        <p:grpSpPr>
          <a:xfrm>
            <a:off x="4608427" y="2091464"/>
            <a:ext cx="2978003" cy="2496531"/>
            <a:chOff x="3964660" y="2028748"/>
            <a:chExt cx="2978003" cy="2496531"/>
          </a:xfrm>
        </p:grpSpPr>
        <p:pic>
          <p:nvPicPr>
            <p:cNvPr id="25" name="Picture 24" descr="Shape&#10;&#10;Description automatically generated with low confidence">
              <a:extLst>
                <a:ext uri="{FF2B5EF4-FFF2-40B4-BE49-F238E27FC236}">
                  <a16:creationId xmlns:a16="http://schemas.microsoft.com/office/drawing/2014/main" id="{B45C4796-BF65-2A42-B5DB-BF55D76B6630}"/>
                </a:ext>
              </a:extLst>
            </p:cNvPr>
            <p:cNvPicPr>
              <a:picLocks noChangeAspect="1"/>
            </p:cNvPicPr>
            <p:nvPr/>
          </p:nvPicPr>
          <p:blipFill rotWithShape="1">
            <a:blip r:embed="rId10"/>
            <a:srcRect l="8411" t="10148" r="10936" b="22239"/>
            <a:stretch/>
          </p:blipFill>
          <p:spPr>
            <a:xfrm>
              <a:off x="3964660" y="2028748"/>
              <a:ext cx="2978003" cy="2496531"/>
            </a:xfrm>
            <a:prstGeom prst="rect">
              <a:avLst/>
            </a:prstGeom>
          </p:spPr>
        </p:pic>
        <p:sp>
          <p:nvSpPr>
            <p:cNvPr id="26" name="Oval 25">
              <a:extLst>
                <a:ext uri="{FF2B5EF4-FFF2-40B4-BE49-F238E27FC236}">
                  <a16:creationId xmlns:a16="http://schemas.microsoft.com/office/drawing/2014/main" id="{D7E9D819-389B-B64E-BAF7-7814B706BA67}"/>
                </a:ext>
              </a:extLst>
            </p:cNvPr>
            <p:cNvSpPr/>
            <p:nvPr/>
          </p:nvSpPr>
          <p:spPr>
            <a:xfrm>
              <a:off x="4468015" y="3964597"/>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019803E-D759-D545-A8CD-63E473D142E0}"/>
                </a:ext>
              </a:extLst>
            </p:cNvPr>
            <p:cNvSpPr/>
            <p:nvPr/>
          </p:nvSpPr>
          <p:spPr>
            <a:xfrm>
              <a:off x="4624619" y="4127102"/>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4CF653F-5600-B647-9FEE-AD6799987832}"/>
                </a:ext>
              </a:extLst>
            </p:cNvPr>
            <p:cNvSpPr/>
            <p:nvPr/>
          </p:nvSpPr>
          <p:spPr>
            <a:xfrm>
              <a:off x="4868909" y="4227036"/>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4B766F6-E09A-0C49-B867-60C5330E024C}"/>
                </a:ext>
              </a:extLst>
            </p:cNvPr>
            <p:cNvSpPr/>
            <p:nvPr/>
          </p:nvSpPr>
          <p:spPr>
            <a:xfrm>
              <a:off x="5236780" y="4315953"/>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D5880F2-E7DA-EB4F-8382-CEF24F5CEA2D}"/>
                </a:ext>
              </a:extLst>
            </p:cNvPr>
            <p:cNvSpPr/>
            <p:nvPr/>
          </p:nvSpPr>
          <p:spPr>
            <a:xfrm>
              <a:off x="5024011" y="4007401"/>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5F068AD-80BA-BC4F-B166-0DEF01CEDC96}"/>
                </a:ext>
              </a:extLst>
            </p:cNvPr>
            <p:cNvSpPr/>
            <p:nvPr/>
          </p:nvSpPr>
          <p:spPr>
            <a:xfrm>
              <a:off x="5621231" y="4097528"/>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06A8C6A-73F4-7A44-A4A6-056BA63753F1}"/>
                </a:ext>
              </a:extLst>
            </p:cNvPr>
            <p:cNvSpPr/>
            <p:nvPr/>
          </p:nvSpPr>
          <p:spPr>
            <a:xfrm>
              <a:off x="5977034" y="4227035"/>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18FD81-4122-9145-A95C-1F82D9678B26}"/>
                </a:ext>
              </a:extLst>
            </p:cNvPr>
            <p:cNvSpPr/>
            <p:nvPr/>
          </p:nvSpPr>
          <p:spPr>
            <a:xfrm>
              <a:off x="6101370" y="4067251"/>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936261-B713-4045-AD64-5695A245E57C}"/>
                </a:ext>
              </a:extLst>
            </p:cNvPr>
            <p:cNvSpPr/>
            <p:nvPr/>
          </p:nvSpPr>
          <p:spPr>
            <a:xfrm>
              <a:off x="5493875" y="3989169"/>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30CA20C-12AE-2D4B-9DB7-F68D21A4C8D0}"/>
                </a:ext>
              </a:extLst>
            </p:cNvPr>
            <p:cNvSpPr/>
            <p:nvPr/>
          </p:nvSpPr>
          <p:spPr>
            <a:xfrm>
              <a:off x="6570335" y="3989168"/>
              <a:ext cx="117081" cy="119701"/>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4C8ACF49-2D81-AE48-93AC-E1BBB51CA7C5}"/>
              </a:ext>
            </a:extLst>
          </p:cNvPr>
          <p:cNvGrpSpPr/>
          <p:nvPr/>
        </p:nvGrpSpPr>
        <p:grpSpPr>
          <a:xfrm>
            <a:off x="9845550" y="4657772"/>
            <a:ext cx="1447616" cy="1387854"/>
            <a:chOff x="9845550" y="4657772"/>
            <a:chExt cx="1447616" cy="1387854"/>
          </a:xfrm>
        </p:grpSpPr>
        <p:grpSp>
          <p:nvGrpSpPr>
            <p:cNvPr id="37" name="Group 36">
              <a:extLst>
                <a:ext uri="{FF2B5EF4-FFF2-40B4-BE49-F238E27FC236}">
                  <a16:creationId xmlns:a16="http://schemas.microsoft.com/office/drawing/2014/main" id="{9AAA4F8F-C125-0C46-9CBA-1BF8702917CF}"/>
                </a:ext>
              </a:extLst>
            </p:cNvPr>
            <p:cNvGrpSpPr/>
            <p:nvPr/>
          </p:nvGrpSpPr>
          <p:grpSpPr>
            <a:xfrm rot="8518656">
              <a:off x="10385076" y="5804648"/>
              <a:ext cx="275456" cy="240978"/>
              <a:chOff x="10416471" y="5277153"/>
              <a:chExt cx="433801" cy="379504"/>
            </a:xfrm>
          </p:grpSpPr>
          <p:sp>
            <p:nvSpPr>
              <p:cNvPr id="60" name="Oval 59">
                <a:extLst>
                  <a:ext uri="{FF2B5EF4-FFF2-40B4-BE49-F238E27FC236}">
                    <a16:creationId xmlns:a16="http://schemas.microsoft.com/office/drawing/2014/main" id="{B3601D40-A05D-4E45-8492-81D076E00D87}"/>
                  </a:ext>
                </a:extLst>
              </p:cNvPr>
              <p:cNvSpPr/>
              <p:nvPr/>
            </p:nvSpPr>
            <p:spPr>
              <a:xfrm>
                <a:off x="10426490" y="5277153"/>
                <a:ext cx="289450" cy="295926"/>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3BC1E73-5682-3B4D-99D7-46EA949AD883}"/>
                  </a:ext>
                </a:extLst>
              </p:cNvPr>
              <p:cNvSpPr/>
              <p:nvPr/>
            </p:nvSpPr>
            <p:spPr>
              <a:xfrm>
                <a:off x="10416471" y="5493917"/>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11BC730-DD8D-6F46-8FB8-95FFD80B012B}"/>
                  </a:ext>
                </a:extLst>
              </p:cNvPr>
              <p:cNvSpPr/>
              <p:nvPr/>
            </p:nvSpPr>
            <p:spPr>
              <a:xfrm>
                <a:off x="10691094" y="5343746"/>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EB932CA6-0EE4-C441-9CCD-72C816072776}"/>
                </a:ext>
              </a:extLst>
            </p:cNvPr>
            <p:cNvGrpSpPr/>
            <p:nvPr/>
          </p:nvGrpSpPr>
          <p:grpSpPr>
            <a:xfrm>
              <a:off x="9845550" y="4657772"/>
              <a:ext cx="1447616" cy="1187459"/>
              <a:chOff x="9845550" y="4657772"/>
              <a:chExt cx="1447616" cy="1187459"/>
            </a:xfrm>
          </p:grpSpPr>
          <p:sp>
            <p:nvSpPr>
              <p:cNvPr id="39" name="Oval 38">
                <a:extLst>
                  <a:ext uri="{FF2B5EF4-FFF2-40B4-BE49-F238E27FC236}">
                    <a16:creationId xmlns:a16="http://schemas.microsoft.com/office/drawing/2014/main" id="{6248FC1B-0338-334C-814D-4EC1D6C45615}"/>
                  </a:ext>
                </a:extLst>
              </p:cNvPr>
              <p:cNvSpPr/>
              <p:nvPr/>
            </p:nvSpPr>
            <p:spPr>
              <a:xfrm>
                <a:off x="10314814" y="5100881"/>
                <a:ext cx="459291" cy="467316"/>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866B57E-424A-C342-8B7F-6A602380B3A5}"/>
                  </a:ext>
                </a:extLst>
              </p:cNvPr>
              <p:cNvGrpSpPr/>
              <p:nvPr/>
            </p:nvGrpSpPr>
            <p:grpSpPr>
              <a:xfrm rot="2323504">
                <a:off x="11017710" y="5037679"/>
                <a:ext cx="275456" cy="240978"/>
                <a:chOff x="10416471" y="5277153"/>
                <a:chExt cx="433801" cy="379504"/>
              </a:xfrm>
            </p:grpSpPr>
            <p:sp>
              <p:nvSpPr>
                <p:cNvPr id="57" name="Oval 56">
                  <a:extLst>
                    <a:ext uri="{FF2B5EF4-FFF2-40B4-BE49-F238E27FC236}">
                      <a16:creationId xmlns:a16="http://schemas.microsoft.com/office/drawing/2014/main" id="{3D061611-98E6-4A40-B2FE-808AC1B5BB73}"/>
                    </a:ext>
                  </a:extLst>
                </p:cNvPr>
                <p:cNvSpPr/>
                <p:nvPr/>
              </p:nvSpPr>
              <p:spPr>
                <a:xfrm>
                  <a:off x="10426490" y="5277153"/>
                  <a:ext cx="289450" cy="295926"/>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9F090C7-9569-F54F-BA4E-DD27117C6DA0}"/>
                    </a:ext>
                  </a:extLst>
                </p:cNvPr>
                <p:cNvSpPr/>
                <p:nvPr/>
              </p:nvSpPr>
              <p:spPr>
                <a:xfrm>
                  <a:off x="10416471" y="5493917"/>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893A42B-CB4F-5547-AA97-228658A8C071}"/>
                    </a:ext>
                  </a:extLst>
                </p:cNvPr>
                <p:cNvSpPr/>
                <p:nvPr/>
              </p:nvSpPr>
              <p:spPr>
                <a:xfrm>
                  <a:off x="10691094" y="5343746"/>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1814CE9-1ADD-EE41-B3C6-38A0402A4481}"/>
                  </a:ext>
                </a:extLst>
              </p:cNvPr>
              <p:cNvGrpSpPr/>
              <p:nvPr/>
            </p:nvGrpSpPr>
            <p:grpSpPr>
              <a:xfrm rot="5040277">
                <a:off x="10892403" y="5587014"/>
                <a:ext cx="275456" cy="240978"/>
                <a:chOff x="10416471" y="5277153"/>
                <a:chExt cx="433801" cy="379504"/>
              </a:xfrm>
            </p:grpSpPr>
            <p:sp>
              <p:nvSpPr>
                <p:cNvPr id="54" name="Oval 53">
                  <a:extLst>
                    <a:ext uri="{FF2B5EF4-FFF2-40B4-BE49-F238E27FC236}">
                      <a16:creationId xmlns:a16="http://schemas.microsoft.com/office/drawing/2014/main" id="{2205FA60-583B-3846-B1A4-E6AB76DBB65D}"/>
                    </a:ext>
                  </a:extLst>
                </p:cNvPr>
                <p:cNvSpPr/>
                <p:nvPr/>
              </p:nvSpPr>
              <p:spPr>
                <a:xfrm>
                  <a:off x="10426490" y="5277153"/>
                  <a:ext cx="289450" cy="295926"/>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85857E8-8B24-F04D-A115-0F0824E7D4BD}"/>
                    </a:ext>
                  </a:extLst>
                </p:cNvPr>
                <p:cNvSpPr/>
                <p:nvPr/>
              </p:nvSpPr>
              <p:spPr>
                <a:xfrm>
                  <a:off x="10416471" y="5493917"/>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EACF8D8-85DB-0A4A-A21F-5AAD3E5261FF}"/>
                    </a:ext>
                  </a:extLst>
                </p:cNvPr>
                <p:cNvSpPr/>
                <p:nvPr/>
              </p:nvSpPr>
              <p:spPr>
                <a:xfrm>
                  <a:off x="10691094" y="5343746"/>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5CB4D953-9D2F-684F-B569-D884179FE7D7}"/>
                  </a:ext>
                </a:extLst>
              </p:cNvPr>
              <p:cNvGrpSpPr/>
              <p:nvPr/>
            </p:nvGrpSpPr>
            <p:grpSpPr>
              <a:xfrm rot="12663096">
                <a:off x="9845550" y="5364101"/>
                <a:ext cx="275456" cy="240978"/>
                <a:chOff x="10416471" y="5277153"/>
                <a:chExt cx="433801" cy="379504"/>
              </a:xfrm>
            </p:grpSpPr>
            <p:sp>
              <p:nvSpPr>
                <p:cNvPr id="51" name="Oval 50">
                  <a:extLst>
                    <a:ext uri="{FF2B5EF4-FFF2-40B4-BE49-F238E27FC236}">
                      <a16:creationId xmlns:a16="http://schemas.microsoft.com/office/drawing/2014/main" id="{46F0466B-1DCA-274B-8504-FABEF039DDA4}"/>
                    </a:ext>
                  </a:extLst>
                </p:cNvPr>
                <p:cNvSpPr/>
                <p:nvPr/>
              </p:nvSpPr>
              <p:spPr>
                <a:xfrm>
                  <a:off x="10426490" y="5277153"/>
                  <a:ext cx="289450" cy="295926"/>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4EFD285-6FAE-A44C-8A02-56DFFBE5153A}"/>
                    </a:ext>
                  </a:extLst>
                </p:cNvPr>
                <p:cNvSpPr/>
                <p:nvPr/>
              </p:nvSpPr>
              <p:spPr>
                <a:xfrm>
                  <a:off x="10416471" y="5493917"/>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4F55EC9-E923-0941-BF1F-AAEEE38A74C6}"/>
                    </a:ext>
                  </a:extLst>
                </p:cNvPr>
                <p:cNvSpPr/>
                <p:nvPr/>
              </p:nvSpPr>
              <p:spPr>
                <a:xfrm>
                  <a:off x="10691094" y="5343746"/>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22A96E0F-8CE4-3D48-B721-CCC84DC0E2C9}"/>
                  </a:ext>
                </a:extLst>
              </p:cNvPr>
              <p:cNvGrpSpPr/>
              <p:nvPr/>
            </p:nvGrpSpPr>
            <p:grpSpPr>
              <a:xfrm rot="14930189">
                <a:off x="10022015" y="4783117"/>
                <a:ext cx="275456" cy="240978"/>
                <a:chOff x="10416471" y="5277153"/>
                <a:chExt cx="433801" cy="379504"/>
              </a:xfrm>
            </p:grpSpPr>
            <p:sp>
              <p:nvSpPr>
                <p:cNvPr id="48" name="Oval 47">
                  <a:extLst>
                    <a:ext uri="{FF2B5EF4-FFF2-40B4-BE49-F238E27FC236}">
                      <a16:creationId xmlns:a16="http://schemas.microsoft.com/office/drawing/2014/main" id="{6A5F8FA1-C6D2-BB47-BD9E-00A38202588F}"/>
                    </a:ext>
                  </a:extLst>
                </p:cNvPr>
                <p:cNvSpPr/>
                <p:nvPr/>
              </p:nvSpPr>
              <p:spPr>
                <a:xfrm>
                  <a:off x="10426490" y="5277153"/>
                  <a:ext cx="289450" cy="295926"/>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FEC6CD5-1BE4-574C-82FC-16CB201A72C4}"/>
                    </a:ext>
                  </a:extLst>
                </p:cNvPr>
                <p:cNvSpPr/>
                <p:nvPr/>
              </p:nvSpPr>
              <p:spPr>
                <a:xfrm>
                  <a:off x="10416471" y="5493917"/>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BA4C62D-851A-C54E-A9FE-40537F53DFE1}"/>
                    </a:ext>
                  </a:extLst>
                </p:cNvPr>
                <p:cNvSpPr/>
                <p:nvPr/>
              </p:nvSpPr>
              <p:spPr>
                <a:xfrm>
                  <a:off x="10691094" y="5343746"/>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1BE778AD-3435-5E46-985B-11D784D70E5D}"/>
                  </a:ext>
                </a:extLst>
              </p:cNvPr>
              <p:cNvGrpSpPr/>
              <p:nvPr/>
            </p:nvGrpSpPr>
            <p:grpSpPr>
              <a:xfrm rot="7606720">
                <a:off x="10566839" y="4675011"/>
                <a:ext cx="275456" cy="240978"/>
                <a:chOff x="10416471" y="5277153"/>
                <a:chExt cx="433801" cy="379504"/>
              </a:xfrm>
            </p:grpSpPr>
            <p:sp>
              <p:nvSpPr>
                <p:cNvPr id="45" name="Oval 44">
                  <a:extLst>
                    <a:ext uri="{FF2B5EF4-FFF2-40B4-BE49-F238E27FC236}">
                      <a16:creationId xmlns:a16="http://schemas.microsoft.com/office/drawing/2014/main" id="{E9CC2A2F-C1BB-3144-9B46-D05BC141CF8F}"/>
                    </a:ext>
                  </a:extLst>
                </p:cNvPr>
                <p:cNvSpPr/>
                <p:nvPr/>
              </p:nvSpPr>
              <p:spPr>
                <a:xfrm>
                  <a:off x="10426490" y="5277153"/>
                  <a:ext cx="289450" cy="295926"/>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5BFFCC1-07BC-4A4A-9349-8D1C9057824D}"/>
                    </a:ext>
                  </a:extLst>
                </p:cNvPr>
                <p:cNvSpPr/>
                <p:nvPr/>
              </p:nvSpPr>
              <p:spPr>
                <a:xfrm>
                  <a:off x="10416471" y="5493917"/>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0F7E604-B049-9846-AB7C-51C35EA21801}"/>
                    </a:ext>
                  </a:extLst>
                </p:cNvPr>
                <p:cNvSpPr/>
                <p:nvPr/>
              </p:nvSpPr>
              <p:spPr>
                <a:xfrm>
                  <a:off x="10691094" y="5343746"/>
                  <a:ext cx="159178" cy="162740"/>
                </a:xfrm>
                <a:prstGeom prst="ellipse">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3" name="Group 62">
            <a:extLst>
              <a:ext uri="{FF2B5EF4-FFF2-40B4-BE49-F238E27FC236}">
                <a16:creationId xmlns:a16="http://schemas.microsoft.com/office/drawing/2014/main" id="{6AD7C468-B930-AB44-8096-1FC277319659}"/>
              </a:ext>
            </a:extLst>
          </p:cNvPr>
          <p:cNvGrpSpPr/>
          <p:nvPr/>
        </p:nvGrpSpPr>
        <p:grpSpPr>
          <a:xfrm>
            <a:off x="9765475" y="2028748"/>
            <a:ext cx="1463281" cy="1427266"/>
            <a:chOff x="9765475" y="2028748"/>
            <a:chExt cx="1463281" cy="1427266"/>
          </a:xfrm>
        </p:grpSpPr>
        <p:sp>
          <p:nvSpPr>
            <p:cNvPr id="64" name="Hexagon 63">
              <a:extLst>
                <a:ext uri="{FF2B5EF4-FFF2-40B4-BE49-F238E27FC236}">
                  <a16:creationId xmlns:a16="http://schemas.microsoft.com/office/drawing/2014/main" id="{7508A8B9-2BC5-CA4E-83AB-A98A415BCD41}"/>
                </a:ext>
              </a:extLst>
            </p:cNvPr>
            <p:cNvSpPr/>
            <p:nvPr/>
          </p:nvSpPr>
          <p:spPr>
            <a:xfrm>
              <a:off x="9765475" y="2412982"/>
              <a:ext cx="901181" cy="776880"/>
            </a:xfrm>
            <a:prstGeom prst="hexagon">
              <a:avLst/>
            </a:prstGeom>
            <a:solidFill>
              <a:srgbClr val="B7915D"/>
            </a:solidFill>
            <a:ln>
              <a:solidFill>
                <a:srgbClr val="B79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a:extLst>
                <a:ext uri="{FF2B5EF4-FFF2-40B4-BE49-F238E27FC236}">
                  <a16:creationId xmlns:a16="http://schemas.microsoft.com/office/drawing/2014/main" id="{EE3FC2FC-38CE-AF48-B251-79B341C6E606}"/>
                </a:ext>
              </a:extLst>
            </p:cNvPr>
            <p:cNvSpPr/>
            <p:nvPr/>
          </p:nvSpPr>
          <p:spPr>
            <a:xfrm>
              <a:off x="10324642" y="2679134"/>
              <a:ext cx="901181" cy="776880"/>
            </a:xfrm>
            <a:prstGeom prst="hexagon">
              <a:avLst/>
            </a:prstGeom>
            <a:solidFill>
              <a:srgbClr val="B7915D"/>
            </a:solidFill>
            <a:ln>
              <a:solidFill>
                <a:srgbClr val="B79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a:extLst>
                <a:ext uri="{FF2B5EF4-FFF2-40B4-BE49-F238E27FC236}">
                  <a16:creationId xmlns:a16="http://schemas.microsoft.com/office/drawing/2014/main" id="{27E1218A-D494-B148-B854-B3FFB006AAC6}"/>
                </a:ext>
              </a:extLst>
            </p:cNvPr>
            <p:cNvSpPr/>
            <p:nvPr/>
          </p:nvSpPr>
          <p:spPr>
            <a:xfrm>
              <a:off x="10327575" y="2028748"/>
              <a:ext cx="901181" cy="776880"/>
            </a:xfrm>
            <a:prstGeom prst="hexagon">
              <a:avLst/>
            </a:prstGeom>
            <a:solidFill>
              <a:srgbClr val="B7915D"/>
            </a:solidFill>
            <a:ln>
              <a:solidFill>
                <a:srgbClr val="B79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ECDC314-4C10-4B46-8359-B13BACF84619}"/>
                </a:ext>
              </a:extLst>
            </p:cNvPr>
            <p:cNvSpPr txBox="1"/>
            <p:nvPr/>
          </p:nvSpPr>
          <p:spPr>
            <a:xfrm>
              <a:off x="9835873" y="2467077"/>
              <a:ext cx="1244660" cy="923330"/>
            </a:xfrm>
            <a:prstGeom prst="rect">
              <a:avLst/>
            </a:prstGeom>
            <a:noFill/>
          </p:spPr>
          <p:txBody>
            <a:bodyPr wrap="square" rtlCol="0">
              <a:spAutoFit/>
            </a:bodyPr>
            <a:lstStyle/>
            <a:p>
              <a:pPr algn="r"/>
              <a:r>
                <a:rPr lang="en-US">
                  <a:solidFill>
                    <a:schemeClr val="bg1"/>
                  </a:solidFill>
                </a:rPr>
                <a:t>Sediment/Organic solid</a:t>
              </a:r>
            </a:p>
          </p:txBody>
        </p:sp>
        <p:sp>
          <p:nvSpPr>
            <p:cNvPr id="68" name="Oval 67">
              <a:extLst>
                <a:ext uri="{FF2B5EF4-FFF2-40B4-BE49-F238E27FC236}">
                  <a16:creationId xmlns:a16="http://schemas.microsoft.com/office/drawing/2014/main" id="{CA1D6EA7-63EF-744A-A653-484EBA969A8F}"/>
                </a:ext>
              </a:extLst>
            </p:cNvPr>
            <p:cNvSpPr/>
            <p:nvPr/>
          </p:nvSpPr>
          <p:spPr>
            <a:xfrm>
              <a:off x="10018169" y="2062633"/>
              <a:ext cx="459291" cy="467316"/>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8" name="Picture 77" descr="Shape&#10;&#10;Description automatically generated with low confidence">
            <a:extLst>
              <a:ext uri="{FF2B5EF4-FFF2-40B4-BE49-F238E27FC236}">
                <a16:creationId xmlns:a16="http://schemas.microsoft.com/office/drawing/2014/main" id="{A9AF4AF5-6695-AF4F-8134-20E7C8724B83}"/>
              </a:ext>
            </a:extLst>
          </p:cNvPr>
          <p:cNvPicPr>
            <a:picLocks noChangeAspect="1"/>
          </p:cNvPicPr>
          <p:nvPr/>
        </p:nvPicPr>
        <p:blipFill rotWithShape="1">
          <a:blip r:embed="rId11"/>
          <a:srcRect t="24652" b="20661"/>
          <a:stretch/>
        </p:blipFill>
        <p:spPr>
          <a:xfrm>
            <a:off x="8922808" y="3543409"/>
            <a:ext cx="3170746" cy="1733969"/>
          </a:xfrm>
          <a:prstGeom prst="rect">
            <a:avLst/>
          </a:prstGeom>
        </p:spPr>
      </p:pic>
      <p:pic>
        <p:nvPicPr>
          <p:cNvPr id="89" name="Graphic 88" descr="User with solid fill">
            <a:extLst>
              <a:ext uri="{FF2B5EF4-FFF2-40B4-BE49-F238E27FC236}">
                <a16:creationId xmlns:a16="http://schemas.microsoft.com/office/drawing/2014/main" id="{01CF1AFD-DB4F-5F4C-B2CD-62DED432CB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24971" y="140967"/>
            <a:ext cx="914400" cy="914400"/>
          </a:xfrm>
          <a:prstGeom prst="rect">
            <a:avLst/>
          </a:prstGeom>
        </p:spPr>
      </p:pic>
      <p:pic>
        <p:nvPicPr>
          <p:cNvPr id="90" name="Graphic 89" descr="User with solid fill">
            <a:extLst>
              <a:ext uri="{FF2B5EF4-FFF2-40B4-BE49-F238E27FC236}">
                <a16:creationId xmlns:a16="http://schemas.microsoft.com/office/drawing/2014/main" id="{4984A03D-0CB2-0043-B527-49735F6789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23961" y="135007"/>
            <a:ext cx="914400" cy="914400"/>
          </a:xfrm>
          <a:prstGeom prst="rect">
            <a:avLst/>
          </a:prstGeom>
        </p:spPr>
      </p:pic>
      <p:pic>
        <p:nvPicPr>
          <p:cNvPr id="91" name="Graphic 90" descr="User with solid fill">
            <a:extLst>
              <a:ext uri="{FF2B5EF4-FFF2-40B4-BE49-F238E27FC236}">
                <a16:creationId xmlns:a16="http://schemas.microsoft.com/office/drawing/2014/main" id="{6842515F-D5EF-5344-B85E-16FA21656E3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49836" y="126842"/>
            <a:ext cx="1054288" cy="1054288"/>
          </a:xfrm>
          <a:prstGeom prst="rect">
            <a:avLst/>
          </a:prstGeom>
        </p:spPr>
      </p:pic>
      <p:sp>
        <p:nvSpPr>
          <p:cNvPr id="2" name="Oval 1">
            <a:extLst>
              <a:ext uri="{FF2B5EF4-FFF2-40B4-BE49-F238E27FC236}">
                <a16:creationId xmlns:a16="http://schemas.microsoft.com/office/drawing/2014/main" id="{C94B5317-D9A0-BDCD-EAE7-296C6CCFF6F0}"/>
              </a:ext>
            </a:extLst>
          </p:cNvPr>
          <p:cNvSpPr/>
          <p:nvPr/>
        </p:nvSpPr>
        <p:spPr>
          <a:xfrm>
            <a:off x="527383" y="5854658"/>
            <a:ext cx="310818" cy="316249"/>
          </a:xfrm>
          <a:prstGeom prst="ellipse">
            <a:avLst/>
          </a:prstGeom>
          <a:solidFill>
            <a:srgbClr val="9D42E5"/>
          </a:solidFill>
          <a:ln>
            <a:solidFill>
              <a:srgbClr val="A54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84854F-0E17-1834-8710-3E75BCE9BF5C}"/>
              </a:ext>
            </a:extLst>
          </p:cNvPr>
          <p:cNvSpPr txBox="1"/>
          <p:nvPr/>
        </p:nvSpPr>
        <p:spPr>
          <a:xfrm>
            <a:off x="930986" y="5812727"/>
            <a:ext cx="3677442" cy="400110"/>
          </a:xfrm>
          <a:prstGeom prst="rect">
            <a:avLst/>
          </a:prstGeom>
          <a:noFill/>
        </p:spPr>
        <p:txBody>
          <a:bodyPr wrap="square" rtlCol="0">
            <a:spAutoFit/>
          </a:bodyPr>
          <a:lstStyle/>
          <a:p>
            <a:r>
              <a:rPr lang="en-US" sz="2000"/>
              <a:t>= Antibiotic  </a:t>
            </a:r>
          </a:p>
        </p:txBody>
      </p:sp>
      <p:sp>
        <p:nvSpPr>
          <p:cNvPr id="5" name="Rectangle 4">
            <a:extLst>
              <a:ext uri="{FF2B5EF4-FFF2-40B4-BE49-F238E27FC236}">
                <a16:creationId xmlns:a16="http://schemas.microsoft.com/office/drawing/2014/main" id="{E585D02C-206F-C7BB-798F-71190E68C01F}"/>
              </a:ext>
            </a:extLst>
          </p:cNvPr>
          <p:cNvSpPr/>
          <p:nvPr/>
        </p:nvSpPr>
        <p:spPr>
          <a:xfrm>
            <a:off x="209551" y="5655031"/>
            <a:ext cx="2857126" cy="7847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Left Brace 68">
            <a:extLst>
              <a:ext uri="{FF2B5EF4-FFF2-40B4-BE49-F238E27FC236}">
                <a16:creationId xmlns:a16="http://schemas.microsoft.com/office/drawing/2014/main" id="{51A21088-1B47-982F-CFBD-2B67F71B02AE}"/>
              </a:ext>
            </a:extLst>
          </p:cNvPr>
          <p:cNvSpPr/>
          <p:nvPr/>
        </p:nvSpPr>
        <p:spPr>
          <a:xfrm rot="5400000">
            <a:off x="5756970" y="-4096684"/>
            <a:ext cx="678059" cy="11453361"/>
          </a:xfrm>
          <a:prstGeom prst="leftBrace">
            <a:avLst>
              <a:gd name="adj1" fmla="val 8333"/>
              <a:gd name="adj2" fmla="val 49543"/>
            </a:avLst>
          </a:prstGeom>
          <a:ln w="984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419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ssy field with trees and houses in the background&#10;&#10;Description automatically generated with low confidence">
            <a:extLst>
              <a:ext uri="{FF2B5EF4-FFF2-40B4-BE49-F238E27FC236}">
                <a16:creationId xmlns:a16="http://schemas.microsoft.com/office/drawing/2014/main" id="{53BD3EB9-EB57-9D43-F9D0-4AC137573F5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8000"/>
                    </a14:imgEffect>
                  </a14:imgLayer>
                </a14:imgProps>
              </a:ext>
            </a:extLst>
          </a:blip>
          <a:srcRect t="12422" b="12422"/>
          <a:stretch/>
        </p:blipFill>
        <p:spPr>
          <a:xfrm>
            <a:off x="0" y="0"/>
            <a:ext cx="12192000" cy="6858000"/>
          </a:xfrm>
          <a:prstGeom prst="rect">
            <a:avLst/>
          </a:prstGeom>
          <a:ln>
            <a:solidFill>
              <a:schemeClr val="accent1">
                <a:lumMod val="60000"/>
                <a:lumOff val="40000"/>
              </a:schemeClr>
            </a:solidFill>
          </a:ln>
        </p:spPr>
      </p:pic>
      <p:sp>
        <p:nvSpPr>
          <p:cNvPr id="8" name="Rectangle 7">
            <a:extLst>
              <a:ext uri="{FF2B5EF4-FFF2-40B4-BE49-F238E27FC236}">
                <a16:creationId xmlns:a16="http://schemas.microsoft.com/office/drawing/2014/main" id="{6F87EFC5-07E9-6AD1-8028-BBB6DD2CC5A6}"/>
              </a:ext>
            </a:extLst>
          </p:cNvPr>
          <p:cNvSpPr/>
          <p:nvPr/>
        </p:nvSpPr>
        <p:spPr>
          <a:xfrm>
            <a:off x="323273" y="240145"/>
            <a:ext cx="7879433" cy="6410037"/>
          </a:xfrm>
          <a:prstGeom prst="rect">
            <a:avLst/>
          </a:prstGeom>
          <a:solidFill>
            <a:schemeClr val="bg1"/>
          </a:solidFill>
          <a:ln w="381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graph of different colored lines&#10;&#10;Description automatically generated with medium confidence">
            <a:extLst>
              <a:ext uri="{FF2B5EF4-FFF2-40B4-BE49-F238E27FC236}">
                <a16:creationId xmlns:a16="http://schemas.microsoft.com/office/drawing/2014/main" id="{F4233CB0-77A2-0697-E93C-B3D61937627F}"/>
              </a:ext>
            </a:extLst>
          </p:cNvPr>
          <p:cNvPicPr>
            <a:picLocks noChangeAspect="1"/>
          </p:cNvPicPr>
          <p:nvPr/>
        </p:nvPicPr>
        <p:blipFill rotWithShape="1">
          <a:blip r:embed="rId4">
            <a:extLst>
              <a:ext uri="{28A0092B-C50C-407E-A947-70E740481C1C}">
                <a14:useLocalDpi xmlns:a14="http://schemas.microsoft.com/office/drawing/2010/main" val="0"/>
              </a:ext>
            </a:extLst>
          </a:blip>
          <a:srcRect r="20695" b="66768"/>
          <a:stretch/>
        </p:blipFill>
        <p:spPr>
          <a:xfrm>
            <a:off x="460475" y="315686"/>
            <a:ext cx="7532084" cy="2104219"/>
          </a:xfrm>
          <a:prstGeom prst="rect">
            <a:avLst/>
          </a:prstGeom>
        </p:spPr>
      </p:pic>
      <p:sp>
        <p:nvSpPr>
          <p:cNvPr id="3" name="TextBox 2">
            <a:extLst>
              <a:ext uri="{FF2B5EF4-FFF2-40B4-BE49-F238E27FC236}">
                <a16:creationId xmlns:a16="http://schemas.microsoft.com/office/drawing/2014/main" id="{A41DE4B7-CE83-0623-2180-3F581F0C5B63}"/>
              </a:ext>
            </a:extLst>
          </p:cNvPr>
          <p:cNvSpPr txBox="1"/>
          <p:nvPr/>
        </p:nvSpPr>
        <p:spPr>
          <a:xfrm rot="16200000">
            <a:off x="-294593" y="1006236"/>
            <a:ext cx="1620778" cy="338554"/>
          </a:xfrm>
          <a:prstGeom prst="rect">
            <a:avLst/>
          </a:prstGeom>
          <a:solidFill>
            <a:schemeClr val="bg1"/>
          </a:solidFill>
        </p:spPr>
        <p:txBody>
          <a:bodyPr wrap="square" lIns="91440" tIns="45720" rIns="91440" bIns="45720" rtlCol="0" anchor="t">
            <a:spAutoFit/>
          </a:bodyPr>
          <a:lstStyle/>
          <a:p>
            <a:r>
              <a:rPr lang="en-US" sz="1600" dirty="0"/>
              <a:t>Farm 1 [ng/g]</a:t>
            </a:r>
          </a:p>
        </p:txBody>
      </p:sp>
      <p:pic>
        <p:nvPicPr>
          <p:cNvPr id="15" name="Content Placeholder 4" descr="A graph of different colored lines&#10;&#10;Description automatically generated with medium confidence">
            <a:extLst>
              <a:ext uri="{FF2B5EF4-FFF2-40B4-BE49-F238E27FC236}">
                <a16:creationId xmlns:a16="http://schemas.microsoft.com/office/drawing/2014/main" id="{3B8D3B05-9BE1-DA2B-0AFE-E9EBFD551F4B}"/>
              </a:ext>
            </a:extLst>
          </p:cNvPr>
          <p:cNvPicPr>
            <a:picLocks noChangeAspect="1"/>
          </p:cNvPicPr>
          <p:nvPr/>
        </p:nvPicPr>
        <p:blipFill rotWithShape="1">
          <a:blip r:embed="rId4">
            <a:extLst>
              <a:ext uri="{28A0092B-C50C-407E-A947-70E740481C1C}">
                <a14:useLocalDpi xmlns:a14="http://schemas.microsoft.com/office/drawing/2010/main" val="0"/>
              </a:ext>
            </a:extLst>
          </a:blip>
          <a:srcRect t="32964" r="20695" b="33804"/>
          <a:stretch/>
        </p:blipFill>
        <p:spPr>
          <a:xfrm>
            <a:off x="423724" y="2338498"/>
            <a:ext cx="7532084" cy="2104218"/>
          </a:xfrm>
          <a:prstGeom prst="rect">
            <a:avLst/>
          </a:prstGeom>
        </p:spPr>
      </p:pic>
      <p:pic>
        <p:nvPicPr>
          <p:cNvPr id="16" name="Content Placeholder 4" descr="A graph of different colored lines&#10;&#10;Description automatically generated with medium confidence">
            <a:extLst>
              <a:ext uri="{FF2B5EF4-FFF2-40B4-BE49-F238E27FC236}">
                <a16:creationId xmlns:a16="http://schemas.microsoft.com/office/drawing/2014/main" id="{C8F68765-8E2E-0B28-D47E-57C7FB334A83}"/>
              </a:ext>
            </a:extLst>
          </p:cNvPr>
          <p:cNvPicPr>
            <a:picLocks noChangeAspect="1"/>
          </p:cNvPicPr>
          <p:nvPr/>
        </p:nvPicPr>
        <p:blipFill rotWithShape="1">
          <a:blip r:embed="rId4">
            <a:extLst>
              <a:ext uri="{28A0092B-C50C-407E-A947-70E740481C1C}">
                <a14:useLocalDpi xmlns:a14="http://schemas.microsoft.com/office/drawing/2010/main" val="0"/>
              </a:ext>
            </a:extLst>
          </a:blip>
          <a:srcRect t="66768" r="20695"/>
          <a:stretch/>
        </p:blipFill>
        <p:spPr>
          <a:xfrm>
            <a:off x="460475" y="4512062"/>
            <a:ext cx="7532084" cy="2104218"/>
          </a:xfrm>
          <a:prstGeom prst="rect">
            <a:avLst/>
          </a:prstGeom>
        </p:spPr>
      </p:pic>
      <p:sp>
        <p:nvSpPr>
          <p:cNvPr id="5" name="TextBox 4">
            <a:extLst>
              <a:ext uri="{FF2B5EF4-FFF2-40B4-BE49-F238E27FC236}">
                <a16:creationId xmlns:a16="http://schemas.microsoft.com/office/drawing/2014/main" id="{D3B3EEA3-968B-0323-4C85-B4421E90EDDC}"/>
              </a:ext>
            </a:extLst>
          </p:cNvPr>
          <p:cNvSpPr txBox="1"/>
          <p:nvPr/>
        </p:nvSpPr>
        <p:spPr>
          <a:xfrm rot="16200000">
            <a:off x="-231788" y="3140236"/>
            <a:ext cx="1517210" cy="338554"/>
          </a:xfrm>
          <a:prstGeom prst="rect">
            <a:avLst/>
          </a:prstGeom>
          <a:solidFill>
            <a:schemeClr val="bg1"/>
          </a:solidFill>
        </p:spPr>
        <p:txBody>
          <a:bodyPr wrap="square" lIns="91440" tIns="45720" rIns="91440" bIns="45720" rtlCol="0" anchor="t">
            <a:spAutoFit/>
          </a:bodyPr>
          <a:lstStyle/>
          <a:p>
            <a:r>
              <a:rPr lang="en-US" sz="1600" dirty="0"/>
              <a:t>Farm 2 [ng/g]</a:t>
            </a:r>
          </a:p>
        </p:txBody>
      </p:sp>
      <p:sp>
        <p:nvSpPr>
          <p:cNvPr id="6" name="TextBox 5">
            <a:extLst>
              <a:ext uri="{FF2B5EF4-FFF2-40B4-BE49-F238E27FC236}">
                <a16:creationId xmlns:a16="http://schemas.microsoft.com/office/drawing/2014/main" id="{749695D6-7C92-2198-DE54-0AF06B8BCE2F}"/>
              </a:ext>
            </a:extLst>
          </p:cNvPr>
          <p:cNvSpPr txBox="1"/>
          <p:nvPr/>
        </p:nvSpPr>
        <p:spPr>
          <a:xfrm rot="16200000">
            <a:off x="-295849" y="5203900"/>
            <a:ext cx="1620778" cy="338554"/>
          </a:xfrm>
          <a:prstGeom prst="rect">
            <a:avLst/>
          </a:prstGeom>
          <a:solidFill>
            <a:schemeClr val="bg1"/>
          </a:solidFill>
        </p:spPr>
        <p:txBody>
          <a:bodyPr wrap="square" lIns="91440" tIns="45720" rIns="91440" bIns="45720" rtlCol="0" anchor="t">
            <a:spAutoFit/>
          </a:bodyPr>
          <a:lstStyle/>
          <a:p>
            <a:r>
              <a:rPr lang="en-US" sz="1600" dirty="0"/>
              <a:t>Farm 3 [ng/g]</a:t>
            </a:r>
          </a:p>
        </p:txBody>
      </p:sp>
      <p:sp>
        <p:nvSpPr>
          <p:cNvPr id="9" name="Title 1">
            <a:extLst>
              <a:ext uri="{FF2B5EF4-FFF2-40B4-BE49-F238E27FC236}">
                <a16:creationId xmlns:a16="http://schemas.microsoft.com/office/drawing/2014/main" id="{005B64FF-99E1-6A31-C222-C4DEADD3B64B}"/>
              </a:ext>
            </a:extLst>
          </p:cNvPr>
          <p:cNvSpPr txBox="1">
            <a:spLocks/>
          </p:cNvSpPr>
          <p:nvPr/>
        </p:nvSpPr>
        <p:spPr>
          <a:xfrm>
            <a:off x="8402888" y="123585"/>
            <a:ext cx="3696748"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Manure Antibiotic Residues</a:t>
            </a:r>
          </a:p>
        </p:txBody>
      </p:sp>
      <p:pic>
        <p:nvPicPr>
          <p:cNvPr id="10" name="Content Placeholder 4" descr="A graph of different colored lines&#10;&#10;Description automatically generated with medium confidence">
            <a:extLst>
              <a:ext uri="{FF2B5EF4-FFF2-40B4-BE49-F238E27FC236}">
                <a16:creationId xmlns:a16="http://schemas.microsoft.com/office/drawing/2014/main" id="{6EFC7A6D-0C84-41E5-3A49-11EA3FEB957F}"/>
              </a:ext>
            </a:extLst>
          </p:cNvPr>
          <p:cNvPicPr>
            <a:picLocks noChangeAspect="1"/>
          </p:cNvPicPr>
          <p:nvPr/>
        </p:nvPicPr>
        <p:blipFill rotWithShape="1">
          <a:blip r:embed="rId4">
            <a:extLst>
              <a:ext uri="{28A0092B-C50C-407E-A947-70E740481C1C}">
                <a14:useLocalDpi xmlns:a14="http://schemas.microsoft.com/office/drawing/2010/main" val="0"/>
              </a:ext>
            </a:extLst>
          </a:blip>
          <a:srcRect l="78743" t="41699" b="30529"/>
          <a:stretch/>
        </p:blipFill>
        <p:spPr>
          <a:xfrm>
            <a:off x="8295595" y="4512155"/>
            <a:ext cx="2018939" cy="1758461"/>
          </a:xfrm>
          <a:prstGeom prst="rect">
            <a:avLst/>
          </a:prstGeom>
        </p:spPr>
      </p:pic>
      <p:sp>
        <p:nvSpPr>
          <p:cNvPr id="11" name="TextBox 10">
            <a:extLst>
              <a:ext uri="{FF2B5EF4-FFF2-40B4-BE49-F238E27FC236}">
                <a16:creationId xmlns:a16="http://schemas.microsoft.com/office/drawing/2014/main" id="{C94AB281-BFF3-6310-B701-0928F59AA59A}"/>
              </a:ext>
            </a:extLst>
          </p:cNvPr>
          <p:cNvSpPr txBox="1"/>
          <p:nvPr/>
        </p:nvSpPr>
        <p:spPr>
          <a:xfrm>
            <a:off x="8326600" y="4512155"/>
            <a:ext cx="1517210" cy="338554"/>
          </a:xfrm>
          <a:prstGeom prst="rect">
            <a:avLst/>
          </a:prstGeom>
          <a:solidFill>
            <a:schemeClr val="bg1"/>
          </a:solidFill>
        </p:spPr>
        <p:txBody>
          <a:bodyPr wrap="square" rtlCol="0">
            <a:spAutoFit/>
          </a:bodyPr>
          <a:lstStyle/>
          <a:p>
            <a:r>
              <a:rPr lang="en-US" sz="1600" dirty="0"/>
              <a:t>Antibiotic</a:t>
            </a:r>
          </a:p>
        </p:txBody>
      </p:sp>
      <p:sp>
        <p:nvSpPr>
          <p:cNvPr id="12" name="Up Arrow 13">
            <a:extLst>
              <a:ext uri="{FF2B5EF4-FFF2-40B4-BE49-F238E27FC236}">
                <a16:creationId xmlns:a16="http://schemas.microsoft.com/office/drawing/2014/main" id="{BF2ADCE6-A565-5948-6E29-B48088799596}"/>
              </a:ext>
            </a:extLst>
          </p:cNvPr>
          <p:cNvSpPr/>
          <p:nvPr/>
        </p:nvSpPr>
        <p:spPr>
          <a:xfrm>
            <a:off x="4405101" y="6283925"/>
            <a:ext cx="226828" cy="830246"/>
          </a:xfrm>
          <a:prstGeom prst="upArrow">
            <a:avLst/>
          </a:prstGeom>
          <a:solidFill>
            <a:srgbClr val="FFFF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4">
            <a:extLst>
              <a:ext uri="{FF2B5EF4-FFF2-40B4-BE49-F238E27FC236}">
                <a16:creationId xmlns:a16="http://schemas.microsoft.com/office/drawing/2014/main" id="{76067098-4E75-135E-FF12-9629B49D1DD1}"/>
              </a:ext>
            </a:extLst>
          </p:cNvPr>
          <p:cNvSpPr/>
          <p:nvPr/>
        </p:nvSpPr>
        <p:spPr>
          <a:xfrm>
            <a:off x="4076352" y="6283925"/>
            <a:ext cx="226828" cy="830246"/>
          </a:xfrm>
          <a:prstGeom prst="upArrow">
            <a:avLst/>
          </a:prstGeom>
          <a:solidFill>
            <a:srgbClr val="FFFF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09F87DB-EEF1-6354-1FF6-1A2B5F22B52C}"/>
              </a:ext>
            </a:extLst>
          </p:cNvPr>
          <p:cNvSpPr txBox="1"/>
          <p:nvPr/>
        </p:nvSpPr>
        <p:spPr>
          <a:xfrm>
            <a:off x="10429424" y="6012389"/>
            <a:ext cx="1755531" cy="307777"/>
          </a:xfrm>
          <a:prstGeom prst="rect">
            <a:avLst/>
          </a:prstGeom>
          <a:noFill/>
        </p:spPr>
        <p:txBody>
          <a:bodyPr wrap="square" rtlCol="0">
            <a:spAutoFit/>
          </a:bodyPr>
          <a:lstStyle/>
          <a:p>
            <a:r>
              <a:rPr lang="en-US" sz="1400" dirty="0">
                <a:solidFill>
                  <a:schemeClr val="bg1"/>
                </a:solidFill>
              </a:rPr>
              <a:t>Farm 2</a:t>
            </a:r>
          </a:p>
        </p:txBody>
      </p:sp>
      <p:sp>
        <p:nvSpPr>
          <p:cNvPr id="19" name="TextBox 18">
            <a:extLst>
              <a:ext uri="{FF2B5EF4-FFF2-40B4-BE49-F238E27FC236}">
                <a16:creationId xmlns:a16="http://schemas.microsoft.com/office/drawing/2014/main" id="{4FD51A0D-6732-9389-6FB7-5BA2E6536A2E}"/>
              </a:ext>
            </a:extLst>
          </p:cNvPr>
          <p:cNvSpPr txBox="1"/>
          <p:nvPr/>
        </p:nvSpPr>
        <p:spPr>
          <a:xfrm>
            <a:off x="10434121" y="5781208"/>
            <a:ext cx="1755531" cy="307777"/>
          </a:xfrm>
          <a:prstGeom prst="rect">
            <a:avLst/>
          </a:prstGeom>
          <a:noFill/>
        </p:spPr>
        <p:txBody>
          <a:bodyPr wrap="square" rtlCol="0">
            <a:spAutoFit/>
          </a:bodyPr>
          <a:lstStyle/>
          <a:p>
            <a:r>
              <a:rPr lang="en-US" sz="1400" dirty="0">
                <a:solidFill>
                  <a:schemeClr val="bg1"/>
                </a:solidFill>
              </a:rPr>
              <a:t>Farms 1,2 &amp;3</a:t>
            </a:r>
          </a:p>
        </p:txBody>
      </p:sp>
      <p:sp>
        <p:nvSpPr>
          <p:cNvPr id="20" name="TextBox 19">
            <a:extLst>
              <a:ext uri="{FF2B5EF4-FFF2-40B4-BE49-F238E27FC236}">
                <a16:creationId xmlns:a16="http://schemas.microsoft.com/office/drawing/2014/main" id="{E0531920-C93E-F732-F99E-1A0C00ABA087}"/>
              </a:ext>
            </a:extLst>
          </p:cNvPr>
          <p:cNvSpPr txBox="1"/>
          <p:nvPr/>
        </p:nvSpPr>
        <p:spPr>
          <a:xfrm>
            <a:off x="10345539" y="4760508"/>
            <a:ext cx="1755531" cy="307777"/>
          </a:xfrm>
          <a:prstGeom prst="rect">
            <a:avLst/>
          </a:prstGeom>
          <a:noFill/>
        </p:spPr>
        <p:txBody>
          <a:bodyPr wrap="square" rtlCol="0">
            <a:spAutoFit/>
          </a:bodyPr>
          <a:lstStyle/>
          <a:p>
            <a:r>
              <a:rPr lang="en-US" sz="1400" dirty="0">
                <a:solidFill>
                  <a:schemeClr val="bg1"/>
                </a:solidFill>
              </a:rPr>
              <a:t>Farms 1 &amp; 3</a:t>
            </a:r>
          </a:p>
        </p:txBody>
      </p:sp>
      <p:sp>
        <p:nvSpPr>
          <p:cNvPr id="21" name="TextBox 20">
            <a:extLst>
              <a:ext uri="{FF2B5EF4-FFF2-40B4-BE49-F238E27FC236}">
                <a16:creationId xmlns:a16="http://schemas.microsoft.com/office/drawing/2014/main" id="{54C200BE-BABD-C869-9B26-46D61835901D}"/>
              </a:ext>
            </a:extLst>
          </p:cNvPr>
          <p:cNvSpPr txBox="1"/>
          <p:nvPr/>
        </p:nvSpPr>
        <p:spPr>
          <a:xfrm>
            <a:off x="8402888" y="1286993"/>
            <a:ext cx="375328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Farms 1 &amp; 3: Routine treatment</a:t>
            </a:r>
          </a:p>
          <a:p>
            <a:pPr marL="285750" indent="-285750">
              <a:buFont typeface="Arial" panose="020B0604020202020204" pitchFamily="34" charset="0"/>
              <a:buChar char="•"/>
            </a:pPr>
            <a:r>
              <a:rPr lang="en-US" dirty="0">
                <a:solidFill>
                  <a:schemeClr val="bg1"/>
                </a:solidFill>
              </a:rPr>
              <a:t>Farm 2: Sporadic treatment</a:t>
            </a:r>
          </a:p>
          <a:p>
            <a:pPr marL="285750" indent="-285750">
              <a:buFont typeface="Arial" panose="020B0604020202020204" pitchFamily="34" charset="0"/>
              <a:buChar char="•"/>
            </a:pPr>
            <a:r>
              <a:rPr lang="en-US" dirty="0">
                <a:solidFill>
                  <a:schemeClr val="bg1"/>
                </a:solidFill>
              </a:rPr>
              <a:t>Caffeine: not a good anthropogenic tracer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2" name="TextBox 1">
            <a:extLst>
              <a:ext uri="{FF2B5EF4-FFF2-40B4-BE49-F238E27FC236}">
                <a16:creationId xmlns:a16="http://schemas.microsoft.com/office/drawing/2014/main" id="{94F7D0DD-6542-EE15-CF61-B4000F83363E}"/>
              </a:ext>
            </a:extLst>
          </p:cNvPr>
          <p:cNvSpPr txBox="1"/>
          <p:nvPr/>
        </p:nvSpPr>
        <p:spPr>
          <a:xfrm>
            <a:off x="9609127" y="6450857"/>
            <a:ext cx="2667617" cy="369332"/>
          </a:xfrm>
          <a:prstGeom prst="rect">
            <a:avLst/>
          </a:prstGeom>
          <a:noFill/>
        </p:spPr>
        <p:txBody>
          <a:bodyPr wrap="square" rtlCol="0">
            <a:spAutoFit/>
          </a:bodyPr>
          <a:lstStyle/>
          <a:p>
            <a:r>
              <a:rPr lang="en-US" dirty="0">
                <a:solidFill>
                  <a:schemeClr val="bg1"/>
                </a:solidFill>
              </a:rPr>
              <a:t>Georgakakos et al. </a:t>
            </a:r>
            <a:r>
              <a:rPr lang="en-US" i="1" dirty="0">
                <a:solidFill>
                  <a:schemeClr val="bg1"/>
                </a:solidFill>
              </a:rPr>
              <a:t>in prep</a:t>
            </a:r>
            <a:endParaRPr lang="en-US" dirty="0">
              <a:solidFill>
                <a:schemeClr val="bg1"/>
              </a:solidFill>
            </a:endParaRPr>
          </a:p>
        </p:txBody>
      </p:sp>
    </p:spTree>
    <p:extLst>
      <p:ext uri="{BB962C8B-B14F-4D97-AF65-F5344CB8AC3E}">
        <p14:creationId xmlns:p14="http://schemas.microsoft.com/office/powerpoint/2010/main" val="6586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8E50-EA5F-27AA-C2BD-145535966633}"/>
            </a:ext>
          </a:extLst>
        </p:cNvPr>
        <p:cNvGrpSpPr/>
        <p:nvPr/>
      </p:nvGrpSpPr>
      <p:grpSpPr>
        <a:xfrm>
          <a:off x="0" y="0"/>
          <a:ext cx="0" cy="0"/>
          <a:chOff x="0" y="0"/>
          <a:chExt cx="0" cy="0"/>
        </a:xfrm>
      </p:grpSpPr>
      <p:pic>
        <p:nvPicPr>
          <p:cNvPr id="5" name="Picture 4" descr="A lake with plants and trees in the background&#10;&#10;Description automatically generated">
            <a:extLst>
              <a:ext uri="{FF2B5EF4-FFF2-40B4-BE49-F238E27FC236}">
                <a16:creationId xmlns:a16="http://schemas.microsoft.com/office/drawing/2014/main" id="{51776A8E-E94E-0664-D574-2EB80616A0F3}"/>
              </a:ext>
            </a:extLst>
          </p:cNvPr>
          <p:cNvPicPr>
            <a:picLocks noChangeAspect="1"/>
          </p:cNvPicPr>
          <p:nvPr/>
        </p:nvPicPr>
        <p:blipFill rotWithShape="1">
          <a:blip r:embed="rId2">
            <a:extLst>
              <a:ext uri="{28A0092B-C50C-407E-A947-70E740481C1C}">
                <a14:useLocalDpi xmlns:a14="http://schemas.microsoft.com/office/drawing/2010/main" val="0"/>
              </a:ext>
            </a:extLst>
          </a:blip>
          <a:srcRect t="9833" b="15168"/>
          <a:stretch/>
        </p:blipFill>
        <p:spPr>
          <a:xfrm>
            <a:off x="0" y="-1"/>
            <a:ext cx="12192000" cy="6858001"/>
          </a:xfrm>
          <a:prstGeom prst="rect">
            <a:avLst/>
          </a:prstGeom>
        </p:spPr>
      </p:pic>
      <p:sp>
        <p:nvSpPr>
          <p:cNvPr id="2" name="Title 1">
            <a:extLst>
              <a:ext uri="{FF2B5EF4-FFF2-40B4-BE49-F238E27FC236}">
                <a16:creationId xmlns:a16="http://schemas.microsoft.com/office/drawing/2014/main" id="{347FA320-0DDD-ED05-70DE-57F554A23167}"/>
              </a:ext>
            </a:extLst>
          </p:cNvPr>
          <p:cNvSpPr>
            <a:spLocks noGrp="1"/>
          </p:cNvSpPr>
          <p:nvPr>
            <p:ph type="ctrTitle"/>
          </p:nvPr>
        </p:nvSpPr>
        <p:spPr>
          <a:xfrm>
            <a:off x="0" y="0"/>
            <a:ext cx="12192000" cy="1084082"/>
          </a:xfrm>
          <a:noFill/>
        </p:spPr>
        <p:txBody>
          <a:bodyPr>
            <a:normAutofit/>
          </a:bodyPr>
          <a:lstStyle/>
          <a:p>
            <a:r>
              <a:rPr lang="en-US" b="1" dirty="0">
                <a:solidFill>
                  <a:srgbClr val="FBE307"/>
                </a:solidFill>
                <a:effectLst>
                  <a:outerShdw blurRad="38100" dist="38100" dir="2700000" algn="tl">
                    <a:srgbClr val="000000">
                      <a:alpha val="43137"/>
                    </a:srgbClr>
                  </a:outerShdw>
                </a:effectLst>
              </a:rPr>
              <a:t>Introduce Yourself!</a:t>
            </a:r>
            <a:endParaRPr lang="en-US" dirty="0">
              <a:solidFill>
                <a:srgbClr val="FBE307"/>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E34BC5B0-5868-9735-BEB1-FAB4E4BFA114}"/>
              </a:ext>
            </a:extLst>
          </p:cNvPr>
          <p:cNvSpPr>
            <a:spLocks noGrp="1"/>
          </p:cNvSpPr>
          <p:nvPr>
            <p:ph type="subTitle" idx="1"/>
          </p:nvPr>
        </p:nvSpPr>
        <p:spPr>
          <a:xfrm>
            <a:off x="2450968" y="1670595"/>
            <a:ext cx="7767687" cy="2935530"/>
          </a:xfrm>
          <a:solidFill>
            <a:schemeClr val="bg1">
              <a:alpha val="46000"/>
            </a:schemeClr>
          </a:solidFill>
          <a:ln w="38100">
            <a:solidFill>
              <a:srgbClr val="FBE307"/>
            </a:solidFill>
          </a:ln>
        </p:spPr>
        <p:txBody>
          <a:bodyPr>
            <a:normAutofit/>
          </a:bodyPr>
          <a:lstStyle/>
          <a:p>
            <a:pPr algn="l"/>
            <a:r>
              <a:rPr lang="en-US" b="1" u="sng" dirty="0">
                <a:effectLst>
                  <a:outerShdw blurRad="38100" dist="38100" dir="2700000" algn="tl">
                    <a:srgbClr val="000000">
                      <a:alpha val="43137"/>
                    </a:srgbClr>
                  </a:outerShdw>
                </a:effectLst>
              </a:rPr>
              <a:t>Consider Including</a:t>
            </a:r>
            <a:r>
              <a:rPr lang="en-US" u="sng" dirty="0">
                <a:effectLst>
                  <a:outerShdw blurRad="38100" dist="38100" dir="2700000" algn="tl">
                    <a:srgbClr val="000000">
                      <a:alpha val="43137"/>
                    </a:srgbClr>
                  </a:outerShdw>
                </a:effectLst>
              </a:rPr>
              <a:t>: </a:t>
            </a:r>
          </a:p>
          <a:p>
            <a:pPr marL="342900" indent="-342900" algn="l">
              <a:buFont typeface="Arial" panose="020B0604020202020204" pitchFamily="34" charset="0"/>
              <a:buChar char="•"/>
            </a:pPr>
            <a:r>
              <a:rPr lang="en-US" dirty="0">
                <a:effectLst>
                  <a:outerShdw blurRad="38100" dist="38100" dir="2700000" algn="tl">
                    <a:srgbClr val="000000">
                      <a:alpha val="43137"/>
                    </a:srgbClr>
                  </a:outerShdw>
                </a:effectLst>
              </a:rPr>
              <a:t>Name &amp; Pronouns</a:t>
            </a:r>
          </a:p>
          <a:p>
            <a:pPr marL="342900" indent="-342900" algn="l">
              <a:buFont typeface="Arial" panose="020B0604020202020204" pitchFamily="34" charset="0"/>
              <a:buChar char="•"/>
            </a:pPr>
            <a:r>
              <a:rPr lang="en-US" dirty="0">
                <a:effectLst>
                  <a:outerShdw blurRad="38100" dist="38100" dir="2700000" algn="tl">
                    <a:srgbClr val="000000">
                      <a:alpha val="43137"/>
                    </a:srgbClr>
                  </a:outerShdw>
                </a:effectLst>
              </a:rPr>
              <a:t>Where you are coming from</a:t>
            </a:r>
          </a:p>
          <a:p>
            <a:pPr marL="342900" indent="-342900" algn="l">
              <a:buFont typeface="Arial" panose="020B0604020202020204" pitchFamily="34" charset="0"/>
              <a:buChar char="•"/>
            </a:pPr>
            <a:r>
              <a:rPr lang="en-US" dirty="0">
                <a:effectLst>
                  <a:outerShdw blurRad="38100" dist="38100" dir="2700000" algn="tl">
                    <a:srgbClr val="000000">
                      <a:alpha val="43137"/>
                    </a:srgbClr>
                  </a:outerShdw>
                </a:effectLst>
              </a:rPr>
              <a:t>What you teach</a:t>
            </a:r>
          </a:p>
          <a:p>
            <a:pPr marL="342900" indent="-342900" algn="l">
              <a:buFont typeface="Arial" panose="020B0604020202020204" pitchFamily="34" charset="0"/>
              <a:buChar char="•"/>
            </a:pPr>
            <a:r>
              <a:rPr lang="en-US" dirty="0">
                <a:effectLst>
                  <a:outerShdw blurRad="38100" dist="38100" dir="2700000" algn="tl">
                    <a:srgbClr val="000000">
                      <a:alpha val="43137"/>
                    </a:srgbClr>
                  </a:outerShdw>
                </a:effectLst>
              </a:rPr>
              <a:t>If you were a landscape, what landscape would you be? (or alternatively, what landscape do you feel represented by/connection to)  </a:t>
            </a:r>
          </a:p>
        </p:txBody>
      </p:sp>
    </p:spTree>
    <p:extLst>
      <p:ext uri="{BB962C8B-B14F-4D97-AF65-F5344CB8AC3E}">
        <p14:creationId xmlns:p14="http://schemas.microsoft.com/office/powerpoint/2010/main" val="1197330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field with trees and houses in the background&#10;&#10;Description automatically generated with low confidence">
            <a:extLst>
              <a:ext uri="{FF2B5EF4-FFF2-40B4-BE49-F238E27FC236}">
                <a16:creationId xmlns:a16="http://schemas.microsoft.com/office/drawing/2014/main" id="{3283D08D-5641-EC1E-E99C-2B2D580B61D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8000"/>
                    </a14:imgEffect>
                  </a14:imgLayer>
                </a14:imgProps>
              </a:ext>
            </a:extLst>
          </a:blip>
          <a:srcRect t="12422" b="12422"/>
          <a:stretch/>
        </p:blipFill>
        <p:spPr>
          <a:xfrm>
            <a:off x="0" y="0"/>
            <a:ext cx="12192000" cy="6858000"/>
          </a:xfrm>
          <a:prstGeom prst="rect">
            <a:avLst/>
          </a:prstGeom>
          <a:ln>
            <a:solidFill>
              <a:schemeClr val="accent1">
                <a:lumMod val="60000"/>
                <a:lumOff val="40000"/>
              </a:schemeClr>
            </a:solidFill>
          </a:ln>
        </p:spPr>
      </p:pic>
      <p:sp>
        <p:nvSpPr>
          <p:cNvPr id="4" name="Rectangle 3">
            <a:extLst>
              <a:ext uri="{FF2B5EF4-FFF2-40B4-BE49-F238E27FC236}">
                <a16:creationId xmlns:a16="http://schemas.microsoft.com/office/drawing/2014/main" id="{8F3E820B-009A-DC5B-7816-FA83EE85A47C}"/>
              </a:ext>
            </a:extLst>
          </p:cNvPr>
          <p:cNvSpPr/>
          <p:nvPr/>
        </p:nvSpPr>
        <p:spPr>
          <a:xfrm>
            <a:off x="323273" y="240145"/>
            <a:ext cx="7879433" cy="6410037"/>
          </a:xfrm>
          <a:prstGeom prst="rect">
            <a:avLst/>
          </a:prstGeom>
          <a:solidFill>
            <a:schemeClr val="bg1"/>
          </a:solidFill>
          <a:ln w="381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E772B0-2948-7A4B-B3ED-CDBB86AC9ACF}"/>
              </a:ext>
            </a:extLst>
          </p:cNvPr>
          <p:cNvSpPr>
            <a:spLocks noGrp="1"/>
          </p:cNvSpPr>
          <p:nvPr>
            <p:ph type="title"/>
          </p:nvPr>
        </p:nvSpPr>
        <p:spPr>
          <a:xfrm>
            <a:off x="8340435" y="365125"/>
            <a:ext cx="3685309" cy="1325563"/>
          </a:xfrm>
        </p:spPr>
        <p:txBody>
          <a:bodyPr>
            <a:normAutofit fontScale="90000"/>
          </a:bodyPr>
          <a:lstStyle/>
          <a:p>
            <a:r>
              <a:rPr lang="en-US" dirty="0">
                <a:solidFill>
                  <a:schemeClr val="bg1"/>
                </a:solidFill>
              </a:rPr>
              <a:t>Water Antibiotic Residues</a:t>
            </a:r>
          </a:p>
        </p:txBody>
      </p:sp>
      <p:pic>
        <p:nvPicPr>
          <p:cNvPr id="12" name="Picture 11" descr="A screenshot of a graph&#10;&#10;Description automatically generated">
            <a:extLst>
              <a:ext uri="{FF2B5EF4-FFF2-40B4-BE49-F238E27FC236}">
                <a16:creationId xmlns:a16="http://schemas.microsoft.com/office/drawing/2014/main" id="{00E09552-4403-49AF-C53B-2DEB83133E02}"/>
              </a:ext>
            </a:extLst>
          </p:cNvPr>
          <p:cNvPicPr>
            <a:picLocks noChangeAspect="1"/>
          </p:cNvPicPr>
          <p:nvPr/>
        </p:nvPicPr>
        <p:blipFill rotWithShape="1">
          <a:blip r:embed="rId4">
            <a:extLst>
              <a:ext uri="{28A0092B-C50C-407E-A947-70E740481C1C}">
                <a14:useLocalDpi xmlns:a14="http://schemas.microsoft.com/office/drawing/2010/main" val="0"/>
              </a:ext>
            </a:extLst>
          </a:blip>
          <a:srcRect r="19450"/>
          <a:stretch/>
        </p:blipFill>
        <p:spPr>
          <a:xfrm>
            <a:off x="392190" y="334099"/>
            <a:ext cx="7573642" cy="6268294"/>
          </a:xfrm>
          <a:prstGeom prst="rect">
            <a:avLst/>
          </a:prstGeom>
        </p:spPr>
      </p:pic>
      <p:sp>
        <p:nvSpPr>
          <p:cNvPr id="5" name="TextBox 4">
            <a:extLst>
              <a:ext uri="{FF2B5EF4-FFF2-40B4-BE49-F238E27FC236}">
                <a16:creationId xmlns:a16="http://schemas.microsoft.com/office/drawing/2014/main" id="{2E76C7BD-BB0C-9AF5-3E88-A356569519ED}"/>
              </a:ext>
            </a:extLst>
          </p:cNvPr>
          <p:cNvSpPr txBox="1"/>
          <p:nvPr/>
        </p:nvSpPr>
        <p:spPr>
          <a:xfrm rot="16200000">
            <a:off x="-322301" y="1037013"/>
            <a:ext cx="1620778" cy="276999"/>
          </a:xfrm>
          <a:prstGeom prst="rect">
            <a:avLst/>
          </a:prstGeom>
          <a:solidFill>
            <a:schemeClr val="bg1"/>
          </a:solidFill>
        </p:spPr>
        <p:txBody>
          <a:bodyPr wrap="square" rtlCol="0">
            <a:spAutoFit/>
          </a:bodyPr>
          <a:lstStyle/>
          <a:p>
            <a:r>
              <a:rPr lang="en-US" sz="1200" dirty="0"/>
              <a:t>Farm 1 [ng/L]</a:t>
            </a:r>
          </a:p>
        </p:txBody>
      </p:sp>
      <p:sp>
        <p:nvSpPr>
          <p:cNvPr id="6" name="TextBox 5">
            <a:extLst>
              <a:ext uri="{FF2B5EF4-FFF2-40B4-BE49-F238E27FC236}">
                <a16:creationId xmlns:a16="http://schemas.microsoft.com/office/drawing/2014/main" id="{ED67243E-FEAC-7173-E63A-19F016CF275E}"/>
              </a:ext>
            </a:extLst>
          </p:cNvPr>
          <p:cNvSpPr txBox="1"/>
          <p:nvPr/>
        </p:nvSpPr>
        <p:spPr>
          <a:xfrm rot="16200000">
            <a:off x="-259496" y="3171013"/>
            <a:ext cx="1517210" cy="276999"/>
          </a:xfrm>
          <a:prstGeom prst="rect">
            <a:avLst/>
          </a:prstGeom>
          <a:solidFill>
            <a:schemeClr val="bg1"/>
          </a:solidFill>
        </p:spPr>
        <p:txBody>
          <a:bodyPr wrap="square" rtlCol="0">
            <a:spAutoFit/>
          </a:bodyPr>
          <a:lstStyle/>
          <a:p>
            <a:r>
              <a:rPr lang="en-US" sz="1200" dirty="0"/>
              <a:t>Farm 2 [ng/L]</a:t>
            </a:r>
          </a:p>
        </p:txBody>
      </p:sp>
      <p:sp>
        <p:nvSpPr>
          <p:cNvPr id="8" name="TextBox 7">
            <a:extLst>
              <a:ext uri="{FF2B5EF4-FFF2-40B4-BE49-F238E27FC236}">
                <a16:creationId xmlns:a16="http://schemas.microsoft.com/office/drawing/2014/main" id="{FBD10DF5-B379-C798-0536-B664F5BBB395}"/>
              </a:ext>
            </a:extLst>
          </p:cNvPr>
          <p:cNvSpPr txBox="1"/>
          <p:nvPr/>
        </p:nvSpPr>
        <p:spPr>
          <a:xfrm rot="16200000">
            <a:off x="-323557" y="5234677"/>
            <a:ext cx="1620778" cy="276999"/>
          </a:xfrm>
          <a:prstGeom prst="rect">
            <a:avLst/>
          </a:prstGeom>
          <a:solidFill>
            <a:schemeClr val="bg1"/>
          </a:solidFill>
        </p:spPr>
        <p:txBody>
          <a:bodyPr wrap="square" rtlCol="0">
            <a:spAutoFit/>
          </a:bodyPr>
          <a:lstStyle/>
          <a:p>
            <a:r>
              <a:rPr lang="en-US" sz="1200" dirty="0"/>
              <a:t>Farm 3 [ng/L]</a:t>
            </a:r>
          </a:p>
        </p:txBody>
      </p:sp>
      <p:grpSp>
        <p:nvGrpSpPr>
          <p:cNvPr id="16" name="Group 15">
            <a:extLst>
              <a:ext uri="{FF2B5EF4-FFF2-40B4-BE49-F238E27FC236}">
                <a16:creationId xmlns:a16="http://schemas.microsoft.com/office/drawing/2014/main" id="{D4C9F5BA-A4A1-A3C6-85D2-5A0DC5FF264F}"/>
              </a:ext>
            </a:extLst>
          </p:cNvPr>
          <p:cNvGrpSpPr/>
          <p:nvPr/>
        </p:nvGrpSpPr>
        <p:grpSpPr>
          <a:xfrm>
            <a:off x="8340435" y="3468246"/>
            <a:ext cx="1800217" cy="3184890"/>
            <a:chOff x="8702653" y="2846634"/>
            <a:chExt cx="1800217" cy="3184890"/>
          </a:xfrm>
        </p:grpSpPr>
        <p:pic>
          <p:nvPicPr>
            <p:cNvPr id="11" name="Picture 10" descr="A screenshot of a graph&#10;&#10;Description automatically generated">
              <a:extLst>
                <a:ext uri="{FF2B5EF4-FFF2-40B4-BE49-F238E27FC236}">
                  <a16:creationId xmlns:a16="http://schemas.microsoft.com/office/drawing/2014/main" id="{F60138B6-2472-2005-2BA5-41161C968FD9}"/>
                </a:ext>
              </a:extLst>
            </p:cNvPr>
            <p:cNvPicPr>
              <a:picLocks noChangeAspect="1"/>
            </p:cNvPicPr>
            <p:nvPr/>
          </p:nvPicPr>
          <p:blipFill rotWithShape="1">
            <a:blip r:embed="rId4">
              <a:extLst>
                <a:ext uri="{28A0092B-C50C-407E-A947-70E740481C1C}">
                  <a14:useLocalDpi xmlns:a14="http://schemas.microsoft.com/office/drawing/2010/main" val="0"/>
                </a:ext>
              </a:extLst>
            </a:blip>
            <a:srcRect l="80854" t="23733" b="25457"/>
            <a:stretch/>
          </p:blipFill>
          <p:spPr>
            <a:xfrm>
              <a:off x="8702654" y="2846634"/>
              <a:ext cx="1800216" cy="3184890"/>
            </a:xfrm>
            <a:prstGeom prst="rect">
              <a:avLst/>
            </a:prstGeom>
            <a:solidFill>
              <a:schemeClr val="bg1"/>
            </a:solidFill>
          </p:spPr>
        </p:pic>
        <p:sp>
          <p:nvSpPr>
            <p:cNvPr id="13" name="TextBox 12">
              <a:extLst>
                <a:ext uri="{FF2B5EF4-FFF2-40B4-BE49-F238E27FC236}">
                  <a16:creationId xmlns:a16="http://schemas.microsoft.com/office/drawing/2014/main" id="{B3366134-0CC4-BF52-758C-121A0F832F10}"/>
                </a:ext>
              </a:extLst>
            </p:cNvPr>
            <p:cNvSpPr txBox="1"/>
            <p:nvPr/>
          </p:nvSpPr>
          <p:spPr>
            <a:xfrm>
              <a:off x="8702653" y="2846634"/>
              <a:ext cx="1800215" cy="338554"/>
            </a:xfrm>
            <a:prstGeom prst="rect">
              <a:avLst/>
            </a:prstGeom>
            <a:solidFill>
              <a:schemeClr val="bg1"/>
            </a:solidFill>
          </p:spPr>
          <p:txBody>
            <a:bodyPr wrap="square" rtlCol="0">
              <a:spAutoFit/>
            </a:bodyPr>
            <a:lstStyle/>
            <a:p>
              <a:r>
                <a:rPr lang="en-US" sz="1600" dirty="0"/>
                <a:t>Antibiotic</a:t>
              </a:r>
            </a:p>
          </p:txBody>
        </p:sp>
        <p:sp>
          <p:nvSpPr>
            <p:cNvPr id="14" name="TextBox 13">
              <a:extLst>
                <a:ext uri="{FF2B5EF4-FFF2-40B4-BE49-F238E27FC236}">
                  <a16:creationId xmlns:a16="http://schemas.microsoft.com/office/drawing/2014/main" id="{E64C280D-6018-192F-09FA-DDA74E9EF66D}"/>
                </a:ext>
              </a:extLst>
            </p:cNvPr>
            <p:cNvSpPr txBox="1"/>
            <p:nvPr/>
          </p:nvSpPr>
          <p:spPr>
            <a:xfrm>
              <a:off x="8702654" y="4852317"/>
              <a:ext cx="1800214" cy="338554"/>
            </a:xfrm>
            <a:prstGeom prst="rect">
              <a:avLst/>
            </a:prstGeom>
            <a:solidFill>
              <a:schemeClr val="bg1"/>
            </a:solidFill>
          </p:spPr>
          <p:txBody>
            <a:bodyPr wrap="square" rtlCol="0">
              <a:spAutoFit/>
            </a:bodyPr>
            <a:lstStyle/>
            <a:p>
              <a:r>
                <a:rPr lang="en-US" sz="1600" dirty="0"/>
                <a:t>Stream Discharge</a:t>
              </a:r>
            </a:p>
          </p:txBody>
        </p:sp>
      </p:grpSp>
      <p:sp>
        <p:nvSpPr>
          <p:cNvPr id="17" name="Up Arrow 13">
            <a:extLst>
              <a:ext uri="{FF2B5EF4-FFF2-40B4-BE49-F238E27FC236}">
                <a16:creationId xmlns:a16="http://schemas.microsoft.com/office/drawing/2014/main" id="{89707D9E-DE00-CD95-6226-4D4230792260}"/>
              </a:ext>
            </a:extLst>
          </p:cNvPr>
          <p:cNvSpPr/>
          <p:nvPr/>
        </p:nvSpPr>
        <p:spPr>
          <a:xfrm>
            <a:off x="4405101" y="6283925"/>
            <a:ext cx="226828" cy="830246"/>
          </a:xfrm>
          <a:prstGeom prst="upArrow">
            <a:avLst/>
          </a:prstGeom>
          <a:solidFill>
            <a:srgbClr val="FFFF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4">
            <a:extLst>
              <a:ext uri="{FF2B5EF4-FFF2-40B4-BE49-F238E27FC236}">
                <a16:creationId xmlns:a16="http://schemas.microsoft.com/office/drawing/2014/main" id="{EE8662D2-B456-2B2F-2AC2-76350679D39A}"/>
              </a:ext>
            </a:extLst>
          </p:cNvPr>
          <p:cNvSpPr/>
          <p:nvPr/>
        </p:nvSpPr>
        <p:spPr>
          <a:xfrm>
            <a:off x="4076352" y="6283925"/>
            <a:ext cx="226828" cy="830246"/>
          </a:xfrm>
          <a:prstGeom prst="upArrow">
            <a:avLst/>
          </a:prstGeom>
          <a:solidFill>
            <a:srgbClr val="FFFF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C4A39A-112F-9F44-0A80-5B2DB5FB01C2}"/>
              </a:ext>
            </a:extLst>
          </p:cNvPr>
          <p:cNvSpPr txBox="1"/>
          <p:nvPr/>
        </p:nvSpPr>
        <p:spPr>
          <a:xfrm>
            <a:off x="8343621" y="1625660"/>
            <a:ext cx="3753280"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ea typeface="Calibri"/>
                <a:cs typeface="Calibri"/>
              </a:rPr>
              <a:t>Drier than usual July-September followed by large residue pulse</a:t>
            </a:r>
          </a:p>
          <a:p>
            <a:pPr marL="285750" indent="-285750">
              <a:buFont typeface="Arial" panose="020B0604020202020204" pitchFamily="34" charset="0"/>
              <a:buChar char="•"/>
            </a:pPr>
            <a:r>
              <a:rPr lang="en-US" dirty="0">
                <a:solidFill>
                  <a:schemeClr val="bg1"/>
                </a:solidFill>
                <a:ea typeface="Calibri"/>
                <a:cs typeface="Calibri"/>
              </a:rPr>
              <a:t>Despite consistent, higher usage at Farm 3 relatively low stream loads. </a:t>
            </a:r>
          </a:p>
          <a:p>
            <a:pPr marL="285750" indent="-285750">
              <a:buFont typeface="Arial" panose="020B0604020202020204" pitchFamily="34" charset="0"/>
              <a:buChar char="•"/>
            </a:pPr>
            <a:endParaRPr lang="en-US" dirty="0">
              <a:solidFill>
                <a:schemeClr val="bg1"/>
              </a:solidFill>
              <a:ea typeface="Calibri"/>
              <a:cs typeface="Calibri"/>
            </a:endParaRPr>
          </a:p>
          <a:p>
            <a:pPr marL="285750" indent="-285750">
              <a:buFont typeface="Arial" panose="020B0604020202020204" pitchFamily="34" charset="0"/>
              <a:buChar char="•"/>
            </a:pPr>
            <a:endParaRPr lang="en-US" dirty="0">
              <a:solidFill>
                <a:schemeClr val="bg1"/>
              </a:solidFill>
              <a:ea typeface="Calibri"/>
              <a:cs typeface="Calibri"/>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7" name="Content Placeholder 4" descr="A graph of different colored lines&#10;&#10;Description automatically generated with medium confidence">
            <a:extLst>
              <a:ext uri="{FF2B5EF4-FFF2-40B4-BE49-F238E27FC236}">
                <a16:creationId xmlns:a16="http://schemas.microsoft.com/office/drawing/2014/main" id="{35638914-7897-3D7F-43F4-E85D7B44A41A}"/>
              </a:ext>
            </a:extLst>
          </p:cNvPr>
          <p:cNvPicPr>
            <a:picLocks noChangeAspect="1"/>
          </p:cNvPicPr>
          <p:nvPr/>
        </p:nvPicPr>
        <p:blipFill rotWithShape="1">
          <a:blip r:embed="rId5">
            <a:extLst>
              <a:ext uri="{28A0092B-C50C-407E-A947-70E740481C1C}">
                <a14:useLocalDpi xmlns:a14="http://schemas.microsoft.com/office/drawing/2010/main" val="0"/>
              </a:ext>
            </a:extLst>
          </a:blip>
          <a:srcRect r="20695" b="66768"/>
          <a:stretch/>
        </p:blipFill>
        <p:spPr>
          <a:xfrm>
            <a:off x="6105565" y="253889"/>
            <a:ext cx="2007563" cy="560848"/>
          </a:xfrm>
          <a:prstGeom prst="rect">
            <a:avLst/>
          </a:prstGeom>
        </p:spPr>
      </p:pic>
      <p:pic>
        <p:nvPicPr>
          <p:cNvPr id="10" name="Content Placeholder 4" descr="A graph of different colored lines&#10;&#10;Description automatically generated with medium confidence">
            <a:extLst>
              <a:ext uri="{FF2B5EF4-FFF2-40B4-BE49-F238E27FC236}">
                <a16:creationId xmlns:a16="http://schemas.microsoft.com/office/drawing/2014/main" id="{49502054-026C-C724-3CD1-745550C50167}"/>
              </a:ext>
            </a:extLst>
          </p:cNvPr>
          <p:cNvPicPr>
            <a:picLocks noChangeAspect="1"/>
          </p:cNvPicPr>
          <p:nvPr/>
        </p:nvPicPr>
        <p:blipFill rotWithShape="1">
          <a:blip r:embed="rId5">
            <a:extLst>
              <a:ext uri="{28A0092B-C50C-407E-A947-70E740481C1C}">
                <a14:useLocalDpi xmlns:a14="http://schemas.microsoft.com/office/drawing/2010/main" val="0"/>
              </a:ext>
            </a:extLst>
          </a:blip>
          <a:srcRect t="32964" r="20695" b="33804"/>
          <a:stretch/>
        </p:blipFill>
        <p:spPr>
          <a:xfrm>
            <a:off x="6111874" y="2330132"/>
            <a:ext cx="2007563" cy="560848"/>
          </a:xfrm>
          <a:prstGeom prst="rect">
            <a:avLst/>
          </a:prstGeom>
        </p:spPr>
      </p:pic>
      <p:pic>
        <p:nvPicPr>
          <p:cNvPr id="15" name="Content Placeholder 4" descr="A graph of different colored lines&#10;&#10;Description automatically generated with medium confidence">
            <a:extLst>
              <a:ext uri="{FF2B5EF4-FFF2-40B4-BE49-F238E27FC236}">
                <a16:creationId xmlns:a16="http://schemas.microsoft.com/office/drawing/2014/main" id="{834CB45E-ACA0-85FC-C39F-4C03529ED371}"/>
              </a:ext>
            </a:extLst>
          </p:cNvPr>
          <p:cNvPicPr>
            <a:picLocks noChangeAspect="1"/>
          </p:cNvPicPr>
          <p:nvPr/>
        </p:nvPicPr>
        <p:blipFill rotWithShape="1">
          <a:blip r:embed="rId5">
            <a:extLst>
              <a:ext uri="{28A0092B-C50C-407E-A947-70E740481C1C}">
                <a14:useLocalDpi xmlns:a14="http://schemas.microsoft.com/office/drawing/2010/main" val="0"/>
              </a:ext>
            </a:extLst>
          </a:blip>
          <a:srcRect t="66768" r="20695"/>
          <a:stretch/>
        </p:blipFill>
        <p:spPr>
          <a:xfrm>
            <a:off x="6096001" y="4326165"/>
            <a:ext cx="2007562" cy="560848"/>
          </a:xfrm>
          <a:prstGeom prst="rect">
            <a:avLst/>
          </a:prstGeom>
        </p:spPr>
      </p:pic>
      <p:sp>
        <p:nvSpPr>
          <p:cNvPr id="19" name="TextBox 18">
            <a:extLst>
              <a:ext uri="{FF2B5EF4-FFF2-40B4-BE49-F238E27FC236}">
                <a16:creationId xmlns:a16="http://schemas.microsoft.com/office/drawing/2014/main" id="{58708800-DC47-44E3-2FF4-390D44F6EA82}"/>
              </a:ext>
            </a:extLst>
          </p:cNvPr>
          <p:cNvSpPr txBox="1"/>
          <p:nvPr/>
        </p:nvSpPr>
        <p:spPr>
          <a:xfrm>
            <a:off x="10140650" y="6278327"/>
            <a:ext cx="2136094" cy="646331"/>
          </a:xfrm>
          <a:prstGeom prst="rect">
            <a:avLst/>
          </a:prstGeom>
          <a:noFill/>
        </p:spPr>
        <p:txBody>
          <a:bodyPr wrap="square" rtlCol="0">
            <a:spAutoFit/>
          </a:bodyPr>
          <a:lstStyle/>
          <a:p>
            <a:r>
              <a:rPr lang="en-US" dirty="0">
                <a:solidFill>
                  <a:schemeClr val="bg1"/>
                </a:solidFill>
              </a:rPr>
              <a:t>Georgakakos et al. </a:t>
            </a:r>
            <a:r>
              <a:rPr lang="en-US" i="1" dirty="0">
                <a:solidFill>
                  <a:schemeClr val="bg1"/>
                </a:solidFill>
              </a:rPr>
              <a:t>in prep</a:t>
            </a:r>
            <a:endParaRPr lang="en-US" dirty="0">
              <a:solidFill>
                <a:schemeClr val="bg1"/>
              </a:solidFill>
            </a:endParaRPr>
          </a:p>
        </p:txBody>
      </p:sp>
    </p:spTree>
    <p:extLst>
      <p:ext uri="{BB962C8B-B14F-4D97-AF65-F5344CB8AC3E}">
        <p14:creationId xmlns:p14="http://schemas.microsoft.com/office/powerpoint/2010/main" val="4458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with plants and trees in the background&#10;&#10;Description automatically generated">
            <a:extLst>
              <a:ext uri="{FF2B5EF4-FFF2-40B4-BE49-F238E27FC236}">
                <a16:creationId xmlns:a16="http://schemas.microsoft.com/office/drawing/2014/main" id="{D10F84FF-1956-9A73-99CC-4A4F508FFF00}"/>
              </a:ext>
            </a:extLst>
          </p:cNvPr>
          <p:cNvPicPr>
            <a:picLocks noChangeAspect="1"/>
          </p:cNvPicPr>
          <p:nvPr/>
        </p:nvPicPr>
        <p:blipFill rotWithShape="1">
          <a:blip r:embed="rId2">
            <a:extLst>
              <a:ext uri="{28A0092B-C50C-407E-A947-70E740481C1C}">
                <a14:useLocalDpi xmlns:a14="http://schemas.microsoft.com/office/drawing/2010/main" val="0"/>
              </a:ext>
            </a:extLst>
          </a:blip>
          <a:srcRect t="9833" b="15168"/>
          <a:stretch/>
        </p:blipFill>
        <p:spPr>
          <a:xfrm>
            <a:off x="0" y="0"/>
            <a:ext cx="12192000" cy="6858001"/>
          </a:xfrm>
          <a:prstGeom prst="rect">
            <a:avLst/>
          </a:prstGeom>
        </p:spPr>
      </p:pic>
      <p:sp>
        <p:nvSpPr>
          <p:cNvPr id="2" name="Title 1">
            <a:extLst>
              <a:ext uri="{FF2B5EF4-FFF2-40B4-BE49-F238E27FC236}">
                <a16:creationId xmlns:a16="http://schemas.microsoft.com/office/drawing/2014/main" id="{EC1A8DCD-1A35-24D3-3476-1C712DB5231B}"/>
              </a:ext>
            </a:extLst>
          </p:cNvPr>
          <p:cNvSpPr>
            <a:spLocks noGrp="1"/>
          </p:cNvSpPr>
          <p:nvPr>
            <p:ph type="ctrTitle"/>
          </p:nvPr>
        </p:nvSpPr>
        <p:spPr>
          <a:xfrm>
            <a:off x="1388882" y="-603884"/>
            <a:ext cx="9144000" cy="2387600"/>
          </a:xfrm>
        </p:spPr>
        <p:txBody>
          <a:bodyPr>
            <a:normAutofit fontScale="90000"/>
          </a:bodyPr>
          <a:lstStyle/>
          <a:p>
            <a:br>
              <a:rPr lang="en-US" dirty="0">
                <a:solidFill>
                  <a:srgbClr val="FBE307"/>
                </a:solidFill>
                <a:effectLst>
                  <a:outerShdw blurRad="38100" dist="38100" dir="2700000" algn="tl">
                    <a:srgbClr val="000000">
                      <a:alpha val="43137"/>
                    </a:srgbClr>
                  </a:outerShdw>
                </a:effectLst>
              </a:rPr>
            </a:br>
            <a:r>
              <a:rPr lang="en-US" b="1" dirty="0">
                <a:solidFill>
                  <a:srgbClr val="FBE307"/>
                </a:solidFill>
                <a:effectLst>
                  <a:outerShdw blurRad="38100" dist="38100" dir="2700000" algn="tl">
                    <a:srgbClr val="000000">
                      <a:alpha val="43137"/>
                    </a:srgbClr>
                  </a:outerShdw>
                </a:effectLst>
              </a:rPr>
              <a:t>REASSESS: </a:t>
            </a:r>
            <a:r>
              <a:rPr lang="en-US" dirty="0">
                <a:solidFill>
                  <a:srgbClr val="FBE307"/>
                </a:solidFill>
                <a:effectLst>
                  <a:outerShdw blurRad="38100" dist="38100" dir="2700000" algn="tl">
                    <a:srgbClr val="000000">
                      <a:alpha val="43137"/>
                    </a:srgbClr>
                  </a:outerShdw>
                </a:effectLst>
              </a:rPr>
              <a:t>Which contaminants have I interacted with today? </a:t>
            </a:r>
          </a:p>
        </p:txBody>
      </p:sp>
      <p:sp>
        <p:nvSpPr>
          <p:cNvPr id="6" name="Subtitle 5">
            <a:extLst>
              <a:ext uri="{FF2B5EF4-FFF2-40B4-BE49-F238E27FC236}">
                <a16:creationId xmlns:a16="http://schemas.microsoft.com/office/drawing/2014/main" id="{8EA551CD-20C5-4BFD-7F2C-2347C0928764}"/>
              </a:ext>
            </a:extLst>
          </p:cNvPr>
          <p:cNvSpPr>
            <a:spLocks noGrp="1"/>
          </p:cNvSpPr>
          <p:nvPr>
            <p:ph type="subTitle" idx="1"/>
          </p:nvPr>
        </p:nvSpPr>
        <p:spPr>
          <a:xfrm>
            <a:off x="1524000" y="2624993"/>
            <a:ext cx="9144000" cy="2528898"/>
          </a:xfrm>
          <a:solidFill>
            <a:schemeClr val="bg1">
              <a:alpha val="58000"/>
            </a:schemeClr>
          </a:solidFill>
          <a:ln w="38100">
            <a:solidFill>
              <a:srgbClr val="FBE307"/>
            </a:solidFill>
          </a:ln>
        </p:spPr>
        <p:txBody>
          <a:bodyPr>
            <a:normAutofit fontScale="85000" lnSpcReduction="20000"/>
          </a:bodyPr>
          <a:lstStyle/>
          <a:p>
            <a:r>
              <a:rPr lang="en-US" sz="2900" b="1" dirty="0"/>
              <a:t>Take 2 min: </a:t>
            </a:r>
          </a:p>
          <a:p>
            <a:pPr algn="l"/>
            <a:r>
              <a:rPr lang="en-US" sz="2900" dirty="0"/>
              <a:t>Flip to the back of your original slip of paper</a:t>
            </a:r>
          </a:p>
          <a:p>
            <a:pPr marL="457200" indent="-457200" algn="l">
              <a:buFont typeface="Arial" panose="020B0604020202020204" pitchFamily="34" charset="0"/>
              <a:buChar char="•"/>
            </a:pPr>
            <a:r>
              <a:rPr lang="en-US" sz="2900" dirty="0"/>
              <a:t>Regenerate your list of possible water contaminants you might have interacted with today </a:t>
            </a:r>
          </a:p>
          <a:p>
            <a:pPr marL="457200" indent="-457200" algn="l">
              <a:buFont typeface="Arial" panose="020B0604020202020204" pitchFamily="34" charset="0"/>
              <a:buChar char="•"/>
            </a:pPr>
            <a:r>
              <a:rPr lang="en-US" sz="2900" dirty="0"/>
              <a:t>When you finish, turn to the person beside you and talk through how your list has changed from the front side to the back side. Then share out with the group.</a:t>
            </a:r>
          </a:p>
          <a:p>
            <a:pPr algn="l"/>
            <a:endParaRPr lang="en-US" dirty="0"/>
          </a:p>
        </p:txBody>
      </p:sp>
    </p:spTree>
    <p:extLst>
      <p:ext uri="{BB962C8B-B14F-4D97-AF65-F5344CB8AC3E}">
        <p14:creationId xmlns:p14="http://schemas.microsoft.com/office/powerpoint/2010/main" val="3267311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F639-8A52-1AB3-F648-B6CE98C05E02}"/>
              </a:ext>
            </a:extLst>
          </p:cNvPr>
          <p:cNvSpPr>
            <a:spLocks noGrp="1"/>
          </p:cNvSpPr>
          <p:nvPr>
            <p:ph type="title"/>
          </p:nvPr>
        </p:nvSpPr>
        <p:spPr/>
        <p:txBody>
          <a:bodyPr/>
          <a:lstStyle/>
          <a:p>
            <a:r>
              <a:rPr lang="en-US">
                <a:solidFill>
                  <a:schemeClr val="bg1"/>
                </a:solidFill>
              </a:rPr>
              <a:t>Reflection Questions</a:t>
            </a:r>
          </a:p>
        </p:txBody>
      </p:sp>
      <p:sp>
        <p:nvSpPr>
          <p:cNvPr id="3" name="Content Placeholder 2">
            <a:extLst>
              <a:ext uri="{FF2B5EF4-FFF2-40B4-BE49-F238E27FC236}">
                <a16:creationId xmlns:a16="http://schemas.microsoft.com/office/drawing/2014/main" id="{992C015E-E759-AA18-D748-918EB15D2A1A}"/>
              </a:ext>
            </a:extLst>
          </p:cNvPr>
          <p:cNvSpPr>
            <a:spLocks noGrp="1"/>
          </p:cNvSpPr>
          <p:nvPr>
            <p:ph idx="1"/>
          </p:nvPr>
        </p:nvSpPr>
        <p:spPr/>
        <p:txBody>
          <a:bodyPr>
            <a:normAutofit/>
          </a:bodyPr>
          <a:lstStyle/>
          <a:p>
            <a:pPr marL="0" indent="0">
              <a:buNone/>
            </a:pPr>
            <a:r>
              <a:rPr lang="en-US" dirty="0">
                <a:solidFill>
                  <a:schemeClr val="bg1"/>
                </a:solidFill>
              </a:rPr>
              <a:t>Reflect on your list (1) and revised list (2) of contaminants you interacted with today. </a:t>
            </a:r>
          </a:p>
          <a:p>
            <a:pPr marL="0" indent="0">
              <a:buNone/>
            </a:pPr>
            <a:endParaRPr lang="en-US" dirty="0">
              <a:solidFill>
                <a:schemeClr val="bg1"/>
              </a:solidFill>
            </a:endParaRPr>
          </a:p>
          <a:p>
            <a:pPr marL="0" indent="0">
              <a:buNone/>
            </a:pPr>
            <a:r>
              <a:rPr lang="en-US" dirty="0">
                <a:solidFill>
                  <a:schemeClr val="bg1"/>
                </a:solidFill>
              </a:rPr>
              <a:t>Why and how did your lists differ? </a:t>
            </a:r>
          </a:p>
          <a:p>
            <a:pPr marL="0" indent="0">
              <a:buNone/>
            </a:pPr>
            <a:endParaRPr lang="en-US" dirty="0">
              <a:solidFill>
                <a:schemeClr val="bg1"/>
              </a:solidFill>
            </a:endParaRPr>
          </a:p>
          <a:p>
            <a:pPr marL="0" indent="0">
              <a:buNone/>
            </a:pPr>
            <a:r>
              <a:rPr lang="en-US" dirty="0">
                <a:solidFill>
                  <a:schemeClr val="bg1"/>
                </a:solidFill>
              </a:rPr>
              <a:t>What were you using as the definition of a contaminant in list (1) that changed in list (2)?</a:t>
            </a:r>
          </a:p>
          <a:p>
            <a:pPr marL="0" indent="0">
              <a:buNone/>
            </a:pPr>
            <a:endParaRPr lang="en-US" dirty="0">
              <a:solidFill>
                <a:schemeClr val="bg1"/>
              </a:solidFill>
            </a:endParaRPr>
          </a:p>
          <a:p>
            <a:pPr marL="0" indent="0">
              <a:buNone/>
            </a:pPr>
            <a:r>
              <a:rPr lang="en-US" dirty="0">
                <a:solidFill>
                  <a:schemeClr val="bg1"/>
                </a:solidFill>
              </a:rPr>
              <a:t>Please pass forward your lists when you finish! </a:t>
            </a:r>
          </a:p>
        </p:txBody>
      </p:sp>
    </p:spTree>
    <p:extLst>
      <p:ext uri="{BB962C8B-B14F-4D97-AF65-F5344CB8AC3E}">
        <p14:creationId xmlns:p14="http://schemas.microsoft.com/office/powerpoint/2010/main" val="570914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sheep eating hay&#10;&#10;AI-generated content may be incorrect.">
            <a:extLst>
              <a:ext uri="{FF2B5EF4-FFF2-40B4-BE49-F238E27FC236}">
                <a16:creationId xmlns:a16="http://schemas.microsoft.com/office/drawing/2014/main" id="{4B1B31F1-368E-86C0-E465-1952F38BD046}"/>
              </a:ext>
            </a:extLst>
          </p:cNvPr>
          <p:cNvPicPr>
            <a:picLocks noChangeAspect="1"/>
          </p:cNvPicPr>
          <p:nvPr/>
        </p:nvPicPr>
        <p:blipFill>
          <a:blip r:embed="rId2">
            <a:extLst>
              <a:ext uri="{28A0092B-C50C-407E-A947-70E740481C1C}">
                <a14:useLocalDpi xmlns:a14="http://schemas.microsoft.com/office/drawing/2010/main" val="0"/>
              </a:ext>
            </a:extLst>
          </a:blip>
          <a:srcRect t="14636" b="10843"/>
          <a:stretch/>
        </p:blipFill>
        <p:spPr>
          <a:xfrm>
            <a:off x="0" y="0"/>
            <a:ext cx="12270658" cy="6858001"/>
          </a:xfrm>
          <a:prstGeom prst="rect">
            <a:avLst/>
          </a:prstGeom>
        </p:spPr>
      </p:pic>
      <p:sp>
        <p:nvSpPr>
          <p:cNvPr id="2" name="Title 1">
            <a:extLst>
              <a:ext uri="{FF2B5EF4-FFF2-40B4-BE49-F238E27FC236}">
                <a16:creationId xmlns:a16="http://schemas.microsoft.com/office/drawing/2014/main" id="{0D9DB53D-19C1-1201-9CE2-63BEA0E2E5DC}"/>
              </a:ext>
            </a:extLst>
          </p:cNvPr>
          <p:cNvSpPr>
            <a:spLocks noGrp="1"/>
          </p:cNvSpPr>
          <p:nvPr>
            <p:ph type="title"/>
          </p:nvPr>
        </p:nvSpPr>
        <p:spPr>
          <a:xfrm>
            <a:off x="6231219" y="396147"/>
            <a:ext cx="6039440" cy="1325563"/>
          </a:xfrm>
          <a:solidFill>
            <a:schemeClr val="bg1">
              <a:alpha val="45000"/>
            </a:schemeClr>
          </a:solidFill>
          <a:ln>
            <a:noFill/>
          </a:ln>
        </p:spPr>
        <p:txBody>
          <a:bodyPr/>
          <a:lstStyle/>
          <a:p>
            <a:pPr algn="ctr"/>
            <a:r>
              <a:rPr lang="en-US" dirty="0"/>
              <a:t>Saturday Field Trip Prep</a:t>
            </a:r>
          </a:p>
        </p:txBody>
      </p:sp>
      <p:sp>
        <p:nvSpPr>
          <p:cNvPr id="3" name="Content Placeholder 2">
            <a:extLst>
              <a:ext uri="{FF2B5EF4-FFF2-40B4-BE49-F238E27FC236}">
                <a16:creationId xmlns:a16="http://schemas.microsoft.com/office/drawing/2014/main" id="{B75D9666-7573-4C85-58BE-4EA1BCD6564F}"/>
              </a:ext>
            </a:extLst>
          </p:cNvPr>
          <p:cNvSpPr>
            <a:spLocks noGrp="1"/>
          </p:cNvSpPr>
          <p:nvPr>
            <p:ph idx="1"/>
          </p:nvPr>
        </p:nvSpPr>
        <p:spPr>
          <a:xfrm>
            <a:off x="6231219" y="2117856"/>
            <a:ext cx="6039439" cy="4245236"/>
          </a:xfrm>
          <a:solidFill>
            <a:schemeClr val="bg1">
              <a:alpha val="45000"/>
            </a:schemeClr>
          </a:solidFill>
          <a:ln>
            <a:noFill/>
          </a:ln>
        </p:spPr>
        <p:txBody>
          <a:bodyPr/>
          <a:lstStyle/>
          <a:p>
            <a:pPr marL="0" indent="0">
              <a:buNone/>
            </a:pPr>
            <a:r>
              <a:rPr lang="en-US" b="1" dirty="0"/>
              <a:t>Case study of a system influenced by human and livestock contaminants currently plus unknown legacy contaminants. </a:t>
            </a:r>
          </a:p>
          <a:p>
            <a:r>
              <a:rPr lang="en-US" dirty="0"/>
              <a:t>Sampling! </a:t>
            </a:r>
          </a:p>
          <a:p>
            <a:r>
              <a:rPr lang="en-US" dirty="0"/>
              <a:t>Analyzing! </a:t>
            </a:r>
          </a:p>
          <a:p>
            <a:r>
              <a:rPr lang="en-US" dirty="0"/>
              <a:t>Thinking about how to reduce contaminant transport</a:t>
            </a:r>
          </a:p>
        </p:txBody>
      </p:sp>
    </p:spTree>
    <p:extLst>
      <p:ext uri="{BB962C8B-B14F-4D97-AF65-F5344CB8AC3E}">
        <p14:creationId xmlns:p14="http://schemas.microsoft.com/office/powerpoint/2010/main" val="41184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FDFD-06A1-27D7-F76B-8364008DB87E}"/>
              </a:ext>
            </a:extLst>
          </p:cNvPr>
          <p:cNvSpPr>
            <a:spLocks noGrp="1"/>
          </p:cNvSpPr>
          <p:nvPr>
            <p:ph type="title"/>
          </p:nvPr>
        </p:nvSpPr>
        <p:spPr/>
        <p:txBody>
          <a:bodyPr/>
          <a:lstStyle/>
          <a:p>
            <a:r>
              <a:rPr lang="en-US" dirty="0"/>
              <a:t>Saturday Field Site: </a:t>
            </a:r>
          </a:p>
        </p:txBody>
      </p:sp>
      <p:sp>
        <p:nvSpPr>
          <p:cNvPr id="3" name="Content Placeholder 2">
            <a:extLst>
              <a:ext uri="{FF2B5EF4-FFF2-40B4-BE49-F238E27FC236}">
                <a16:creationId xmlns:a16="http://schemas.microsoft.com/office/drawing/2014/main" id="{439F3976-589F-A799-7D04-A73DB9079312}"/>
              </a:ext>
            </a:extLst>
          </p:cNvPr>
          <p:cNvSpPr>
            <a:spLocks noGrp="1"/>
          </p:cNvSpPr>
          <p:nvPr>
            <p:ph idx="1"/>
          </p:nvPr>
        </p:nvSpPr>
        <p:spPr/>
        <p:txBody>
          <a:bodyPr/>
          <a:lstStyle/>
          <a:p>
            <a:pPr marL="0" indent="0">
              <a:buNone/>
            </a:pPr>
            <a:r>
              <a:rPr lang="en-US" dirty="0"/>
              <a:t>https://www.google.com/maps/place/3848+Coleman+Hill+Rd,+Jamesville,+NY+13078/@42.9582864,-76.0524091,824m/data=!3m2!1e3!4b1!4m6!3m5!1s0x89d98af21c471707:0x8ff77a029f1258e!8m2!3d42.9582864!4d-76.0498342!16s%2Fg%2F11c4qxw4nn?entry=ttu&amp;g_ep=EgoyMDI1MDMzMS4wIKXMDSoASAFQAw%3D%3D</a:t>
            </a:r>
          </a:p>
        </p:txBody>
      </p:sp>
    </p:spTree>
    <p:extLst>
      <p:ext uri="{BB962C8B-B14F-4D97-AF65-F5344CB8AC3E}">
        <p14:creationId xmlns:p14="http://schemas.microsoft.com/office/powerpoint/2010/main" val="1531695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D9F36-3E12-0754-6BF9-9B462A3C1657}"/>
              </a:ext>
            </a:extLst>
          </p:cNvPr>
          <p:cNvSpPr>
            <a:spLocks noGrp="1"/>
          </p:cNvSpPr>
          <p:nvPr>
            <p:ph type="title"/>
          </p:nvPr>
        </p:nvSpPr>
        <p:spPr>
          <a:xfrm>
            <a:off x="0" y="-213844"/>
            <a:ext cx="10515600" cy="1325563"/>
          </a:xfrm>
        </p:spPr>
        <p:txBody>
          <a:bodyPr/>
          <a:lstStyle/>
          <a:p>
            <a:r>
              <a:rPr lang="en-US" dirty="0"/>
              <a:t>Funding sources</a:t>
            </a:r>
          </a:p>
        </p:txBody>
      </p:sp>
      <p:sp>
        <p:nvSpPr>
          <p:cNvPr id="3" name="Content Placeholder 2">
            <a:extLst>
              <a:ext uri="{FF2B5EF4-FFF2-40B4-BE49-F238E27FC236}">
                <a16:creationId xmlns:a16="http://schemas.microsoft.com/office/drawing/2014/main" id="{A48AD68D-93A7-3880-4008-EF3FB055B79F}"/>
              </a:ext>
            </a:extLst>
          </p:cNvPr>
          <p:cNvSpPr>
            <a:spLocks noGrp="1"/>
          </p:cNvSpPr>
          <p:nvPr>
            <p:ph idx="1"/>
          </p:nvPr>
        </p:nvSpPr>
        <p:spPr>
          <a:xfrm>
            <a:off x="353827" y="866083"/>
            <a:ext cx="10515600" cy="4351338"/>
          </a:xfrm>
        </p:spPr>
        <p:txBody>
          <a:bodyPr/>
          <a:lstStyle/>
          <a:p>
            <a:pPr marL="0" indent="0">
              <a:buNone/>
            </a:pPr>
            <a:r>
              <a:rPr lang="en-US" dirty="0"/>
              <a:t>This workshop was made possible through funding from the New York State Master Teacher Program</a:t>
            </a:r>
          </a:p>
          <a:p>
            <a:pPr marL="0" indent="0">
              <a:buNone/>
            </a:pPr>
            <a:endParaRPr lang="en-US" sz="2000" dirty="0"/>
          </a:p>
          <a:p>
            <a:pPr marL="0" indent="0">
              <a:buNone/>
            </a:pPr>
            <a:r>
              <a:rPr lang="en-US" dirty="0"/>
              <a:t>Data Shared in this presentation was funded by Northeast SARE and the USDA NIFA AFRI Workforce and Education Development Fellowship</a:t>
            </a:r>
          </a:p>
        </p:txBody>
      </p:sp>
      <p:pic>
        <p:nvPicPr>
          <p:cNvPr id="4" name="Picture 3" descr="A picture containing text, clipart&#10;&#10;Description automatically generated">
            <a:extLst>
              <a:ext uri="{FF2B5EF4-FFF2-40B4-BE49-F238E27FC236}">
                <a16:creationId xmlns:a16="http://schemas.microsoft.com/office/drawing/2014/main" id="{F1034D6D-DD03-E4BF-0447-5DE9A5995C95}"/>
              </a:ext>
            </a:extLst>
          </p:cNvPr>
          <p:cNvPicPr>
            <a:picLocks noChangeAspect="1"/>
          </p:cNvPicPr>
          <p:nvPr/>
        </p:nvPicPr>
        <p:blipFill rotWithShape="1">
          <a:blip r:embed="rId2">
            <a:extLst>
              <a:ext uri="{28A0092B-C50C-407E-A947-70E740481C1C}">
                <a14:useLocalDpi xmlns:a14="http://schemas.microsoft.com/office/drawing/2010/main" val="0"/>
              </a:ext>
            </a:extLst>
          </a:blip>
          <a:srcRect l="51038" t="1" r="3476" b="-11378"/>
          <a:stretch/>
        </p:blipFill>
        <p:spPr>
          <a:xfrm>
            <a:off x="6109820" y="4018509"/>
            <a:ext cx="2755102" cy="2430076"/>
          </a:xfrm>
          <a:prstGeom prst="rect">
            <a:avLst/>
          </a:prstGeom>
        </p:spPr>
      </p:pic>
      <p:pic>
        <p:nvPicPr>
          <p:cNvPr id="5" name="Picture 4" descr="Logo&#10;&#10;Description automatically generated">
            <a:extLst>
              <a:ext uri="{FF2B5EF4-FFF2-40B4-BE49-F238E27FC236}">
                <a16:creationId xmlns:a16="http://schemas.microsoft.com/office/drawing/2014/main" id="{E6F2B55B-26A2-34C6-6229-900DB2A34FBC}"/>
              </a:ext>
            </a:extLst>
          </p:cNvPr>
          <p:cNvPicPr>
            <a:picLocks noChangeAspect="1"/>
          </p:cNvPicPr>
          <p:nvPr/>
        </p:nvPicPr>
        <p:blipFill>
          <a:blip r:embed="rId3"/>
          <a:stretch>
            <a:fillRect/>
          </a:stretch>
        </p:blipFill>
        <p:spPr>
          <a:xfrm>
            <a:off x="9218749" y="3709736"/>
            <a:ext cx="2755100" cy="253366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221C569-9A8C-FCA8-03FD-2BE8E406C72D}"/>
              </a:ext>
            </a:extLst>
          </p:cNvPr>
          <p:cNvPicPr>
            <a:picLocks noChangeAspect="1"/>
          </p:cNvPicPr>
          <p:nvPr/>
        </p:nvPicPr>
        <p:blipFill rotWithShape="1">
          <a:blip r:embed="rId2">
            <a:extLst>
              <a:ext uri="{28A0092B-C50C-407E-A947-70E740481C1C}">
                <a14:useLocalDpi xmlns:a14="http://schemas.microsoft.com/office/drawing/2010/main" val="0"/>
              </a:ext>
            </a:extLst>
          </a:blip>
          <a:srcRect l="8141" t="-5244" r="53060"/>
          <a:stretch/>
        </p:blipFill>
        <p:spPr>
          <a:xfrm>
            <a:off x="3327084" y="3735139"/>
            <a:ext cx="2755098" cy="2692010"/>
          </a:xfrm>
          <a:prstGeom prst="rect">
            <a:avLst/>
          </a:prstGeom>
        </p:spPr>
      </p:pic>
      <p:pic>
        <p:nvPicPr>
          <p:cNvPr id="8" name="Picture 7">
            <a:extLst>
              <a:ext uri="{FF2B5EF4-FFF2-40B4-BE49-F238E27FC236}">
                <a16:creationId xmlns:a16="http://schemas.microsoft.com/office/drawing/2014/main" id="{6F4C8FB5-E61C-BED1-4F4A-9D475BDFC799}"/>
              </a:ext>
            </a:extLst>
          </p:cNvPr>
          <p:cNvPicPr>
            <a:picLocks noChangeAspect="1"/>
          </p:cNvPicPr>
          <p:nvPr/>
        </p:nvPicPr>
        <p:blipFill>
          <a:blip r:embed="rId4"/>
          <a:stretch>
            <a:fillRect/>
          </a:stretch>
        </p:blipFill>
        <p:spPr>
          <a:xfrm>
            <a:off x="43777" y="3735139"/>
            <a:ext cx="3566623" cy="2964565"/>
          </a:xfrm>
          <a:prstGeom prst="rect">
            <a:avLst/>
          </a:prstGeom>
        </p:spPr>
      </p:pic>
    </p:spTree>
    <p:extLst>
      <p:ext uri="{BB962C8B-B14F-4D97-AF65-F5344CB8AC3E}">
        <p14:creationId xmlns:p14="http://schemas.microsoft.com/office/powerpoint/2010/main" val="266749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with plants and trees in the background&#10;&#10;Description automatically generated">
            <a:extLst>
              <a:ext uri="{FF2B5EF4-FFF2-40B4-BE49-F238E27FC236}">
                <a16:creationId xmlns:a16="http://schemas.microsoft.com/office/drawing/2014/main" id="{D10F84FF-1956-9A73-99CC-4A4F508FFF00}"/>
              </a:ext>
            </a:extLst>
          </p:cNvPr>
          <p:cNvPicPr>
            <a:picLocks noChangeAspect="1"/>
          </p:cNvPicPr>
          <p:nvPr/>
        </p:nvPicPr>
        <p:blipFill rotWithShape="1">
          <a:blip r:embed="rId2">
            <a:extLst>
              <a:ext uri="{28A0092B-C50C-407E-A947-70E740481C1C}">
                <a14:useLocalDpi xmlns:a14="http://schemas.microsoft.com/office/drawing/2010/main" val="0"/>
              </a:ext>
            </a:extLst>
          </a:blip>
          <a:srcRect t="9833" b="15168"/>
          <a:stretch/>
        </p:blipFill>
        <p:spPr>
          <a:xfrm>
            <a:off x="0" y="-1"/>
            <a:ext cx="12192000" cy="6858001"/>
          </a:xfrm>
          <a:prstGeom prst="rect">
            <a:avLst/>
          </a:prstGeom>
        </p:spPr>
      </p:pic>
      <p:sp>
        <p:nvSpPr>
          <p:cNvPr id="2" name="Title 1">
            <a:extLst>
              <a:ext uri="{FF2B5EF4-FFF2-40B4-BE49-F238E27FC236}">
                <a16:creationId xmlns:a16="http://schemas.microsoft.com/office/drawing/2014/main" id="{EC1A8DCD-1A35-24D3-3476-1C712DB5231B}"/>
              </a:ext>
            </a:extLst>
          </p:cNvPr>
          <p:cNvSpPr>
            <a:spLocks noGrp="1"/>
          </p:cNvSpPr>
          <p:nvPr>
            <p:ph type="ctrTitle"/>
          </p:nvPr>
        </p:nvSpPr>
        <p:spPr>
          <a:xfrm>
            <a:off x="3048000" y="583894"/>
            <a:ext cx="9144000" cy="2387600"/>
          </a:xfrm>
        </p:spPr>
        <p:txBody>
          <a:bodyPr>
            <a:normAutofit fontScale="90000"/>
          </a:bodyPr>
          <a:lstStyle/>
          <a:p>
            <a:pPr algn="r"/>
            <a:r>
              <a:rPr lang="en-US" sz="7300" b="1" dirty="0">
                <a:solidFill>
                  <a:srgbClr val="FBE307"/>
                </a:solidFill>
                <a:effectLst>
                  <a:outerShdw blurRad="38100" dist="38100" dir="2700000" algn="tl">
                    <a:srgbClr val="000000">
                      <a:alpha val="43137"/>
                    </a:srgbClr>
                  </a:outerShdw>
                </a:effectLst>
              </a:rPr>
              <a:t>Water Contaminants: </a:t>
            </a:r>
            <a:br>
              <a:rPr lang="en-US" dirty="0">
                <a:solidFill>
                  <a:srgbClr val="FBE307"/>
                </a:solidFill>
                <a:effectLst>
                  <a:outerShdw blurRad="38100" dist="38100" dir="2700000" algn="tl">
                    <a:srgbClr val="000000">
                      <a:alpha val="43137"/>
                    </a:srgbClr>
                  </a:outerShdw>
                </a:effectLst>
              </a:rPr>
            </a:br>
            <a:r>
              <a:rPr lang="en-US" dirty="0">
                <a:solidFill>
                  <a:srgbClr val="FBE307"/>
                </a:solidFill>
                <a:effectLst>
                  <a:outerShdw blurRad="38100" dist="38100" dir="2700000" algn="tl">
                    <a:srgbClr val="000000">
                      <a:alpha val="43137"/>
                    </a:srgbClr>
                  </a:outerShdw>
                </a:effectLst>
              </a:rPr>
              <a:t>Which contaminants have I interacted with today? </a:t>
            </a:r>
          </a:p>
        </p:txBody>
      </p:sp>
      <p:sp>
        <p:nvSpPr>
          <p:cNvPr id="3" name="Subtitle 2">
            <a:extLst>
              <a:ext uri="{FF2B5EF4-FFF2-40B4-BE49-F238E27FC236}">
                <a16:creationId xmlns:a16="http://schemas.microsoft.com/office/drawing/2014/main" id="{40B09A3F-90A8-1668-F074-CCDAAD321437}"/>
              </a:ext>
            </a:extLst>
          </p:cNvPr>
          <p:cNvSpPr>
            <a:spLocks noGrp="1"/>
          </p:cNvSpPr>
          <p:nvPr>
            <p:ph type="subTitle" idx="1"/>
          </p:nvPr>
        </p:nvSpPr>
        <p:spPr>
          <a:xfrm>
            <a:off x="8804476" y="2971494"/>
            <a:ext cx="3387524" cy="2935530"/>
          </a:xfrm>
        </p:spPr>
        <p:txBody>
          <a:bodyPr>
            <a:normAutofit lnSpcReduction="10000"/>
          </a:bodyPr>
          <a:lstStyle/>
          <a:p>
            <a:pPr algn="r"/>
            <a:r>
              <a:rPr lang="en-US" dirty="0">
                <a:solidFill>
                  <a:srgbClr val="FBE307"/>
                </a:solidFill>
                <a:effectLst>
                  <a:outerShdw blurRad="38100" dist="38100" dir="2700000" algn="tl">
                    <a:srgbClr val="000000">
                      <a:alpha val="43137"/>
                    </a:srgbClr>
                  </a:outerShdw>
                </a:effectLst>
              </a:rPr>
              <a:t>Christine B. Georgakakos</a:t>
            </a:r>
          </a:p>
          <a:p>
            <a:pPr algn="r"/>
            <a:r>
              <a:rPr lang="en-US" dirty="0">
                <a:solidFill>
                  <a:srgbClr val="FBE307"/>
                </a:solidFill>
                <a:effectLst>
                  <a:outerShdw blurRad="38100" dist="38100" dir="2700000" algn="tl">
                    <a:srgbClr val="000000">
                      <a:alpha val="43137"/>
                    </a:srgbClr>
                  </a:outerShdw>
                </a:effectLst>
              </a:rPr>
              <a:t>Assistant Professor</a:t>
            </a:r>
          </a:p>
          <a:p>
            <a:pPr algn="r"/>
            <a:r>
              <a:rPr lang="en-US" dirty="0">
                <a:solidFill>
                  <a:srgbClr val="FBE307"/>
                </a:solidFill>
                <a:effectLst>
                  <a:outerShdw blurRad="38100" dist="38100" dir="2700000" algn="tl">
                    <a:srgbClr val="000000">
                      <a:alpha val="43137"/>
                    </a:srgbClr>
                  </a:outerShdw>
                </a:effectLst>
              </a:rPr>
              <a:t>Environmental Resources Engineering</a:t>
            </a:r>
          </a:p>
          <a:p>
            <a:pPr algn="r"/>
            <a:r>
              <a:rPr lang="en-US" dirty="0">
                <a:solidFill>
                  <a:srgbClr val="FBE307"/>
                </a:solidFill>
                <a:effectLst>
                  <a:outerShdw blurRad="38100" dist="38100" dir="2700000" algn="tl">
                    <a:srgbClr val="000000">
                      <a:alpha val="43137"/>
                    </a:srgbClr>
                  </a:outerShdw>
                </a:effectLst>
              </a:rPr>
              <a:t>SUNY ESF</a:t>
            </a:r>
          </a:p>
          <a:p>
            <a:pPr algn="r"/>
            <a:endParaRPr lang="en-US" dirty="0">
              <a:solidFill>
                <a:srgbClr val="FBE307"/>
              </a:solidFill>
              <a:effectLst>
                <a:outerShdw blurRad="38100" dist="38100" dir="2700000" algn="tl">
                  <a:srgbClr val="000000">
                    <a:alpha val="43137"/>
                  </a:srgbClr>
                </a:outerShdw>
              </a:effectLst>
            </a:endParaRPr>
          </a:p>
          <a:p>
            <a:pPr algn="r"/>
            <a:r>
              <a:rPr lang="en-US" dirty="0">
                <a:solidFill>
                  <a:srgbClr val="FBE307"/>
                </a:solidFill>
                <a:effectLst>
                  <a:outerShdw blurRad="38100" dist="38100" dir="2700000" algn="tl">
                    <a:srgbClr val="000000">
                      <a:alpha val="43137"/>
                    </a:srgbClr>
                  </a:outerShdw>
                </a:effectLst>
              </a:rPr>
              <a:t>2 April 2025</a:t>
            </a:r>
          </a:p>
        </p:txBody>
      </p:sp>
    </p:spTree>
    <p:extLst>
      <p:ext uri="{BB962C8B-B14F-4D97-AF65-F5344CB8AC3E}">
        <p14:creationId xmlns:p14="http://schemas.microsoft.com/office/powerpoint/2010/main" val="320144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with plants and trees in the background&#10;&#10;Description automatically generated">
            <a:extLst>
              <a:ext uri="{FF2B5EF4-FFF2-40B4-BE49-F238E27FC236}">
                <a16:creationId xmlns:a16="http://schemas.microsoft.com/office/drawing/2014/main" id="{D10F84FF-1956-9A73-99CC-4A4F508FFF00}"/>
              </a:ext>
            </a:extLst>
          </p:cNvPr>
          <p:cNvPicPr>
            <a:picLocks noChangeAspect="1"/>
          </p:cNvPicPr>
          <p:nvPr/>
        </p:nvPicPr>
        <p:blipFill rotWithShape="1">
          <a:blip r:embed="rId2">
            <a:extLst>
              <a:ext uri="{28A0092B-C50C-407E-A947-70E740481C1C}">
                <a14:useLocalDpi xmlns:a14="http://schemas.microsoft.com/office/drawing/2010/main" val="0"/>
              </a:ext>
            </a:extLst>
          </a:blip>
          <a:srcRect t="9833" b="15168"/>
          <a:stretch/>
        </p:blipFill>
        <p:spPr>
          <a:xfrm>
            <a:off x="0" y="-1"/>
            <a:ext cx="12192000" cy="6858001"/>
          </a:xfrm>
          <a:prstGeom prst="rect">
            <a:avLst/>
          </a:prstGeom>
        </p:spPr>
      </p:pic>
      <p:sp>
        <p:nvSpPr>
          <p:cNvPr id="2" name="Title 1">
            <a:extLst>
              <a:ext uri="{FF2B5EF4-FFF2-40B4-BE49-F238E27FC236}">
                <a16:creationId xmlns:a16="http://schemas.microsoft.com/office/drawing/2014/main" id="{EC1A8DCD-1A35-24D3-3476-1C712DB5231B}"/>
              </a:ext>
            </a:extLst>
          </p:cNvPr>
          <p:cNvSpPr>
            <a:spLocks noGrp="1"/>
          </p:cNvSpPr>
          <p:nvPr>
            <p:ph type="ctrTitle"/>
          </p:nvPr>
        </p:nvSpPr>
        <p:spPr>
          <a:xfrm>
            <a:off x="1524000" y="-83127"/>
            <a:ext cx="9144000" cy="1798476"/>
          </a:xfrm>
        </p:spPr>
        <p:txBody>
          <a:bodyPr>
            <a:normAutofit fontScale="90000"/>
          </a:bodyPr>
          <a:lstStyle/>
          <a:p>
            <a:br>
              <a:rPr lang="en-US" dirty="0">
                <a:solidFill>
                  <a:srgbClr val="FBE307"/>
                </a:solidFill>
                <a:effectLst>
                  <a:outerShdw blurRad="38100" dist="38100" dir="2700000" algn="tl">
                    <a:srgbClr val="000000">
                      <a:alpha val="43137"/>
                    </a:srgbClr>
                  </a:outerShdw>
                </a:effectLst>
              </a:rPr>
            </a:br>
            <a:r>
              <a:rPr lang="en-US" dirty="0">
                <a:solidFill>
                  <a:srgbClr val="FBE307"/>
                </a:solidFill>
                <a:effectLst>
                  <a:outerShdw blurRad="38100" dist="38100" dir="2700000" algn="tl">
                    <a:srgbClr val="000000">
                      <a:alpha val="43137"/>
                    </a:srgbClr>
                  </a:outerShdw>
                </a:effectLst>
              </a:rPr>
              <a:t>Which contaminants have I interacted with today? </a:t>
            </a:r>
          </a:p>
        </p:txBody>
      </p:sp>
      <p:sp>
        <p:nvSpPr>
          <p:cNvPr id="6" name="Subtitle 5">
            <a:extLst>
              <a:ext uri="{FF2B5EF4-FFF2-40B4-BE49-F238E27FC236}">
                <a16:creationId xmlns:a16="http://schemas.microsoft.com/office/drawing/2014/main" id="{8EA551CD-20C5-4BFD-7F2C-2347C0928764}"/>
              </a:ext>
            </a:extLst>
          </p:cNvPr>
          <p:cNvSpPr>
            <a:spLocks noGrp="1"/>
          </p:cNvSpPr>
          <p:nvPr>
            <p:ph type="subTitle" idx="1"/>
          </p:nvPr>
        </p:nvSpPr>
        <p:spPr>
          <a:xfrm>
            <a:off x="1524000" y="2426567"/>
            <a:ext cx="9144000" cy="2004864"/>
          </a:xfrm>
          <a:solidFill>
            <a:schemeClr val="bg1">
              <a:alpha val="58000"/>
            </a:schemeClr>
          </a:solidFill>
          <a:ln w="38100">
            <a:solidFill>
              <a:srgbClr val="FBE307"/>
            </a:solidFill>
          </a:ln>
        </p:spPr>
        <p:txBody>
          <a:bodyPr>
            <a:normAutofit fontScale="77500" lnSpcReduction="20000"/>
          </a:bodyPr>
          <a:lstStyle/>
          <a:p>
            <a:r>
              <a:rPr lang="en-US" sz="2900" b="1" dirty="0"/>
              <a:t>Take 2 min: </a:t>
            </a:r>
          </a:p>
          <a:p>
            <a:pPr algn="l"/>
            <a:r>
              <a:rPr lang="en-US" sz="2900" dirty="0"/>
              <a:t>On the side of your slip of paper with optional demographic information:</a:t>
            </a:r>
          </a:p>
          <a:p>
            <a:pPr marL="342900" indent="-342900" algn="l">
              <a:buFont typeface="Arial" panose="020B0604020202020204" pitchFamily="34" charset="0"/>
              <a:buChar char="•"/>
            </a:pPr>
            <a:r>
              <a:rPr lang="en-US" sz="2900" dirty="0"/>
              <a:t>Think of as many possible water contaminants you might have interacted with today and write them on this side of the sheet of paper. </a:t>
            </a:r>
          </a:p>
          <a:p>
            <a:pPr marL="342900" indent="-342900" algn="l">
              <a:buFont typeface="Arial" panose="020B0604020202020204" pitchFamily="34" charset="0"/>
              <a:buChar char="•"/>
            </a:pPr>
            <a:r>
              <a:rPr lang="en-US" sz="2900" dirty="0"/>
              <a:t>When you finish, turn to the person beside you and talk through possible sources of contaminants on your lists, but </a:t>
            </a:r>
            <a:r>
              <a:rPr lang="en-US" sz="2900" u="sng" dirty="0"/>
              <a:t>don’t</a:t>
            </a:r>
            <a:r>
              <a:rPr lang="en-US" sz="2900" dirty="0"/>
              <a:t> add to your list! </a:t>
            </a:r>
          </a:p>
          <a:p>
            <a:pPr algn="l"/>
            <a:endParaRPr lang="en-US" dirty="0"/>
          </a:p>
        </p:txBody>
      </p:sp>
    </p:spTree>
    <p:extLst>
      <p:ext uri="{BB962C8B-B14F-4D97-AF65-F5344CB8AC3E}">
        <p14:creationId xmlns:p14="http://schemas.microsoft.com/office/powerpoint/2010/main" val="1233462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12AF-ADBB-454D-A4C5-9AA0C71EA387}"/>
              </a:ext>
            </a:extLst>
          </p:cNvPr>
          <p:cNvSpPr>
            <a:spLocks noGrp="1"/>
          </p:cNvSpPr>
          <p:nvPr>
            <p:ph type="title"/>
          </p:nvPr>
        </p:nvSpPr>
        <p:spPr/>
        <p:txBody>
          <a:bodyPr/>
          <a:lstStyle/>
          <a:p>
            <a:r>
              <a:rPr lang="en-US"/>
              <a:t>What is a pollutant? </a:t>
            </a:r>
          </a:p>
        </p:txBody>
      </p:sp>
      <p:sp>
        <p:nvSpPr>
          <p:cNvPr id="3" name="Content Placeholder 2">
            <a:extLst>
              <a:ext uri="{FF2B5EF4-FFF2-40B4-BE49-F238E27FC236}">
                <a16:creationId xmlns:a16="http://schemas.microsoft.com/office/drawing/2014/main" id="{CE621C85-620F-F2E7-FB9A-59A7510918C8}"/>
              </a:ext>
            </a:extLst>
          </p:cNvPr>
          <p:cNvSpPr>
            <a:spLocks noGrp="1"/>
          </p:cNvSpPr>
          <p:nvPr>
            <p:ph idx="1"/>
          </p:nvPr>
        </p:nvSpPr>
        <p:spPr>
          <a:xfrm>
            <a:off x="838200" y="1465243"/>
            <a:ext cx="10310870" cy="4902506"/>
          </a:xfrm>
        </p:spPr>
        <p:txBody>
          <a:bodyPr>
            <a:normAutofit fontScale="77500" lnSpcReduction="20000"/>
          </a:bodyPr>
          <a:lstStyle/>
          <a:p>
            <a:r>
              <a:rPr lang="en-US"/>
              <a:t>An alteration to the natural physical/chemical/biological system caused by human activity that has potential to negatively interact with biogeochemical systems. </a:t>
            </a:r>
          </a:p>
          <a:p>
            <a:pPr marL="0" indent="0">
              <a:buNone/>
            </a:pPr>
            <a:r>
              <a:rPr lang="en-US" b="1" u="sng"/>
              <a:t>In the context of water quality: </a:t>
            </a:r>
          </a:p>
          <a:p>
            <a:r>
              <a:rPr lang="en-US" b="1"/>
              <a:t>A compound that has been introduced or that human activity has caused a shift to its natural biogeochemical cycling. </a:t>
            </a:r>
          </a:p>
          <a:p>
            <a:pPr marL="0" indent="0">
              <a:buNone/>
            </a:pPr>
            <a:r>
              <a:rPr lang="en-US" u="sng">
                <a:solidFill>
                  <a:schemeClr val="accent5">
                    <a:lumMod val="75000"/>
                  </a:schemeClr>
                </a:solidFill>
              </a:rPr>
              <a:t>The Clean Water Act</a:t>
            </a:r>
            <a:r>
              <a:rPr lang="en-US" u="sng" baseline="30000">
                <a:solidFill>
                  <a:schemeClr val="accent5">
                    <a:lumMod val="75000"/>
                  </a:schemeClr>
                </a:solidFill>
              </a:rPr>
              <a:t>1</a:t>
            </a:r>
            <a:r>
              <a:rPr lang="en-US" u="sng">
                <a:solidFill>
                  <a:schemeClr val="accent5">
                    <a:lumMod val="75000"/>
                  </a:schemeClr>
                </a:solidFill>
              </a:rPr>
              <a:t> defines water pollutants as: </a:t>
            </a:r>
          </a:p>
          <a:p>
            <a:r>
              <a:rPr lang="en-US" b="0" i="0">
                <a:solidFill>
                  <a:schemeClr val="accent5">
                    <a:lumMod val="75000"/>
                  </a:schemeClr>
                </a:solidFill>
                <a:effectLst/>
              </a:rPr>
              <a:t>The term "pollutant" means dredged spoil, solid waste, incinerator residue, sewage, garbage, sewage sludge, munitions, chemical wastes, biological materials, radioactive materials, heat, wrecked or discarded equipment, rock, sand, cellar dirt and industrial, municipal, and agricultural waste discharged into water. This term does not mean (A) "sewage from vessels" within the meaning of section 1322 of this title; or (B) water, gas, or other material which is injected into a well to facilitate production of oil or gas, or water derived in association with oil or gas production and disposed of in a well, if the well used either to facilitate production or for disposal purposes is approved by authority of the State in which the well is located, and if such State determines that such injection or disposal will not result in the degradation of ground or surface water resources.</a:t>
            </a:r>
            <a:endParaRPr lang="en-US">
              <a:solidFill>
                <a:schemeClr val="accent5">
                  <a:lumMod val="75000"/>
                </a:schemeClr>
              </a:solidFill>
            </a:endParaRPr>
          </a:p>
        </p:txBody>
      </p:sp>
      <p:sp>
        <p:nvSpPr>
          <p:cNvPr id="4" name="TextBox 3">
            <a:extLst>
              <a:ext uri="{FF2B5EF4-FFF2-40B4-BE49-F238E27FC236}">
                <a16:creationId xmlns:a16="http://schemas.microsoft.com/office/drawing/2014/main" id="{6DACCDDE-B045-3C26-ECDD-F06A8DCD6432}"/>
              </a:ext>
            </a:extLst>
          </p:cNvPr>
          <p:cNvSpPr txBox="1"/>
          <p:nvPr/>
        </p:nvSpPr>
        <p:spPr>
          <a:xfrm>
            <a:off x="727113" y="6492875"/>
            <a:ext cx="11464887" cy="369332"/>
          </a:xfrm>
          <a:prstGeom prst="rect">
            <a:avLst/>
          </a:prstGeom>
          <a:noFill/>
        </p:spPr>
        <p:txBody>
          <a:bodyPr wrap="square" rtlCol="0">
            <a:spAutoFit/>
          </a:bodyPr>
          <a:lstStyle/>
          <a:p>
            <a:r>
              <a:rPr lang="en-US" baseline="30000">
                <a:solidFill>
                  <a:schemeClr val="bg1">
                    <a:lumMod val="65000"/>
                  </a:schemeClr>
                </a:solidFill>
              </a:rPr>
              <a:t>1</a:t>
            </a:r>
            <a:r>
              <a:rPr lang="en-US">
                <a:solidFill>
                  <a:schemeClr val="bg1">
                    <a:lumMod val="65000"/>
                  </a:schemeClr>
                </a:solidFill>
              </a:rPr>
              <a:t>Clean Water Act Section 502 Definitions: https://www.epa.gov/cwa-404/clean-water-act-section-502-general-definitions</a:t>
            </a:r>
          </a:p>
        </p:txBody>
      </p:sp>
    </p:spTree>
    <p:extLst>
      <p:ext uri="{BB962C8B-B14F-4D97-AF65-F5344CB8AC3E}">
        <p14:creationId xmlns:p14="http://schemas.microsoft.com/office/powerpoint/2010/main" val="384017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613F-9E3B-09B1-EA07-065343F702FD}"/>
              </a:ext>
            </a:extLst>
          </p:cNvPr>
          <p:cNvSpPr>
            <a:spLocks noGrp="1"/>
          </p:cNvSpPr>
          <p:nvPr>
            <p:ph type="title"/>
          </p:nvPr>
        </p:nvSpPr>
        <p:spPr>
          <a:xfrm>
            <a:off x="4303384" y="2647842"/>
            <a:ext cx="7888616" cy="1325563"/>
          </a:xfrm>
        </p:spPr>
        <p:txBody>
          <a:bodyPr/>
          <a:lstStyle/>
          <a:p>
            <a:pPr algn="r"/>
            <a:r>
              <a:rPr lang="en-US"/>
              <a:t>What might contaminant these waters and landscapes? </a:t>
            </a:r>
          </a:p>
        </p:txBody>
      </p:sp>
      <p:pic>
        <p:nvPicPr>
          <p:cNvPr id="3" name="Content Placeholder 4" descr="A beach with a pier and a body of water&#10;&#10;Description automatically generated">
            <a:extLst>
              <a:ext uri="{FF2B5EF4-FFF2-40B4-BE49-F238E27FC236}">
                <a16:creationId xmlns:a16="http://schemas.microsoft.com/office/drawing/2014/main" id="{13F09658-8CB8-371E-3A4B-D3066955C9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13" y="110169"/>
            <a:ext cx="2789531" cy="2092148"/>
          </a:xfrm>
        </p:spPr>
      </p:pic>
      <p:pic>
        <p:nvPicPr>
          <p:cNvPr id="4" name="Picture 3" descr="A group of people standing next to a body of water&#10;&#10;Description automatically generated">
            <a:extLst>
              <a:ext uri="{FF2B5EF4-FFF2-40B4-BE49-F238E27FC236}">
                <a16:creationId xmlns:a16="http://schemas.microsoft.com/office/drawing/2014/main" id="{A28711C0-8CEB-2517-ED3F-364F482C8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756" y="110168"/>
            <a:ext cx="2789531" cy="2092148"/>
          </a:xfrm>
          <a:prstGeom prst="rect">
            <a:avLst/>
          </a:prstGeom>
        </p:spPr>
      </p:pic>
      <p:pic>
        <p:nvPicPr>
          <p:cNvPr id="5" name="Content Placeholder 4" descr="A landscape of a mountain with trees and buildings&#10;&#10;Description automatically generated">
            <a:extLst>
              <a:ext uri="{FF2B5EF4-FFF2-40B4-BE49-F238E27FC236}">
                <a16:creationId xmlns:a16="http://schemas.microsoft.com/office/drawing/2014/main" id="{DDA8623A-6C63-EB70-2F76-EB319BB57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079" y="110168"/>
            <a:ext cx="2789531" cy="2092148"/>
          </a:xfrm>
          <a:prstGeom prst="rect">
            <a:avLst/>
          </a:prstGeom>
        </p:spPr>
      </p:pic>
      <p:pic>
        <p:nvPicPr>
          <p:cNvPr id="6" name="Content Placeholder 4" descr="A stream running through a field&#10;&#10;Description automatically generated">
            <a:extLst>
              <a:ext uri="{FF2B5EF4-FFF2-40B4-BE49-F238E27FC236}">
                <a16:creationId xmlns:a16="http://schemas.microsoft.com/office/drawing/2014/main" id="{916B5C04-39D4-F7AD-29C2-61297FFCC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13" y="2408969"/>
            <a:ext cx="2789531" cy="2092148"/>
          </a:xfrm>
          <a:prstGeom prst="rect">
            <a:avLst/>
          </a:prstGeom>
        </p:spPr>
      </p:pic>
      <p:pic>
        <p:nvPicPr>
          <p:cNvPr id="7" name="Picture 6" descr="A row of trees in a field&#10;&#10;Description automatically generated">
            <a:extLst>
              <a:ext uri="{FF2B5EF4-FFF2-40B4-BE49-F238E27FC236}">
                <a16:creationId xmlns:a16="http://schemas.microsoft.com/office/drawing/2014/main" id="{4A5F6169-0B0B-DD5D-13AE-FC4DF5BB91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013" y="4655684"/>
            <a:ext cx="2789530" cy="2092148"/>
          </a:xfrm>
          <a:prstGeom prst="rect">
            <a:avLst/>
          </a:prstGeom>
        </p:spPr>
      </p:pic>
      <p:pic>
        <p:nvPicPr>
          <p:cNvPr id="8" name="Content Placeholder 4" descr="A puddles on a rocky surface&#10;&#10;Description automatically generated">
            <a:extLst>
              <a:ext uri="{FF2B5EF4-FFF2-40B4-BE49-F238E27FC236}">
                <a16:creationId xmlns:a16="http://schemas.microsoft.com/office/drawing/2014/main" id="{7962555A-3BBE-08E7-F4CE-8A90DA3657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1080" y="4650788"/>
            <a:ext cx="2789530" cy="2092148"/>
          </a:xfrm>
          <a:prstGeom prst="rect">
            <a:avLst/>
          </a:prstGeom>
        </p:spPr>
      </p:pic>
      <p:pic>
        <p:nvPicPr>
          <p:cNvPr id="9" name="Content Placeholder 4" descr="A view of a lake from a deck&#10;&#10;Description automatically generated">
            <a:extLst>
              <a:ext uri="{FF2B5EF4-FFF2-40B4-BE49-F238E27FC236}">
                <a16:creationId xmlns:a16="http://schemas.microsoft.com/office/drawing/2014/main" id="{A480C37B-9695-7E42-3C72-ADC462D91500}"/>
              </a:ext>
            </a:extLst>
          </p:cNvPr>
          <p:cNvPicPr>
            <a:picLocks noChangeAspect="1"/>
          </p:cNvPicPr>
          <p:nvPr/>
        </p:nvPicPr>
        <p:blipFill rotWithShape="1">
          <a:blip r:embed="rId8">
            <a:extLst>
              <a:ext uri="{28A0092B-C50C-407E-A947-70E740481C1C}">
                <a14:useLocalDpi xmlns:a14="http://schemas.microsoft.com/office/drawing/2010/main" val="0"/>
              </a:ext>
            </a:extLst>
          </a:blip>
          <a:srcRect l="12303" t="12508"/>
          <a:stretch/>
        </p:blipFill>
        <p:spPr>
          <a:xfrm>
            <a:off x="9126822" y="4655683"/>
            <a:ext cx="2789531" cy="2087253"/>
          </a:xfrm>
          <a:prstGeom prst="rect">
            <a:avLst/>
          </a:prstGeom>
        </p:spPr>
      </p:pic>
      <p:pic>
        <p:nvPicPr>
          <p:cNvPr id="10" name="Picture 9" descr="A city with many buildings&#10;&#10;Description automatically generated">
            <a:extLst>
              <a:ext uri="{FF2B5EF4-FFF2-40B4-BE49-F238E27FC236}">
                <a16:creationId xmlns:a16="http://schemas.microsoft.com/office/drawing/2014/main" id="{F44BD3E7-EB08-6D81-F59D-B77CEEB46C84}"/>
              </a:ext>
            </a:extLst>
          </p:cNvPr>
          <p:cNvPicPr>
            <a:picLocks noChangeAspect="1"/>
          </p:cNvPicPr>
          <p:nvPr/>
        </p:nvPicPr>
        <p:blipFill rotWithShape="1">
          <a:blip r:embed="rId9">
            <a:extLst>
              <a:ext uri="{28A0092B-C50C-407E-A947-70E740481C1C}">
                <a14:useLocalDpi xmlns:a14="http://schemas.microsoft.com/office/drawing/2010/main" val="0"/>
              </a:ext>
            </a:extLst>
          </a:blip>
          <a:srcRect t="4827" r="949"/>
          <a:stretch/>
        </p:blipFill>
        <p:spPr>
          <a:xfrm>
            <a:off x="9126822" y="110169"/>
            <a:ext cx="2903165" cy="2092148"/>
          </a:xfrm>
          <a:prstGeom prst="rect">
            <a:avLst/>
          </a:prstGeom>
        </p:spPr>
      </p:pic>
      <p:pic>
        <p:nvPicPr>
          <p:cNvPr id="11" name="Content Placeholder 4" descr="A bridge over a lake&#10;&#10;Description automatically generated">
            <a:extLst>
              <a:ext uri="{FF2B5EF4-FFF2-40B4-BE49-F238E27FC236}">
                <a16:creationId xmlns:a16="http://schemas.microsoft.com/office/drawing/2014/main" id="{56103599-E83B-2ABD-F7A6-BF7676D2CC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3147755" y="4650788"/>
            <a:ext cx="2789531" cy="2092148"/>
          </a:xfrm>
          <a:prstGeom prst="rect">
            <a:avLst/>
          </a:prstGeom>
        </p:spPr>
      </p:pic>
    </p:spTree>
    <p:extLst>
      <p:ext uri="{BB962C8B-B14F-4D97-AF65-F5344CB8AC3E}">
        <p14:creationId xmlns:p14="http://schemas.microsoft.com/office/powerpoint/2010/main" val="85996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0D6E-E7EF-8E2F-284C-D7C41DDC9B22}"/>
              </a:ext>
            </a:extLst>
          </p:cNvPr>
          <p:cNvSpPr>
            <a:spLocks noGrp="1"/>
          </p:cNvSpPr>
          <p:nvPr>
            <p:ph type="title"/>
          </p:nvPr>
        </p:nvSpPr>
        <p:spPr>
          <a:xfrm>
            <a:off x="0" y="1"/>
            <a:ext cx="10515600" cy="760164"/>
          </a:xfrm>
        </p:spPr>
        <p:txBody>
          <a:bodyPr/>
          <a:lstStyle/>
          <a:p>
            <a:r>
              <a:rPr lang="en-US"/>
              <a:t>Coastal Areas</a:t>
            </a:r>
          </a:p>
        </p:txBody>
      </p:sp>
      <p:pic>
        <p:nvPicPr>
          <p:cNvPr id="5" name="Content Placeholder 4" descr="A beach with a pier and a body of water&#10;&#10;Description automatically generated">
            <a:extLst>
              <a:ext uri="{FF2B5EF4-FFF2-40B4-BE49-F238E27FC236}">
                <a16:creationId xmlns:a16="http://schemas.microsoft.com/office/drawing/2014/main" id="{E6F1903B-B6DB-87AA-302B-22A956D9CA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064" y="760165"/>
            <a:ext cx="5801784" cy="4351338"/>
          </a:xfrm>
        </p:spPr>
      </p:pic>
      <p:pic>
        <p:nvPicPr>
          <p:cNvPr id="6" name="Content Placeholder 4" descr="A person sitting in the water&#10;&#10;Description automatically generated">
            <a:extLst>
              <a:ext uri="{FF2B5EF4-FFF2-40B4-BE49-F238E27FC236}">
                <a16:creationId xmlns:a16="http://schemas.microsoft.com/office/drawing/2014/main" id="{7A26FD04-EA2E-347C-301A-1E953CAB4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224" y="760165"/>
            <a:ext cx="5801784" cy="4351338"/>
          </a:xfrm>
          <a:prstGeom prst="rect">
            <a:avLst/>
          </a:prstGeom>
        </p:spPr>
      </p:pic>
      <p:sp>
        <p:nvSpPr>
          <p:cNvPr id="7" name="TextBox 6">
            <a:extLst>
              <a:ext uri="{FF2B5EF4-FFF2-40B4-BE49-F238E27FC236}">
                <a16:creationId xmlns:a16="http://schemas.microsoft.com/office/drawing/2014/main" id="{5F648AEE-F6E4-7BE3-CCE7-30F69501F52F}"/>
              </a:ext>
            </a:extLst>
          </p:cNvPr>
          <p:cNvSpPr txBox="1"/>
          <p:nvPr/>
        </p:nvSpPr>
        <p:spPr>
          <a:xfrm>
            <a:off x="109688" y="5081971"/>
            <a:ext cx="3811836" cy="369332"/>
          </a:xfrm>
          <a:prstGeom prst="rect">
            <a:avLst/>
          </a:prstGeom>
          <a:noFill/>
        </p:spPr>
        <p:txBody>
          <a:bodyPr wrap="square" rtlCol="0">
            <a:spAutoFit/>
          </a:bodyPr>
          <a:lstStyle/>
          <a:p>
            <a:r>
              <a:rPr lang="en-US"/>
              <a:t>Long Island Sound - Madison, CT USA</a:t>
            </a:r>
          </a:p>
        </p:txBody>
      </p:sp>
      <p:sp>
        <p:nvSpPr>
          <p:cNvPr id="8" name="TextBox 7">
            <a:extLst>
              <a:ext uri="{FF2B5EF4-FFF2-40B4-BE49-F238E27FC236}">
                <a16:creationId xmlns:a16="http://schemas.microsoft.com/office/drawing/2014/main" id="{0EC7DF15-2160-9387-CF67-0D14AAA64346}"/>
              </a:ext>
            </a:extLst>
          </p:cNvPr>
          <p:cNvSpPr txBox="1"/>
          <p:nvPr/>
        </p:nvSpPr>
        <p:spPr>
          <a:xfrm>
            <a:off x="6082223" y="5111503"/>
            <a:ext cx="3689737" cy="369332"/>
          </a:xfrm>
          <a:prstGeom prst="rect">
            <a:avLst/>
          </a:prstGeom>
          <a:noFill/>
        </p:spPr>
        <p:txBody>
          <a:bodyPr wrap="square" rtlCol="0">
            <a:spAutoFit/>
          </a:bodyPr>
          <a:lstStyle/>
          <a:p>
            <a:r>
              <a:rPr lang="en-US"/>
              <a:t>Aegean Sea - </a:t>
            </a:r>
            <a:r>
              <a:rPr lang="en-US" err="1"/>
              <a:t>Thorikos</a:t>
            </a:r>
            <a:r>
              <a:rPr lang="en-US"/>
              <a:t>, Greece</a:t>
            </a:r>
          </a:p>
        </p:txBody>
      </p:sp>
      <p:sp>
        <p:nvSpPr>
          <p:cNvPr id="9" name="TextBox 8">
            <a:extLst>
              <a:ext uri="{FF2B5EF4-FFF2-40B4-BE49-F238E27FC236}">
                <a16:creationId xmlns:a16="http://schemas.microsoft.com/office/drawing/2014/main" id="{A1200DAE-E275-394F-52FF-E1BFB9F35A06}"/>
              </a:ext>
            </a:extLst>
          </p:cNvPr>
          <p:cNvSpPr txBox="1"/>
          <p:nvPr/>
        </p:nvSpPr>
        <p:spPr>
          <a:xfrm>
            <a:off x="1551541" y="5636170"/>
            <a:ext cx="8890613" cy="923330"/>
          </a:xfrm>
          <a:prstGeom prst="rect">
            <a:avLst/>
          </a:prstGeom>
          <a:noFill/>
          <a:ln w="38100">
            <a:solidFill>
              <a:srgbClr val="B01EEA"/>
            </a:solidFill>
          </a:ln>
        </p:spPr>
        <p:txBody>
          <a:bodyPr wrap="square" rtlCol="0">
            <a:spAutoFit/>
          </a:bodyPr>
          <a:lstStyle/>
          <a:p>
            <a:r>
              <a:rPr lang="en-US" b="1"/>
              <a:t>Wastewater effluent </a:t>
            </a:r>
            <a:r>
              <a:rPr lang="en-US"/>
              <a:t>(nutrients, pharmaceuticals, cleaning products, personal care products)</a:t>
            </a:r>
          </a:p>
          <a:p>
            <a:r>
              <a:rPr lang="en-US" b="1"/>
              <a:t>Upstream discharge </a:t>
            </a:r>
            <a:r>
              <a:rPr lang="en-US"/>
              <a:t>(industrial discharges, agricultural influence)</a:t>
            </a:r>
          </a:p>
          <a:p>
            <a:r>
              <a:rPr lang="en-US" b="1"/>
              <a:t>Recreation users </a:t>
            </a:r>
            <a:r>
              <a:rPr lang="en-US"/>
              <a:t>(plastics, litter, personal care products, sunscreens, gasoline, wastes)</a:t>
            </a:r>
          </a:p>
        </p:txBody>
      </p:sp>
    </p:spTree>
    <p:extLst>
      <p:ext uri="{BB962C8B-B14F-4D97-AF65-F5344CB8AC3E}">
        <p14:creationId xmlns:p14="http://schemas.microsoft.com/office/powerpoint/2010/main" val="301614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738E-15F8-C115-E7A8-537EB5D2CC81}"/>
              </a:ext>
            </a:extLst>
          </p:cNvPr>
          <p:cNvSpPr>
            <a:spLocks noGrp="1"/>
          </p:cNvSpPr>
          <p:nvPr>
            <p:ph type="title"/>
          </p:nvPr>
        </p:nvSpPr>
        <p:spPr>
          <a:xfrm>
            <a:off x="0" y="-17590"/>
            <a:ext cx="10515600" cy="846947"/>
          </a:xfrm>
        </p:spPr>
        <p:txBody>
          <a:bodyPr>
            <a:normAutofit/>
          </a:bodyPr>
          <a:lstStyle/>
          <a:p>
            <a:r>
              <a:rPr lang="en-US"/>
              <a:t>Groundwater </a:t>
            </a:r>
            <a:r>
              <a:rPr lang="en-US" sz="1800"/>
              <a:t>(100% groundwater in summer, combined groundwater and runoff in winter)</a:t>
            </a:r>
            <a:endParaRPr lang="en-US"/>
          </a:p>
        </p:txBody>
      </p:sp>
      <p:pic>
        <p:nvPicPr>
          <p:cNvPr id="9" name="Content Placeholder 8" descr="A group of people in a river&#10;&#10;Description automatically generated">
            <a:extLst>
              <a:ext uri="{FF2B5EF4-FFF2-40B4-BE49-F238E27FC236}">
                <a16:creationId xmlns:a16="http://schemas.microsoft.com/office/drawing/2014/main" id="{ADE450CF-54B6-06F9-665F-EDC8DD3E1E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108" y="663754"/>
            <a:ext cx="5801784" cy="4351338"/>
          </a:xfrm>
        </p:spPr>
      </p:pic>
      <p:pic>
        <p:nvPicPr>
          <p:cNvPr id="11" name="Picture 10" descr="A group of people standing next to a body of water&#10;&#10;Description automatically generated">
            <a:extLst>
              <a:ext uri="{FF2B5EF4-FFF2-40B4-BE49-F238E27FC236}">
                <a16:creationId xmlns:a16="http://schemas.microsoft.com/office/drawing/2014/main" id="{2C4A568A-B83C-F84B-26A1-B047EE360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108" y="663754"/>
            <a:ext cx="5801784" cy="4351338"/>
          </a:xfrm>
          <a:prstGeom prst="rect">
            <a:avLst/>
          </a:prstGeom>
        </p:spPr>
      </p:pic>
      <p:sp>
        <p:nvSpPr>
          <p:cNvPr id="12" name="TextBox 11">
            <a:extLst>
              <a:ext uri="{FF2B5EF4-FFF2-40B4-BE49-F238E27FC236}">
                <a16:creationId xmlns:a16="http://schemas.microsoft.com/office/drawing/2014/main" id="{B719E690-A240-2A98-7FBE-8A4D4AECA8E7}"/>
              </a:ext>
            </a:extLst>
          </p:cNvPr>
          <p:cNvSpPr txBox="1"/>
          <p:nvPr/>
        </p:nvSpPr>
        <p:spPr>
          <a:xfrm>
            <a:off x="6243108" y="5015092"/>
            <a:ext cx="5110692" cy="369332"/>
          </a:xfrm>
          <a:prstGeom prst="rect">
            <a:avLst/>
          </a:prstGeom>
          <a:noFill/>
        </p:spPr>
        <p:txBody>
          <a:bodyPr wrap="square" rtlCol="0">
            <a:spAutoFit/>
          </a:bodyPr>
          <a:lstStyle/>
          <a:p>
            <a:r>
              <a:rPr lang="en-US" err="1"/>
              <a:t>Polylimnio</a:t>
            </a:r>
            <a:r>
              <a:rPr lang="en-US"/>
              <a:t> Waterfalls, Greece </a:t>
            </a:r>
          </a:p>
        </p:txBody>
      </p:sp>
      <p:sp>
        <p:nvSpPr>
          <p:cNvPr id="13" name="TextBox 12">
            <a:extLst>
              <a:ext uri="{FF2B5EF4-FFF2-40B4-BE49-F238E27FC236}">
                <a16:creationId xmlns:a16="http://schemas.microsoft.com/office/drawing/2014/main" id="{F81C53F0-72E3-7194-4193-1D5369B08816}"/>
              </a:ext>
            </a:extLst>
          </p:cNvPr>
          <p:cNvSpPr txBox="1"/>
          <p:nvPr/>
        </p:nvSpPr>
        <p:spPr>
          <a:xfrm>
            <a:off x="147108" y="5015092"/>
            <a:ext cx="5110692" cy="369332"/>
          </a:xfrm>
          <a:prstGeom prst="rect">
            <a:avLst/>
          </a:prstGeom>
          <a:noFill/>
        </p:spPr>
        <p:txBody>
          <a:bodyPr wrap="square" rtlCol="0">
            <a:spAutoFit/>
          </a:bodyPr>
          <a:lstStyle/>
          <a:p>
            <a:r>
              <a:rPr lang="en-US"/>
              <a:t>Neda Waterfalls, Greece </a:t>
            </a:r>
          </a:p>
        </p:txBody>
      </p:sp>
      <p:sp>
        <p:nvSpPr>
          <p:cNvPr id="14" name="TextBox 13">
            <a:extLst>
              <a:ext uri="{FF2B5EF4-FFF2-40B4-BE49-F238E27FC236}">
                <a16:creationId xmlns:a16="http://schemas.microsoft.com/office/drawing/2014/main" id="{D4B13731-0021-6903-9E80-2C2159E16F35}"/>
              </a:ext>
            </a:extLst>
          </p:cNvPr>
          <p:cNvSpPr txBox="1"/>
          <p:nvPr/>
        </p:nvSpPr>
        <p:spPr>
          <a:xfrm>
            <a:off x="1266941" y="5442275"/>
            <a:ext cx="9959248" cy="923330"/>
          </a:xfrm>
          <a:prstGeom prst="rect">
            <a:avLst/>
          </a:prstGeom>
          <a:noFill/>
          <a:ln w="38100">
            <a:solidFill>
              <a:srgbClr val="B01EEA"/>
            </a:solidFill>
          </a:ln>
        </p:spPr>
        <p:txBody>
          <a:bodyPr wrap="square" rtlCol="0">
            <a:spAutoFit/>
          </a:bodyPr>
          <a:lstStyle/>
          <a:p>
            <a:r>
              <a:rPr lang="en-US" b="1"/>
              <a:t>Legacy </a:t>
            </a:r>
            <a:r>
              <a:rPr lang="en-US" b="1" err="1"/>
              <a:t>landuse</a:t>
            </a:r>
            <a:r>
              <a:rPr lang="en-US" b="1"/>
              <a:t> contaminants </a:t>
            </a:r>
            <a:r>
              <a:rPr lang="en-US"/>
              <a:t>(mining? agriculture? rural communities? Naturally present minerals?)</a:t>
            </a:r>
            <a:endParaRPr lang="en-US" b="1"/>
          </a:p>
          <a:p>
            <a:r>
              <a:rPr lang="en-US" b="1"/>
              <a:t>Persistent groundwater contaminants </a:t>
            </a:r>
            <a:r>
              <a:rPr lang="en-US"/>
              <a:t>(nutrients, PFAS, pharmaceuticals)</a:t>
            </a:r>
          </a:p>
          <a:p>
            <a:r>
              <a:rPr lang="en-US" b="1"/>
              <a:t>Recreation users </a:t>
            </a:r>
            <a:r>
              <a:rPr lang="en-US"/>
              <a:t>(plastics, litter, personal care products, sunscreens, wastes)</a:t>
            </a:r>
          </a:p>
        </p:txBody>
      </p:sp>
    </p:spTree>
    <p:extLst>
      <p:ext uri="{BB962C8B-B14F-4D97-AF65-F5344CB8AC3E}">
        <p14:creationId xmlns:p14="http://schemas.microsoft.com/office/powerpoint/2010/main" val="34206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50F8-FD4D-ED1E-471C-2F8128F62A7C}"/>
              </a:ext>
            </a:extLst>
          </p:cNvPr>
          <p:cNvSpPr>
            <a:spLocks noGrp="1"/>
          </p:cNvSpPr>
          <p:nvPr>
            <p:ph type="title"/>
          </p:nvPr>
        </p:nvSpPr>
        <p:spPr>
          <a:xfrm>
            <a:off x="0" y="-4206"/>
            <a:ext cx="10542224" cy="791646"/>
          </a:xfrm>
        </p:spPr>
        <p:txBody>
          <a:bodyPr/>
          <a:lstStyle/>
          <a:p>
            <a:r>
              <a:rPr lang="en-US"/>
              <a:t>Living Centers</a:t>
            </a:r>
          </a:p>
        </p:txBody>
      </p:sp>
      <p:pic>
        <p:nvPicPr>
          <p:cNvPr id="5" name="Content Placeholder 4" descr="A landscape of a mountain with trees and buildings&#10;&#10;Description automatically generated">
            <a:extLst>
              <a:ext uri="{FF2B5EF4-FFF2-40B4-BE49-F238E27FC236}">
                <a16:creationId xmlns:a16="http://schemas.microsoft.com/office/drawing/2014/main" id="{9970E5BF-E49E-1AF6-C601-C37C3B7BE8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9959" y="834751"/>
            <a:ext cx="5801784" cy="4351338"/>
          </a:xfrm>
        </p:spPr>
      </p:pic>
      <p:pic>
        <p:nvPicPr>
          <p:cNvPr id="7" name="Picture 6" descr="A city with many buildings&#10;&#10;Description automatically generated">
            <a:extLst>
              <a:ext uri="{FF2B5EF4-FFF2-40B4-BE49-F238E27FC236}">
                <a16:creationId xmlns:a16="http://schemas.microsoft.com/office/drawing/2014/main" id="{98E02F0E-2A4E-F5AF-FD67-65DFCCA369F1}"/>
              </a:ext>
            </a:extLst>
          </p:cNvPr>
          <p:cNvPicPr>
            <a:picLocks noChangeAspect="1"/>
          </p:cNvPicPr>
          <p:nvPr/>
        </p:nvPicPr>
        <p:blipFill rotWithShape="1">
          <a:blip r:embed="rId3">
            <a:extLst>
              <a:ext uri="{28A0092B-C50C-407E-A947-70E740481C1C}">
                <a14:useLocalDpi xmlns:a14="http://schemas.microsoft.com/office/drawing/2010/main" val="0"/>
              </a:ext>
            </a:extLst>
          </a:blip>
          <a:srcRect t="4827" r="949"/>
          <a:stretch/>
        </p:blipFill>
        <p:spPr>
          <a:xfrm>
            <a:off x="39077" y="834751"/>
            <a:ext cx="6038126" cy="4351338"/>
          </a:xfrm>
          <a:prstGeom prst="rect">
            <a:avLst/>
          </a:prstGeom>
        </p:spPr>
      </p:pic>
      <p:sp>
        <p:nvSpPr>
          <p:cNvPr id="9" name="TextBox 8">
            <a:extLst>
              <a:ext uri="{FF2B5EF4-FFF2-40B4-BE49-F238E27FC236}">
                <a16:creationId xmlns:a16="http://schemas.microsoft.com/office/drawing/2014/main" id="{93920D2C-2E86-5F5A-5569-E84D4CBF7580}"/>
              </a:ext>
            </a:extLst>
          </p:cNvPr>
          <p:cNvSpPr txBox="1"/>
          <p:nvPr/>
        </p:nvSpPr>
        <p:spPr>
          <a:xfrm>
            <a:off x="0" y="5186089"/>
            <a:ext cx="2939969" cy="369332"/>
          </a:xfrm>
          <a:prstGeom prst="rect">
            <a:avLst/>
          </a:prstGeom>
          <a:noFill/>
        </p:spPr>
        <p:txBody>
          <a:bodyPr wrap="square" rtlCol="0">
            <a:spAutoFit/>
          </a:bodyPr>
          <a:lstStyle/>
          <a:p>
            <a:r>
              <a:rPr lang="en-US"/>
              <a:t>Athens, Greece</a:t>
            </a:r>
          </a:p>
        </p:txBody>
      </p:sp>
      <p:sp>
        <p:nvSpPr>
          <p:cNvPr id="10" name="TextBox 9">
            <a:extLst>
              <a:ext uri="{FF2B5EF4-FFF2-40B4-BE49-F238E27FC236}">
                <a16:creationId xmlns:a16="http://schemas.microsoft.com/office/drawing/2014/main" id="{C2A7600D-648B-A264-1E91-93E1FDD96631}"/>
              </a:ext>
            </a:extLst>
          </p:cNvPr>
          <p:cNvSpPr txBox="1"/>
          <p:nvPr/>
        </p:nvSpPr>
        <p:spPr>
          <a:xfrm>
            <a:off x="6180882" y="5163694"/>
            <a:ext cx="2939969" cy="369332"/>
          </a:xfrm>
          <a:prstGeom prst="rect">
            <a:avLst/>
          </a:prstGeom>
          <a:noFill/>
        </p:spPr>
        <p:txBody>
          <a:bodyPr wrap="square" rtlCol="0">
            <a:spAutoFit/>
          </a:bodyPr>
          <a:lstStyle/>
          <a:p>
            <a:r>
              <a:rPr lang="en-US" err="1"/>
              <a:t>Anavriti</a:t>
            </a:r>
            <a:r>
              <a:rPr lang="en-US"/>
              <a:t>, Greece</a:t>
            </a:r>
          </a:p>
        </p:txBody>
      </p:sp>
      <p:sp>
        <p:nvSpPr>
          <p:cNvPr id="11" name="TextBox 10">
            <a:extLst>
              <a:ext uri="{FF2B5EF4-FFF2-40B4-BE49-F238E27FC236}">
                <a16:creationId xmlns:a16="http://schemas.microsoft.com/office/drawing/2014/main" id="{C01EBE08-6528-2C25-2FE1-65AFF3E916EC}"/>
              </a:ext>
            </a:extLst>
          </p:cNvPr>
          <p:cNvSpPr txBox="1"/>
          <p:nvPr/>
        </p:nvSpPr>
        <p:spPr>
          <a:xfrm>
            <a:off x="1670046" y="5602732"/>
            <a:ext cx="9099825" cy="1200329"/>
          </a:xfrm>
          <a:prstGeom prst="rect">
            <a:avLst/>
          </a:prstGeom>
          <a:noFill/>
          <a:ln w="38100">
            <a:solidFill>
              <a:srgbClr val="B01EEA"/>
            </a:solidFill>
          </a:ln>
        </p:spPr>
        <p:txBody>
          <a:bodyPr wrap="square" rtlCol="0">
            <a:spAutoFit/>
          </a:bodyPr>
          <a:lstStyle/>
          <a:p>
            <a:r>
              <a:rPr lang="en-US" b="1"/>
              <a:t>Persistent groundwater contaminants </a:t>
            </a:r>
            <a:r>
              <a:rPr lang="en-US"/>
              <a:t>(nutrients, PFAS, pharmaceuticals)</a:t>
            </a:r>
          </a:p>
          <a:p>
            <a:r>
              <a:rPr lang="en-US" b="1"/>
              <a:t>Wastewater effluent </a:t>
            </a:r>
            <a:r>
              <a:rPr lang="en-US"/>
              <a:t>(nutrients, pharmaceuticals, cleaning products, personal care products)</a:t>
            </a:r>
          </a:p>
          <a:p>
            <a:r>
              <a:rPr lang="en-US" b="1"/>
              <a:t>Car users </a:t>
            </a:r>
            <a:r>
              <a:rPr lang="en-US"/>
              <a:t>(metals, organic and inorganic particulate matter, gasoline, oil)</a:t>
            </a:r>
          </a:p>
          <a:p>
            <a:r>
              <a:rPr lang="en-US" b="1"/>
              <a:t>Humans</a:t>
            </a:r>
            <a:r>
              <a:rPr lang="en-US"/>
              <a:t> (plastics, litter, pesticides, fertilizers, nutrients, pharmaceuticals)</a:t>
            </a:r>
          </a:p>
        </p:txBody>
      </p:sp>
    </p:spTree>
    <p:extLst>
      <p:ext uri="{BB962C8B-B14F-4D97-AF65-F5344CB8AC3E}">
        <p14:creationId xmlns:p14="http://schemas.microsoft.com/office/powerpoint/2010/main" val="422291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FF825C0527CA45B311464810F1D6C3" ma:contentTypeVersion="12" ma:contentTypeDescription="Create a new document." ma:contentTypeScope="" ma:versionID="6f9b14414ea78350728689e2a08cc126">
  <xsd:schema xmlns:xsd="http://www.w3.org/2001/XMLSchema" xmlns:xs="http://www.w3.org/2001/XMLSchema" xmlns:p="http://schemas.microsoft.com/office/2006/metadata/properties" xmlns:ns2="6ff0a5ce-1428-4ed3-9af1-fabc2d8810da" xmlns:ns3="4eb63ba4-3b0f-43b9-9e20-6ec178b177bb" targetNamespace="http://schemas.microsoft.com/office/2006/metadata/properties" ma:root="true" ma:fieldsID="27c0a1a288078610f0842a8bf0839c97" ns2:_="" ns3:_="">
    <xsd:import namespace="6ff0a5ce-1428-4ed3-9af1-fabc2d8810da"/>
    <xsd:import namespace="4eb63ba4-3b0f-43b9-9e20-6ec178b177b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0a5ce-1428-4ed3-9af1-fabc2d8810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f4328e7-28b0-429a-9513-f28d67f53f8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b63ba4-3b0f-43b9-9e20-6ec178b177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be3148-516b-4db8-9b5a-694c0ed42013}" ma:internalName="TaxCatchAll" ma:showField="CatchAllData" ma:web="4eb63ba4-3b0f-43b9-9e20-6ec178b177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eb63ba4-3b0f-43b9-9e20-6ec178b177bb" xsi:nil="true"/>
    <lcf76f155ced4ddcb4097134ff3c332f xmlns="6ff0a5ce-1428-4ed3-9af1-fabc2d8810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6182A5-9B88-4E16-806E-A928E494B2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f0a5ce-1428-4ed3-9af1-fabc2d8810da"/>
    <ds:schemaRef ds:uri="4eb63ba4-3b0f-43b9-9e20-6ec178b177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B415D1-D023-4B7C-B9BD-52D6F9D42FDB}">
  <ds:schemaRefs>
    <ds:schemaRef ds:uri="http://schemas.microsoft.com/sharepoint/v3/contenttype/forms"/>
  </ds:schemaRefs>
</ds:datastoreItem>
</file>

<file path=customXml/itemProps3.xml><?xml version="1.0" encoding="utf-8"?>
<ds:datastoreItem xmlns:ds="http://schemas.openxmlformats.org/officeDocument/2006/customXml" ds:itemID="{4380C326-ECCF-493A-9C71-13BBE6684395}">
  <ds:schemaRefs>
    <ds:schemaRef ds:uri="http://schemas.microsoft.com/office/2006/metadata/properties"/>
    <ds:schemaRef ds:uri="http://schemas.microsoft.com/office/infopath/2007/PartnerControls"/>
    <ds:schemaRef ds:uri="4eb63ba4-3b0f-43b9-9e20-6ec178b177bb"/>
    <ds:schemaRef ds:uri="6ff0a5ce-1428-4ed3-9af1-fabc2d8810da"/>
  </ds:schemaRefs>
</ds:datastoreItem>
</file>

<file path=docProps/app.xml><?xml version="1.0" encoding="utf-8"?>
<Properties xmlns="http://schemas.openxmlformats.org/officeDocument/2006/extended-properties" xmlns:vt="http://schemas.openxmlformats.org/officeDocument/2006/docPropsVTypes">
  <TotalTime>35</TotalTime>
  <Words>1318</Words>
  <Application>Microsoft Office PowerPoint</Application>
  <PresentationFormat>Widescreen</PresentationFormat>
  <Paragraphs>164</Paragraphs>
  <Slides>25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Master Teacher Training:  Contaminant Flow Workshop</vt:lpstr>
      <vt:lpstr>Introduce Yourself!</vt:lpstr>
      <vt:lpstr>Water Contaminants:  Which contaminants have I interacted with today? </vt:lpstr>
      <vt:lpstr> Which contaminants have I interacted with today? </vt:lpstr>
      <vt:lpstr>What is a pollutant? </vt:lpstr>
      <vt:lpstr>What might contaminant these waters and landscapes? </vt:lpstr>
      <vt:lpstr>Coastal Areas</vt:lpstr>
      <vt:lpstr>Groundwater (100% groundwater in summer, combined groundwater and runoff in winter)</vt:lpstr>
      <vt:lpstr>Living Centers</vt:lpstr>
      <vt:lpstr>Agricultural streams and drainages</vt:lpstr>
      <vt:lpstr>Livestock or Cropped land without adjacent streams</vt:lpstr>
      <vt:lpstr>Mountain top pools</vt:lpstr>
      <vt:lpstr>Highly residential reservoirs</vt:lpstr>
      <vt:lpstr>PowerPoint Presentation</vt:lpstr>
      <vt:lpstr>Antibiotic Users</vt:lpstr>
      <vt:lpstr>Antimicrobial Resistance: A One-Health Problem</vt:lpstr>
      <vt:lpstr>On-farm Antibiotic Transport Pathways</vt:lpstr>
      <vt:lpstr>PowerPoint Presentation</vt:lpstr>
      <vt:lpstr>PowerPoint Presentation</vt:lpstr>
      <vt:lpstr>Water Antibiotic Residues</vt:lpstr>
      <vt:lpstr> REASSESS: Which contaminants have I interacted with today? </vt:lpstr>
      <vt:lpstr>Reflection Questions</vt:lpstr>
      <vt:lpstr>Saturday Field Trip Prep</vt:lpstr>
      <vt:lpstr>Saturday Field Site: </vt:lpstr>
      <vt:lpstr>Funding sources</vt:lpstr>
    </vt:vector>
  </TitlesOfParts>
  <Company>SUNY ESF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Contaminants:  Which contaminants have I interacted with today? </dc:title>
  <dc:creator>Christine Georgakakos</dc:creator>
  <cp:lastModifiedBy>Christine Georgakakos</cp:lastModifiedBy>
  <cp:revision>1</cp:revision>
  <dcterms:created xsi:type="dcterms:W3CDTF">2023-11-10T14:16:42Z</dcterms:created>
  <dcterms:modified xsi:type="dcterms:W3CDTF">2025-04-22T12:26:12Z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0x0101004CFF825C0527CA45B311464810F1D6C3</vt:lpwstr>
  </property>
  <property fmtid="{D5CDD505-2E9C-101B-9397-08002B2CF9AE}" pid="3" name="MediaServiceImageTags">
    <vt:lpwstr/>
  </property>
</Properties>
</file>