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tags/tag9.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notesSlides/notesSlide17.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8.xml" ContentType="application/vnd.openxmlformats-officedocument.presentationml.notesSlide+xml"/>
  <Override PartName="/ppt/charts/chart4.xml" ContentType="application/vnd.openxmlformats-officedocument.drawingml.chart+xml"/>
  <Override PartName="/ppt/tags/tag13.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5.xml" ContentType="application/vnd.openxmlformats-officedocument.drawingml.chart+xml"/>
  <Override PartName="/ppt/notesSlides/notesSlide21.xml" ContentType="application/vnd.openxmlformats-officedocument.presentationml.notesSlide+xml"/>
  <Override PartName="/ppt/charts/chart6.xml" ContentType="application/vnd.openxmlformats-officedocument.drawingml.chart+xml"/>
  <Override PartName="/ppt/notesSlides/notesSlide22.xml" ContentType="application/vnd.openxmlformats-officedocument.presentationml.notesSlide+xml"/>
  <Override PartName="/ppt/tags/tag14.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5"/>
  </p:notesMasterIdLst>
  <p:handoutMasterIdLst>
    <p:handoutMasterId r:id="rId26"/>
  </p:handout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 id="281"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1718"/>
    <a:srgbClr val="769AC7"/>
    <a:srgbClr val="172F68"/>
    <a:srgbClr val="1E407C"/>
    <a:srgbClr val="96BEE6"/>
    <a:srgbClr val="008040"/>
    <a:srgbClr val="000080"/>
    <a:srgbClr val="E7515F"/>
    <a:srgbClr val="ECECEC"/>
    <a:srgbClr val="98D3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83" autoAdjust="0"/>
  </p:normalViewPr>
  <p:slideViewPr>
    <p:cSldViewPr snapToGrid="0" snapToObjects="1" showGuides="1">
      <p:cViewPr varScale="1">
        <p:scale>
          <a:sx n="79" d="100"/>
          <a:sy n="79" d="100"/>
        </p:scale>
        <p:origin x="-1620" y="-78"/>
      </p:cViewPr>
      <p:guideLst>
        <p:guide orient="horz" pos="2157"/>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Food%20for%20Profit\2015%202016%20Surveys%20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wwm1\Documents\Food%20for%20Profit\2013%202014%20Survey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Food%20for%20Profit\2015%202016%20Surveys%20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Food%20for%20Profit\2015%202016%20Surveys%20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Food%20for%20Profit\2015%202016%20Surveys%20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Food%20for%20Profit\2015%202016%20Surveys%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explosion val="25"/>
          <c:dLbls>
            <c:dLbl>
              <c:idx val="0"/>
              <c:layout>
                <c:manualLayout>
                  <c:x val="-4.0426618547681537E-2"/>
                  <c:y val="-9.1181466899970837E-2"/>
                </c:manualLayout>
              </c:layout>
              <c:spPr/>
              <c:txPr>
                <a:bodyPr/>
                <a:lstStyle/>
                <a:p>
                  <a:pPr>
                    <a:defRPr sz="1800"/>
                  </a:pPr>
                  <a:endParaRPr lang="en-US"/>
                </a:p>
              </c:txPr>
              <c:showLegendKey val="0"/>
              <c:showVal val="0"/>
              <c:showCatName val="1"/>
              <c:showSerName val="0"/>
              <c:showPercent val="1"/>
              <c:showBubbleSize val="0"/>
            </c:dLbl>
            <c:dLbl>
              <c:idx val="1"/>
              <c:layout>
                <c:manualLayout>
                  <c:x val="5.7971014492753624E-2"/>
                  <c:y val="0.13740775050177551"/>
                </c:manualLayout>
              </c:layout>
              <c:spPr/>
              <c:txPr>
                <a:bodyPr/>
                <a:lstStyle/>
                <a:p>
                  <a:pPr>
                    <a:defRPr sz="1800"/>
                  </a:pPr>
                  <a:endParaRPr lang="en-US"/>
                </a:p>
              </c:txPr>
              <c:showLegendKey val="0"/>
              <c:showVal val="0"/>
              <c:showCatName val="1"/>
              <c:showSerName val="0"/>
              <c:showPercent val="1"/>
              <c:showBubbleSize val="0"/>
            </c:dLbl>
            <c:showLegendKey val="0"/>
            <c:showVal val="0"/>
            <c:showCatName val="1"/>
            <c:showSerName val="0"/>
            <c:showPercent val="1"/>
            <c:showBubbleSize val="0"/>
            <c:showLeaderLines val="1"/>
          </c:dLbls>
          <c:cat>
            <c:strRef>
              <c:f>Sheet1!$B$138:$C$138</c:f>
              <c:strCache>
                <c:ptCount val="2"/>
                <c:pt idx="0">
                  <c:v>Male</c:v>
                </c:pt>
                <c:pt idx="1">
                  <c:v>Female</c:v>
                </c:pt>
              </c:strCache>
            </c:strRef>
          </c:cat>
          <c:val>
            <c:numRef>
              <c:f>Sheet1!$B$139:$C$139</c:f>
              <c:numCache>
                <c:formatCode>General</c:formatCode>
                <c:ptCount val="2"/>
                <c:pt idx="0">
                  <c:v>85</c:v>
                </c:pt>
                <c:pt idx="1">
                  <c:v>195</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dLbls>
          <c:showLegendKey val="0"/>
          <c:showVal val="1"/>
          <c:showCatName val="0"/>
          <c:showSerName val="0"/>
          <c:showPercent val="0"/>
          <c:showBubbleSize val="0"/>
        </c:dLbls>
        <c:gapWidth val="150"/>
        <c:shape val="box"/>
        <c:axId val="160391168"/>
        <c:axId val="160393472"/>
        <c:axId val="0"/>
      </c:bar3DChart>
      <c:catAx>
        <c:axId val="160391168"/>
        <c:scaling>
          <c:orientation val="minMax"/>
        </c:scaling>
        <c:delete val="0"/>
        <c:axPos val="l"/>
        <c:majorTickMark val="none"/>
        <c:minorTickMark val="none"/>
        <c:tickLblPos val="nextTo"/>
        <c:txPr>
          <a:bodyPr/>
          <a:lstStyle/>
          <a:p>
            <a:pPr>
              <a:defRPr sz="2000"/>
            </a:pPr>
            <a:endParaRPr lang="en-US"/>
          </a:p>
        </c:txPr>
        <c:crossAx val="160393472"/>
        <c:crosses val="autoZero"/>
        <c:auto val="1"/>
        <c:lblAlgn val="ctr"/>
        <c:lblOffset val="100"/>
        <c:noMultiLvlLbl val="0"/>
      </c:catAx>
      <c:valAx>
        <c:axId val="160393472"/>
        <c:scaling>
          <c:orientation val="minMax"/>
        </c:scaling>
        <c:delete val="1"/>
        <c:axPos val="b"/>
        <c:numFmt formatCode="General" sourceLinked="1"/>
        <c:majorTickMark val="out"/>
        <c:minorTickMark val="none"/>
        <c:tickLblPos val="none"/>
        <c:crossAx val="16039116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dLbl>
              <c:idx val="0"/>
              <c:layout>
                <c:manualLayout>
                  <c:x val="2.5000000000000001E-2"/>
                  <c:y val="-1.3888888888888888E-2"/>
                </c:manualLayout>
              </c:layout>
              <c:showLegendKey val="0"/>
              <c:showVal val="1"/>
              <c:showCatName val="0"/>
              <c:showSerName val="0"/>
              <c:showPercent val="0"/>
              <c:showBubbleSize val="0"/>
            </c:dLbl>
            <c:dLbl>
              <c:idx val="1"/>
              <c:layout>
                <c:manualLayout>
                  <c:x val="2.4999781277340333E-2"/>
                  <c:y val="0"/>
                </c:manualLayout>
              </c:layout>
              <c:showLegendKey val="0"/>
              <c:showVal val="1"/>
              <c:showCatName val="0"/>
              <c:showSerName val="0"/>
              <c:showPercent val="0"/>
              <c:showBubbleSize val="0"/>
            </c:dLbl>
            <c:dLbl>
              <c:idx val="2"/>
              <c:layout>
                <c:manualLayout>
                  <c:x val="1.6666666666666718E-2"/>
                  <c:y val="-4.6296296296296294E-3"/>
                </c:manualLayout>
              </c:layout>
              <c:showLegendKey val="0"/>
              <c:showVal val="1"/>
              <c:showCatName val="0"/>
              <c:showSerName val="0"/>
              <c:showPercent val="0"/>
              <c:showBubbleSize val="0"/>
            </c:dLbl>
            <c:dLbl>
              <c:idx val="3"/>
              <c:layout>
                <c:manualLayout>
                  <c:x val="1.9444444444444445E-2"/>
                  <c:y val="-4.6296296296296294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Sheet1!$B$135:$E$135</c:f>
              <c:strCache>
                <c:ptCount val="4"/>
                <c:pt idx="0">
                  <c:v>not very important</c:v>
                </c:pt>
                <c:pt idx="1">
                  <c:v>somewhat important</c:v>
                </c:pt>
                <c:pt idx="2">
                  <c:v>moderately important</c:v>
                </c:pt>
                <c:pt idx="3">
                  <c:v>very important</c:v>
                </c:pt>
              </c:strCache>
            </c:strRef>
          </c:cat>
          <c:val>
            <c:numRef>
              <c:f>Sheet1!$B$136:$E$136</c:f>
              <c:numCache>
                <c:formatCode>General</c:formatCode>
                <c:ptCount val="4"/>
                <c:pt idx="0">
                  <c:v>2</c:v>
                </c:pt>
                <c:pt idx="1">
                  <c:v>2</c:v>
                </c:pt>
                <c:pt idx="2">
                  <c:v>10</c:v>
                </c:pt>
                <c:pt idx="3">
                  <c:v>278</c:v>
                </c:pt>
              </c:numCache>
            </c:numRef>
          </c:val>
        </c:ser>
        <c:dLbls>
          <c:showLegendKey val="0"/>
          <c:showVal val="1"/>
          <c:showCatName val="0"/>
          <c:showSerName val="0"/>
          <c:showPercent val="0"/>
          <c:showBubbleSize val="0"/>
        </c:dLbls>
        <c:gapWidth val="150"/>
        <c:shape val="cylinder"/>
        <c:axId val="160423296"/>
        <c:axId val="165677312"/>
        <c:axId val="0"/>
      </c:bar3DChart>
      <c:catAx>
        <c:axId val="160423296"/>
        <c:scaling>
          <c:orientation val="minMax"/>
        </c:scaling>
        <c:delete val="0"/>
        <c:axPos val="l"/>
        <c:majorTickMark val="none"/>
        <c:minorTickMark val="none"/>
        <c:tickLblPos val="nextTo"/>
        <c:crossAx val="165677312"/>
        <c:crosses val="autoZero"/>
        <c:auto val="1"/>
        <c:lblAlgn val="ctr"/>
        <c:lblOffset val="100"/>
        <c:noMultiLvlLbl val="0"/>
      </c:catAx>
      <c:valAx>
        <c:axId val="165677312"/>
        <c:scaling>
          <c:orientation val="minMax"/>
        </c:scaling>
        <c:delete val="1"/>
        <c:axPos val="b"/>
        <c:numFmt formatCode="General" sourceLinked="1"/>
        <c:majorTickMark val="out"/>
        <c:minorTickMark val="none"/>
        <c:tickLblPos val="nextTo"/>
        <c:crossAx val="16042329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Sheet1!$B$103</c:f>
              <c:strCache>
                <c:ptCount val="1"/>
                <c:pt idx="0">
                  <c:v>1st Exposure</c:v>
                </c:pt>
              </c:strCache>
            </c:strRef>
          </c:tx>
          <c:invertIfNegative val="0"/>
          <c:cat>
            <c:strRef>
              <c:f>Sheet1!$A$104:$A$109</c:f>
              <c:strCache>
                <c:ptCount val="6"/>
                <c:pt idx="0">
                  <c:v>GAP/GHP</c:v>
                </c:pt>
                <c:pt idx="1">
                  <c:v>GMPs</c:v>
                </c:pt>
                <c:pt idx="2">
                  <c:v>HACCP</c:v>
                </c:pt>
                <c:pt idx="3">
                  <c:v>Insurance</c:v>
                </c:pt>
                <c:pt idx="4">
                  <c:v>Allergen</c:v>
                </c:pt>
                <c:pt idx="5">
                  <c:v>Recall</c:v>
                </c:pt>
              </c:strCache>
            </c:strRef>
          </c:cat>
          <c:val>
            <c:numRef>
              <c:f>Sheet1!$B$104:$B$109</c:f>
              <c:numCache>
                <c:formatCode>General</c:formatCode>
                <c:ptCount val="6"/>
                <c:pt idx="0">
                  <c:v>98</c:v>
                </c:pt>
                <c:pt idx="1">
                  <c:v>97</c:v>
                </c:pt>
                <c:pt idx="2">
                  <c:v>108</c:v>
                </c:pt>
                <c:pt idx="3">
                  <c:v>88</c:v>
                </c:pt>
                <c:pt idx="4">
                  <c:v>71</c:v>
                </c:pt>
                <c:pt idx="5">
                  <c:v>127</c:v>
                </c:pt>
              </c:numCache>
            </c:numRef>
          </c:val>
        </c:ser>
        <c:ser>
          <c:idx val="1"/>
          <c:order val="1"/>
          <c:tx>
            <c:strRef>
              <c:f>Sheet1!$C$103</c:f>
              <c:strCache>
                <c:ptCount val="1"/>
                <c:pt idx="0">
                  <c:v>N/A</c:v>
                </c:pt>
              </c:strCache>
            </c:strRef>
          </c:tx>
          <c:invertIfNegative val="0"/>
          <c:cat>
            <c:strRef>
              <c:f>Sheet1!$A$104:$A$109</c:f>
              <c:strCache>
                <c:ptCount val="6"/>
                <c:pt idx="0">
                  <c:v>GAP/GHP</c:v>
                </c:pt>
                <c:pt idx="1">
                  <c:v>GMPs</c:v>
                </c:pt>
                <c:pt idx="2">
                  <c:v>HACCP</c:v>
                </c:pt>
                <c:pt idx="3">
                  <c:v>Insurance</c:v>
                </c:pt>
                <c:pt idx="4">
                  <c:v>Allergen</c:v>
                </c:pt>
                <c:pt idx="5">
                  <c:v>Recall</c:v>
                </c:pt>
              </c:strCache>
            </c:strRef>
          </c:cat>
          <c:val>
            <c:numRef>
              <c:f>Sheet1!$C$104:$C$109</c:f>
              <c:numCache>
                <c:formatCode>General</c:formatCode>
                <c:ptCount val="6"/>
                <c:pt idx="0">
                  <c:v>26</c:v>
                </c:pt>
                <c:pt idx="1">
                  <c:v>39</c:v>
                </c:pt>
                <c:pt idx="2">
                  <c:v>32</c:v>
                </c:pt>
                <c:pt idx="3">
                  <c:v>11</c:v>
                </c:pt>
                <c:pt idx="4">
                  <c:v>30</c:v>
                </c:pt>
                <c:pt idx="5">
                  <c:v>28</c:v>
                </c:pt>
              </c:numCache>
            </c:numRef>
          </c:val>
        </c:ser>
        <c:ser>
          <c:idx val="2"/>
          <c:order val="2"/>
          <c:tx>
            <c:strRef>
              <c:f>Sheet1!$D$103</c:f>
              <c:strCache>
                <c:ptCount val="1"/>
                <c:pt idx="0">
                  <c:v>&gt; Info</c:v>
                </c:pt>
              </c:strCache>
            </c:strRef>
          </c:tx>
          <c:invertIfNegative val="0"/>
          <c:cat>
            <c:strRef>
              <c:f>Sheet1!$A$104:$A$109</c:f>
              <c:strCache>
                <c:ptCount val="6"/>
                <c:pt idx="0">
                  <c:v>GAP/GHP</c:v>
                </c:pt>
                <c:pt idx="1">
                  <c:v>GMPs</c:v>
                </c:pt>
                <c:pt idx="2">
                  <c:v>HACCP</c:v>
                </c:pt>
                <c:pt idx="3">
                  <c:v>Insurance</c:v>
                </c:pt>
                <c:pt idx="4">
                  <c:v>Allergen</c:v>
                </c:pt>
                <c:pt idx="5">
                  <c:v>Recall</c:v>
                </c:pt>
              </c:strCache>
            </c:strRef>
          </c:cat>
          <c:val>
            <c:numRef>
              <c:f>Sheet1!$D$104:$D$109</c:f>
              <c:numCache>
                <c:formatCode>General</c:formatCode>
                <c:ptCount val="6"/>
                <c:pt idx="0">
                  <c:v>68</c:v>
                </c:pt>
                <c:pt idx="1">
                  <c:v>62</c:v>
                </c:pt>
                <c:pt idx="2">
                  <c:v>70</c:v>
                </c:pt>
                <c:pt idx="3">
                  <c:v>85</c:v>
                </c:pt>
                <c:pt idx="4">
                  <c:v>41</c:v>
                </c:pt>
                <c:pt idx="5">
                  <c:v>58</c:v>
                </c:pt>
              </c:numCache>
            </c:numRef>
          </c:val>
        </c:ser>
        <c:ser>
          <c:idx val="3"/>
          <c:order val="3"/>
          <c:tx>
            <c:strRef>
              <c:f>Sheet1!$E$103</c:f>
              <c:strCache>
                <c:ptCount val="1"/>
                <c:pt idx="0">
                  <c:v>Will adopt</c:v>
                </c:pt>
              </c:strCache>
            </c:strRef>
          </c:tx>
          <c:invertIfNegative val="0"/>
          <c:cat>
            <c:strRef>
              <c:f>Sheet1!$A$104:$A$109</c:f>
              <c:strCache>
                <c:ptCount val="6"/>
                <c:pt idx="0">
                  <c:v>GAP/GHP</c:v>
                </c:pt>
                <c:pt idx="1">
                  <c:v>GMPs</c:v>
                </c:pt>
                <c:pt idx="2">
                  <c:v>HACCP</c:v>
                </c:pt>
                <c:pt idx="3">
                  <c:v>Insurance</c:v>
                </c:pt>
                <c:pt idx="4">
                  <c:v>Allergen</c:v>
                </c:pt>
                <c:pt idx="5">
                  <c:v>Recall</c:v>
                </c:pt>
              </c:strCache>
            </c:strRef>
          </c:cat>
          <c:val>
            <c:numRef>
              <c:f>Sheet1!$E$104:$E$109</c:f>
              <c:numCache>
                <c:formatCode>General</c:formatCode>
                <c:ptCount val="6"/>
                <c:pt idx="0">
                  <c:v>151</c:v>
                </c:pt>
                <c:pt idx="1">
                  <c:v>142</c:v>
                </c:pt>
                <c:pt idx="2">
                  <c:v>121</c:v>
                </c:pt>
                <c:pt idx="3">
                  <c:v>149</c:v>
                </c:pt>
                <c:pt idx="4">
                  <c:v>176</c:v>
                </c:pt>
                <c:pt idx="5">
                  <c:v>131</c:v>
                </c:pt>
              </c:numCache>
            </c:numRef>
          </c:val>
        </c:ser>
        <c:dLbls>
          <c:showLegendKey val="0"/>
          <c:showVal val="0"/>
          <c:showCatName val="0"/>
          <c:showSerName val="0"/>
          <c:showPercent val="0"/>
          <c:showBubbleSize val="0"/>
        </c:dLbls>
        <c:gapWidth val="75"/>
        <c:shape val="cylinder"/>
        <c:axId val="167809408"/>
        <c:axId val="167810944"/>
        <c:axId val="0"/>
      </c:bar3DChart>
      <c:catAx>
        <c:axId val="167809408"/>
        <c:scaling>
          <c:orientation val="minMax"/>
        </c:scaling>
        <c:delete val="0"/>
        <c:axPos val="b"/>
        <c:majorTickMark val="none"/>
        <c:minorTickMark val="none"/>
        <c:tickLblPos val="nextTo"/>
        <c:crossAx val="167810944"/>
        <c:crosses val="autoZero"/>
        <c:auto val="1"/>
        <c:lblAlgn val="ctr"/>
        <c:lblOffset val="100"/>
        <c:noMultiLvlLbl val="0"/>
      </c:catAx>
      <c:valAx>
        <c:axId val="167810944"/>
        <c:scaling>
          <c:orientation val="minMax"/>
        </c:scaling>
        <c:delete val="0"/>
        <c:axPos val="l"/>
        <c:majorGridlines/>
        <c:numFmt formatCode="General" sourceLinked="1"/>
        <c:majorTickMark val="none"/>
        <c:minorTickMark val="none"/>
        <c:tickLblPos val="nextTo"/>
        <c:spPr>
          <a:ln w="9525">
            <a:noFill/>
          </a:ln>
        </c:spPr>
        <c:crossAx val="16780940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Sheet1!$A$164:$A$170</c:f>
              <c:strCache>
                <c:ptCount val="7"/>
                <c:pt idx="0">
                  <c:v>My business is the same as before the workshop</c:v>
                </c:pt>
                <c:pt idx="1">
                  <c:v>My business has expanded/diversified since the workshop</c:v>
                </c:pt>
                <c:pt idx="2">
                  <c:v>I started a new business</c:v>
                </c:pt>
                <c:pt idx="3">
                  <c:v>I have continued to research my business idea (but not yet started)</c:v>
                </c:pt>
                <c:pt idx="4">
                  <c:v>I have put the idea of starting a business "on hold"</c:v>
                </c:pt>
                <c:pt idx="5">
                  <c:v>I decided not to start a food business</c:v>
                </c:pt>
                <c:pt idx="6">
                  <c:v>Started another (non-food) business</c:v>
                </c:pt>
              </c:strCache>
            </c:strRef>
          </c:cat>
          <c:val>
            <c:numRef>
              <c:f>Sheet1!$B$164:$B$170</c:f>
              <c:numCache>
                <c:formatCode>General</c:formatCode>
                <c:ptCount val="7"/>
                <c:pt idx="0">
                  <c:v>4</c:v>
                </c:pt>
                <c:pt idx="1">
                  <c:v>6</c:v>
                </c:pt>
                <c:pt idx="2">
                  <c:v>11</c:v>
                </c:pt>
                <c:pt idx="3">
                  <c:v>20</c:v>
                </c:pt>
                <c:pt idx="4">
                  <c:v>9</c:v>
                </c:pt>
                <c:pt idx="5">
                  <c:v>5</c:v>
                </c:pt>
                <c:pt idx="6">
                  <c:v>2</c:v>
                </c:pt>
              </c:numCache>
            </c:numRef>
          </c:val>
        </c:ser>
        <c:dLbls>
          <c:showLegendKey val="0"/>
          <c:showVal val="0"/>
          <c:showCatName val="0"/>
          <c:showSerName val="0"/>
          <c:showPercent val="0"/>
          <c:showBubbleSize val="0"/>
        </c:dLbls>
        <c:gapWidth val="150"/>
        <c:shape val="cylinder"/>
        <c:axId val="160373376"/>
        <c:axId val="165681792"/>
        <c:axId val="0"/>
      </c:bar3DChart>
      <c:catAx>
        <c:axId val="160373376"/>
        <c:scaling>
          <c:orientation val="minMax"/>
        </c:scaling>
        <c:delete val="0"/>
        <c:axPos val="l"/>
        <c:majorTickMark val="out"/>
        <c:minorTickMark val="none"/>
        <c:tickLblPos val="nextTo"/>
        <c:txPr>
          <a:bodyPr/>
          <a:lstStyle/>
          <a:p>
            <a:pPr>
              <a:defRPr sz="1400"/>
            </a:pPr>
            <a:endParaRPr lang="en-US"/>
          </a:p>
        </c:txPr>
        <c:crossAx val="165681792"/>
        <c:crosses val="autoZero"/>
        <c:auto val="1"/>
        <c:lblAlgn val="ctr"/>
        <c:lblOffset val="100"/>
        <c:noMultiLvlLbl val="0"/>
      </c:catAx>
      <c:valAx>
        <c:axId val="165681792"/>
        <c:scaling>
          <c:orientation val="minMax"/>
        </c:scaling>
        <c:delete val="0"/>
        <c:axPos val="b"/>
        <c:majorGridlines/>
        <c:numFmt formatCode="General" sourceLinked="1"/>
        <c:majorTickMark val="out"/>
        <c:minorTickMark val="none"/>
        <c:tickLblPos val="nextTo"/>
        <c:crossAx val="16037337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Sheet1!$A$178</c:f>
              <c:strCache>
                <c:ptCount val="1"/>
                <c:pt idx="0">
                  <c:v>Researched further</c:v>
                </c:pt>
              </c:strCache>
            </c:strRef>
          </c:tx>
          <c:invertIfNegative val="0"/>
          <c:cat>
            <c:strRef>
              <c:f>Sheet1!$B$177:$G$177</c:f>
              <c:strCache>
                <c:ptCount val="6"/>
                <c:pt idx="0">
                  <c:v>GAPs/GHPs</c:v>
                </c:pt>
                <c:pt idx="1">
                  <c:v>GMPs</c:v>
                </c:pt>
                <c:pt idx="2">
                  <c:v>HACCP</c:v>
                </c:pt>
                <c:pt idx="3">
                  <c:v>Allergen </c:v>
                </c:pt>
                <c:pt idx="4">
                  <c:v>Recall</c:v>
                </c:pt>
                <c:pt idx="5">
                  <c:v>Insurance</c:v>
                </c:pt>
              </c:strCache>
            </c:strRef>
          </c:cat>
          <c:val>
            <c:numRef>
              <c:f>Sheet1!$B$178:$G$178</c:f>
              <c:numCache>
                <c:formatCode>General</c:formatCode>
                <c:ptCount val="6"/>
                <c:pt idx="0">
                  <c:v>18</c:v>
                </c:pt>
                <c:pt idx="1">
                  <c:v>25</c:v>
                </c:pt>
                <c:pt idx="2">
                  <c:v>19</c:v>
                </c:pt>
                <c:pt idx="3">
                  <c:v>20</c:v>
                </c:pt>
                <c:pt idx="4">
                  <c:v>12</c:v>
                </c:pt>
                <c:pt idx="5">
                  <c:v>20</c:v>
                </c:pt>
              </c:numCache>
            </c:numRef>
          </c:val>
        </c:ser>
        <c:ser>
          <c:idx val="1"/>
          <c:order val="1"/>
          <c:tx>
            <c:strRef>
              <c:f>Sheet1!$A$179</c:f>
              <c:strCache>
                <c:ptCount val="1"/>
                <c:pt idx="0">
                  <c:v>Attended a class or talked to consultant</c:v>
                </c:pt>
              </c:strCache>
            </c:strRef>
          </c:tx>
          <c:invertIfNegative val="0"/>
          <c:cat>
            <c:strRef>
              <c:f>Sheet1!$B$177:$G$177</c:f>
              <c:strCache>
                <c:ptCount val="6"/>
                <c:pt idx="0">
                  <c:v>GAPs/GHPs</c:v>
                </c:pt>
                <c:pt idx="1">
                  <c:v>GMPs</c:v>
                </c:pt>
                <c:pt idx="2">
                  <c:v>HACCP</c:v>
                </c:pt>
                <c:pt idx="3">
                  <c:v>Allergen </c:v>
                </c:pt>
                <c:pt idx="4">
                  <c:v>Recall</c:v>
                </c:pt>
                <c:pt idx="5">
                  <c:v>Insurance</c:v>
                </c:pt>
              </c:strCache>
            </c:strRef>
          </c:cat>
          <c:val>
            <c:numRef>
              <c:f>Sheet1!$B$179:$G$179</c:f>
              <c:numCache>
                <c:formatCode>General</c:formatCode>
                <c:ptCount val="6"/>
                <c:pt idx="0">
                  <c:v>5</c:v>
                </c:pt>
                <c:pt idx="1">
                  <c:v>5</c:v>
                </c:pt>
                <c:pt idx="2">
                  <c:v>8</c:v>
                </c:pt>
                <c:pt idx="3">
                  <c:v>4</c:v>
                </c:pt>
                <c:pt idx="4">
                  <c:v>5</c:v>
                </c:pt>
                <c:pt idx="5">
                  <c:v>9</c:v>
                </c:pt>
              </c:numCache>
            </c:numRef>
          </c:val>
        </c:ser>
        <c:ser>
          <c:idx val="2"/>
          <c:order val="2"/>
          <c:tx>
            <c:strRef>
              <c:f>Sheet1!$A$180</c:f>
              <c:strCache>
                <c:ptCount val="1"/>
                <c:pt idx="0">
                  <c:v>Adopted/expanded use of strategy</c:v>
                </c:pt>
              </c:strCache>
            </c:strRef>
          </c:tx>
          <c:invertIfNegative val="0"/>
          <c:cat>
            <c:strRef>
              <c:f>Sheet1!$B$177:$G$177</c:f>
              <c:strCache>
                <c:ptCount val="6"/>
                <c:pt idx="0">
                  <c:v>GAPs/GHPs</c:v>
                </c:pt>
                <c:pt idx="1">
                  <c:v>GMPs</c:v>
                </c:pt>
                <c:pt idx="2">
                  <c:v>HACCP</c:v>
                </c:pt>
                <c:pt idx="3">
                  <c:v>Allergen </c:v>
                </c:pt>
                <c:pt idx="4">
                  <c:v>Recall</c:v>
                </c:pt>
                <c:pt idx="5">
                  <c:v>Insurance</c:v>
                </c:pt>
              </c:strCache>
            </c:strRef>
          </c:cat>
          <c:val>
            <c:numRef>
              <c:f>Sheet1!$B$180:$G$180</c:f>
              <c:numCache>
                <c:formatCode>General</c:formatCode>
                <c:ptCount val="6"/>
                <c:pt idx="0">
                  <c:v>9</c:v>
                </c:pt>
                <c:pt idx="1">
                  <c:v>5</c:v>
                </c:pt>
                <c:pt idx="2">
                  <c:v>4</c:v>
                </c:pt>
                <c:pt idx="3">
                  <c:v>8</c:v>
                </c:pt>
                <c:pt idx="4">
                  <c:v>4</c:v>
                </c:pt>
                <c:pt idx="5">
                  <c:v>11</c:v>
                </c:pt>
              </c:numCache>
            </c:numRef>
          </c:val>
        </c:ser>
        <c:dLbls>
          <c:showLegendKey val="0"/>
          <c:showVal val="0"/>
          <c:showCatName val="0"/>
          <c:showSerName val="0"/>
          <c:showPercent val="0"/>
          <c:showBubbleSize val="0"/>
        </c:dLbls>
        <c:gapWidth val="150"/>
        <c:shape val="cylinder"/>
        <c:axId val="170354560"/>
        <c:axId val="170356096"/>
        <c:axId val="0"/>
      </c:bar3DChart>
      <c:catAx>
        <c:axId val="170354560"/>
        <c:scaling>
          <c:orientation val="minMax"/>
        </c:scaling>
        <c:delete val="0"/>
        <c:axPos val="b"/>
        <c:majorTickMark val="out"/>
        <c:minorTickMark val="none"/>
        <c:tickLblPos val="nextTo"/>
        <c:txPr>
          <a:bodyPr/>
          <a:lstStyle/>
          <a:p>
            <a:pPr>
              <a:defRPr sz="1600"/>
            </a:pPr>
            <a:endParaRPr lang="en-US"/>
          </a:p>
        </c:txPr>
        <c:crossAx val="170356096"/>
        <c:crosses val="autoZero"/>
        <c:auto val="1"/>
        <c:lblAlgn val="ctr"/>
        <c:lblOffset val="100"/>
        <c:noMultiLvlLbl val="0"/>
      </c:catAx>
      <c:valAx>
        <c:axId val="170356096"/>
        <c:scaling>
          <c:orientation val="minMax"/>
        </c:scaling>
        <c:delete val="0"/>
        <c:axPos val="l"/>
        <c:majorGridlines/>
        <c:numFmt formatCode="General" sourceLinked="1"/>
        <c:majorTickMark val="out"/>
        <c:minorTickMark val="none"/>
        <c:tickLblPos val="nextTo"/>
        <c:crossAx val="170354560"/>
        <c:crosses val="autoZero"/>
        <c:crossBetween val="between"/>
      </c:valAx>
    </c:plotArea>
    <c:legend>
      <c:legendPos val="r"/>
      <c:layout/>
      <c:overlay val="0"/>
      <c:txPr>
        <a:bodyPr/>
        <a:lstStyle/>
        <a:p>
          <a:pPr>
            <a:defRPr sz="16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04D8D8-F9B1-E545-894D-8DED6CC9DBEB}" type="datetimeFigureOut">
              <a:rPr lang="es-ES" smtClean="0"/>
              <a:t>20/04/2016</a:t>
            </a:fld>
            <a:endParaRPr lang="en-U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02B041C-7891-6341-89C7-E17013C1FDCE}" type="slidenum">
              <a:rPr lang="en-US" smtClean="0"/>
              <a:t>‹#›</a:t>
            </a:fld>
            <a:endParaRPr lang="en-US"/>
          </a:p>
        </p:txBody>
      </p:sp>
    </p:spTree>
    <p:extLst>
      <p:ext uri="{BB962C8B-B14F-4D97-AF65-F5344CB8AC3E}">
        <p14:creationId xmlns:p14="http://schemas.microsoft.com/office/powerpoint/2010/main" val="17785634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1F9830-0AE9-1C49-A90B-B1289604291A}" type="datetimeFigureOut">
              <a:rPr lang="es-ES" smtClean="0"/>
              <a:t>20/04/2016</a:t>
            </a:fld>
            <a:endParaRPr lang="en-U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n-U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8CA76F-A91B-A942-9A05-B37830632A6C}" type="slidenum">
              <a:rPr lang="en-US" smtClean="0"/>
              <a:t>‹#›</a:t>
            </a:fld>
            <a:endParaRPr lang="en-US"/>
          </a:p>
        </p:txBody>
      </p:sp>
    </p:spTree>
    <p:extLst>
      <p:ext uri="{BB962C8B-B14F-4D97-AF65-F5344CB8AC3E}">
        <p14:creationId xmlns:p14="http://schemas.microsoft.com/office/powerpoint/2010/main" val="331791600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½ minute</a:t>
            </a:r>
          </a:p>
          <a:p>
            <a:r>
              <a:rPr lang="en-US" dirty="0" smtClean="0"/>
              <a:t>This presentation will discuss the constantly evolving world of food business development and the need to assist farmers – especially starting and women farmers – to understand how regulations, production realities and the marketplace all present their own special risks because of the installation of the Food Safety Modernization Act of 2011.</a:t>
            </a:r>
          </a:p>
          <a:p>
            <a:endParaRPr lang="en-US" dirty="0"/>
          </a:p>
          <a:p>
            <a:r>
              <a:rPr lang="en-US" dirty="0" smtClean="0"/>
              <a:t>We will focus on a program developed by Penn State Extension, “Food for Profit,” which has been modified to introduce necessary strategies that farmers and food entrepreneurs can consider, research and adopt to address the heightened food safety environment.</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½ minute</a:t>
            </a:r>
          </a:p>
          <a:p>
            <a:endParaRPr lang="en-US" dirty="0" smtClean="0"/>
          </a:p>
          <a:p>
            <a:r>
              <a:rPr lang="en-US" dirty="0" smtClean="0"/>
              <a:t>Finally, it is the business owner’s legal and ethical responsibility to remove any product from the marketplace that may present a hazard to the customer.</a:t>
            </a:r>
          </a:p>
          <a:p>
            <a:endParaRPr lang="en-US" dirty="0"/>
          </a:p>
          <a:p>
            <a:r>
              <a:rPr lang="en-US" dirty="0" smtClean="0"/>
              <a:t>At one time, recalls were rare – and so it is unusual to see a company planning ahead for potential recall. However, in the FSMA world, it is necessary to visualize what might happen, form a team and assign roles, test-run the recall plan and make sure that that plan is in writing.</a:t>
            </a:r>
          </a:p>
          <a:p>
            <a:endParaRPr lang="en-US" dirty="0"/>
          </a:p>
          <a:p>
            <a:r>
              <a:rPr lang="en-US" dirty="0" smtClean="0"/>
              <a:t>Because recalls frequently occur related to recognizable deviations from the planned processing of a food, HACCP plans and records often will be good indicators of potential events that will kick off a recall.</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10</a:t>
            </a:fld>
            <a:endParaRPr lang="en-US"/>
          </a:p>
        </p:txBody>
      </p:sp>
    </p:spTree>
    <p:extLst>
      <p:ext uri="{BB962C8B-B14F-4D97-AF65-F5344CB8AC3E}">
        <p14:creationId xmlns:p14="http://schemas.microsoft.com/office/powerpoint/2010/main" val="3040778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7500" lnSpcReduction="20000"/>
          </a:bodyPr>
          <a:lstStyle/>
          <a:p>
            <a:pPr>
              <a:defRPr/>
            </a:pPr>
            <a:r>
              <a:rPr lang="en-US" dirty="0" smtClean="0"/>
              <a:t>1 minute (must summarize what is said here – don’t read  this verbatim)</a:t>
            </a:r>
          </a:p>
          <a:p>
            <a:pPr>
              <a:defRPr/>
            </a:pPr>
            <a:endParaRPr lang="en-US" dirty="0"/>
          </a:p>
          <a:p>
            <a:pPr>
              <a:defRPr/>
            </a:pPr>
            <a:r>
              <a:rPr lang="en-US" dirty="0" smtClean="0"/>
              <a:t>Since we do not live in a perfect world, the unplanned, unexpected may occur – and insurance coverage helps to fill this gap.</a:t>
            </a:r>
          </a:p>
          <a:p>
            <a:pPr>
              <a:defRPr/>
            </a:pPr>
            <a:r>
              <a:rPr lang="en-US" dirty="0" smtClean="0"/>
              <a:t>These are insurance types that each food producer needs to consider (and discuss with a trusted insurance broker/agent):</a:t>
            </a:r>
          </a:p>
          <a:p>
            <a:pPr>
              <a:defRPr/>
            </a:pPr>
            <a:r>
              <a:rPr lang="en-US" b="1" dirty="0" smtClean="0"/>
              <a:t>General farm liability insurance </a:t>
            </a:r>
            <a:r>
              <a:rPr lang="en-US" dirty="0" smtClean="0"/>
              <a:t>typically protects against claims for bodily injury and property damage that occur on the farm premises or as a result of farm operations (IRMI, 2008). These policies cover accidents that affect farmers, employees, guests, and customers.  Applicable to pick-your-own operations and on-farm stands.</a:t>
            </a:r>
          </a:p>
          <a:p>
            <a:pPr>
              <a:defRPr/>
            </a:pPr>
            <a:r>
              <a:rPr lang="en-US" b="1" dirty="0" smtClean="0"/>
              <a:t>Commercial business liability insurance </a:t>
            </a:r>
            <a:r>
              <a:rPr lang="en-US" dirty="0" smtClean="0"/>
              <a:t>is necessary if your business undertakes activities that are not considered “agricultural” or “farming.” It works essentially the same way as general farm liability insurance. The insurance is appropriate for value-added enterprises and businesses with products that have shelf-life. This insurance is also appropriate for growers who sell in farmers’ markets or businesses sell more than a certain percentage of products that originate off-farm.</a:t>
            </a:r>
          </a:p>
          <a:p>
            <a:pPr>
              <a:defRPr/>
            </a:pPr>
            <a:r>
              <a:rPr lang="en-US" b="1" dirty="0" smtClean="0"/>
              <a:t>Product liability insurance </a:t>
            </a:r>
            <a:r>
              <a:rPr lang="en-US" dirty="0" smtClean="0"/>
              <a:t>is coverage protects your business against consumer claims of injury caused by a defective or hazardous product. Most retail stores require that food products they carry have a minimum level of product liability coverage (normally a $1 million policy or more). It is important to understand, however, that food product liability insurance strictly covers claims of injured parties and not recall costs.  </a:t>
            </a:r>
          </a:p>
          <a:p>
            <a:pPr>
              <a:defRPr/>
            </a:pPr>
            <a:endParaRPr lang="en-US" sz="400" dirty="0"/>
          </a:p>
          <a:p>
            <a:pPr>
              <a:defRPr/>
            </a:pPr>
            <a:r>
              <a:rPr lang="en-US" dirty="0" smtClean="0"/>
              <a:t>For that reason,  your product is going to be sold by an intermediary (you are not direct marketing) you may consider these types of coverage:</a:t>
            </a:r>
          </a:p>
          <a:p>
            <a:pPr>
              <a:defRPr/>
            </a:pPr>
            <a:r>
              <a:rPr lang="en-US" b="1" dirty="0" smtClean="0"/>
              <a:t>Product recall insurance </a:t>
            </a:r>
            <a:r>
              <a:rPr lang="en-US" dirty="0" smtClean="0"/>
              <a:t>typically covers only the actual or direct costs of a product recall, such as costs associated with getting the contaminated product off the shelf and destroyed, cost of replacing contaminated products, and transportation costs. It does not cover other indirect costs or losses due to the product recall or an outbreak warning, such as third party expenses, loss of profit, and business interruption losses. </a:t>
            </a:r>
          </a:p>
          <a:p>
            <a:pPr>
              <a:defRPr/>
            </a:pPr>
            <a:r>
              <a:rPr lang="en-US" b="1" dirty="0" smtClean="0"/>
              <a:t>Accidental or product contamination insurance </a:t>
            </a:r>
            <a:r>
              <a:rPr lang="en-US" dirty="0" smtClean="0"/>
              <a:t>covers both the direct and indirect costs of product recall. It also insures growers against claims resulting from their own unintentional distribution of a product deemed unsafe. However, as with the product recall policy above, this coverage applies only to those growers whose product was contaminated. Those growers who suffered loss of profit or business interruption losses but were not contaminated (their product was rejected as a precaution or due to a market scare) typically will not be covered under this policy. </a:t>
            </a:r>
          </a:p>
          <a:p>
            <a:pPr>
              <a:defRPr/>
            </a:pPr>
            <a:r>
              <a:rPr lang="en-US" b="1" dirty="0" smtClean="0"/>
              <a:t>Malicious tampering insurance </a:t>
            </a:r>
            <a:r>
              <a:rPr lang="en-US" dirty="0" smtClean="0"/>
              <a:t>is more comprehensive insurance that covers losses from criminal actions of sabotage against the producer, as well as the losses covered in the accidental or product contamination policy (the indirect and direct recall costs). The accidental contamination provision of the policy covers the following losses: (1) recall expenses, (2) lost gross profit, (3) rehabilitation expenses, and (4) crisis response. </a:t>
            </a:r>
          </a:p>
          <a:p>
            <a:pPr>
              <a:defRPr/>
            </a:pPr>
            <a:endParaRPr 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29057" indent="-280406" eaLnBrk="0" hangingPunct="0">
              <a:spcBef>
                <a:spcPct val="30000"/>
              </a:spcBef>
              <a:defRPr sz="1200">
                <a:solidFill>
                  <a:schemeClr val="tx1"/>
                </a:solidFill>
                <a:latin typeface="Calibri" pitchFamily="34" charset="0"/>
              </a:defRPr>
            </a:lvl2pPr>
            <a:lvl3pPr marL="1121626" indent="-224325" eaLnBrk="0" hangingPunct="0">
              <a:spcBef>
                <a:spcPct val="30000"/>
              </a:spcBef>
              <a:defRPr sz="1200">
                <a:solidFill>
                  <a:schemeClr val="tx1"/>
                </a:solidFill>
                <a:latin typeface="Calibri" pitchFamily="34" charset="0"/>
              </a:defRPr>
            </a:lvl3pPr>
            <a:lvl4pPr marL="1570276" indent="-224325" eaLnBrk="0" hangingPunct="0">
              <a:spcBef>
                <a:spcPct val="30000"/>
              </a:spcBef>
              <a:defRPr sz="1200">
                <a:solidFill>
                  <a:schemeClr val="tx1"/>
                </a:solidFill>
                <a:latin typeface="Calibri" pitchFamily="34" charset="0"/>
              </a:defRPr>
            </a:lvl4pPr>
            <a:lvl5pPr marL="2018927" indent="-224325" eaLnBrk="0" hangingPunct="0">
              <a:spcBef>
                <a:spcPct val="30000"/>
              </a:spcBef>
              <a:defRPr sz="1200">
                <a:solidFill>
                  <a:schemeClr val="tx1"/>
                </a:solidFill>
                <a:latin typeface="Calibri" pitchFamily="34" charset="0"/>
              </a:defRPr>
            </a:lvl5pPr>
            <a:lvl6pPr marL="2467577" indent="-224325" eaLnBrk="0" fontAlgn="base" hangingPunct="0">
              <a:spcBef>
                <a:spcPct val="30000"/>
              </a:spcBef>
              <a:spcAft>
                <a:spcPct val="0"/>
              </a:spcAft>
              <a:defRPr sz="1200">
                <a:solidFill>
                  <a:schemeClr val="tx1"/>
                </a:solidFill>
                <a:latin typeface="Calibri" pitchFamily="34" charset="0"/>
              </a:defRPr>
            </a:lvl6pPr>
            <a:lvl7pPr marL="2916227" indent="-224325" eaLnBrk="0" fontAlgn="base" hangingPunct="0">
              <a:spcBef>
                <a:spcPct val="30000"/>
              </a:spcBef>
              <a:spcAft>
                <a:spcPct val="0"/>
              </a:spcAft>
              <a:defRPr sz="1200">
                <a:solidFill>
                  <a:schemeClr val="tx1"/>
                </a:solidFill>
                <a:latin typeface="Calibri" pitchFamily="34" charset="0"/>
              </a:defRPr>
            </a:lvl7pPr>
            <a:lvl8pPr marL="3364878" indent="-224325" eaLnBrk="0" fontAlgn="base" hangingPunct="0">
              <a:spcBef>
                <a:spcPct val="30000"/>
              </a:spcBef>
              <a:spcAft>
                <a:spcPct val="0"/>
              </a:spcAft>
              <a:defRPr sz="1200">
                <a:solidFill>
                  <a:schemeClr val="tx1"/>
                </a:solidFill>
                <a:latin typeface="Calibri" pitchFamily="34" charset="0"/>
              </a:defRPr>
            </a:lvl8pPr>
            <a:lvl9pPr marL="3813528" indent="-22432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F538887-5DD3-412B-9767-8FD442CC27F5}" type="slidenum">
              <a:rPr lang="en-US" altLang="en-US" smtClean="0"/>
              <a:pPr eaLnBrk="1" hangingPunct="1">
                <a:spcBef>
                  <a:spcPct val="0"/>
                </a:spcBef>
              </a:pPr>
              <a:t>11</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½ minute</a:t>
            </a:r>
          </a:p>
          <a:p>
            <a:endParaRPr lang="en-US" dirty="0"/>
          </a:p>
          <a:p>
            <a:r>
              <a:rPr lang="en-US" dirty="0" smtClean="0"/>
              <a:t>It is important that new food business owners, as well as seasoned business owners who must modify their practices due to FSMA realize the cost of compliance.</a:t>
            </a:r>
          </a:p>
          <a:p>
            <a:endParaRPr lang="en-US" dirty="0"/>
          </a:p>
          <a:p>
            <a:r>
              <a:rPr lang="en-US" dirty="0" smtClean="0"/>
              <a:t>New equipment and processes are often needed</a:t>
            </a:r>
          </a:p>
          <a:p>
            <a:endParaRPr lang="en-US" dirty="0"/>
          </a:p>
          <a:p>
            <a:r>
              <a:rPr lang="en-US" dirty="0" smtClean="0"/>
              <a:t>Creating a paper trail is essential</a:t>
            </a:r>
          </a:p>
          <a:p>
            <a:endParaRPr lang="en-US" dirty="0"/>
          </a:p>
          <a:p>
            <a:r>
              <a:rPr lang="en-US" dirty="0" smtClean="0"/>
              <a:t>Food business people and their employees must get additional training appropriate to commercial food preparation and (in some cases) form new habits.</a:t>
            </a:r>
          </a:p>
          <a:p>
            <a:endParaRPr lang="en-US" dirty="0"/>
          </a:p>
          <a:p>
            <a:r>
              <a:rPr lang="en-US" dirty="0" smtClean="0"/>
              <a:t>None of these food safety requirements mean that all products will be “perfect,” and since everyone is required to comply, there is no direct competitive advantage to having these food safety protocols in place, but they do represent real costs in starting (and managing) food businesses in 2016 and into the future.</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12</a:t>
            </a:fld>
            <a:endParaRPr lang="en-US"/>
          </a:p>
        </p:txBody>
      </p:sp>
    </p:spTree>
    <p:extLst>
      <p:ext uri="{BB962C8B-B14F-4D97-AF65-F5344CB8AC3E}">
        <p14:creationId xmlns:p14="http://schemas.microsoft.com/office/powerpoint/2010/main" val="18416796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minute</a:t>
            </a:r>
          </a:p>
          <a:p>
            <a:endParaRPr lang="en-US" dirty="0" smtClean="0"/>
          </a:p>
          <a:p>
            <a:r>
              <a:rPr lang="en-US" dirty="0" smtClean="0"/>
              <a:t>Since 1992, Penn State Extension has delivered “Food for Profit” workshops to people who want to start a food business.  This one-day session has a consistent set of topics, successful educational materials, and matrices to assess compliance.</a:t>
            </a:r>
          </a:p>
          <a:p>
            <a:endParaRPr lang="en-US" dirty="0" smtClean="0"/>
          </a:p>
          <a:p>
            <a:r>
              <a:rPr lang="en-US" dirty="0" smtClean="0"/>
              <a:t>In 2010 (prior to the FSMA), a NE Risk Management Education grant funded a project to add food risk management through food safety strategies – which at that time would have been voluntary but practical – to the established curriculum</a:t>
            </a:r>
          </a:p>
          <a:p>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½  minute</a:t>
            </a:r>
          </a:p>
          <a:p>
            <a:endParaRPr lang="en-US" dirty="0" smtClean="0"/>
          </a:p>
          <a:p>
            <a:r>
              <a:rPr lang="en-US" dirty="0" smtClean="0"/>
              <a:t>As a result, the trained Extension personnel began to provide basic introduction to GAPS/GHPS, GMPS, HACCP, Allergen Notification, Proactive Recall Planning, and Insurance Coverage as part of the Food for Profit workshop, integrated several times throughout the agenda.</a:t>
            </a:r>
          </a:p>
          <a:p>
            <a:endParaRPr lang="en-US" dirty="0"/>
          </a:p>
          <a:p>
            <a:r>
              <a:rPr lang="en-US" dirty="0" smtClean="0"/>
              <a:t>In addition, a second, more in-depth class was created and launched – “Managing Risk for Food Business” – using an interactive format to have students experience aspects of each strategy, and determine which ones would best fit their business ventures.</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defTabSz="897301">
              <a:defRPr/>
            </a:pPr>
            <a:r>
              <a:rPr lang="en-US" dirty="0"/>
              <a:t>1</a:t>
            </a:r>
            <a:r>
              <a:rPr lang="en-US" dirty="0" smtClean="0"/>
              <a:t> minute</a:t>
            </a:r>
          </a:p>
          <a:p>
            <a:endParaRPr lang="en-US" dirty="0"/>
          </a:p>
          <a:p>
            <a:r>
              <a:rPr lang="en-US" dirty="0" smtClean="0"/>
              <a:t>Due to a NE SARE Professional Development Grant, the Penn State development team has offered a train-the-trainer program to introduce additional Extension personnel in several states to the Food for Profit workshop and materials to enhance farmer and food entrepreneur exposure to FSMA related activities.</a:t>
            </a:r>
          </a:p>
          <a:p>
            <a:endParaRPr lang="en-US" dirty="0"/>
          </a:p>
          <a:p>
            <a:r>
              <a:rPr lang="en-US" dirty="0" smtClean="0"/>
              <a:t>Since fall 2010, just short of 1600 participants have attended a Food for Profit or Managing Risk class; 312 of them since October 2015. Each participant is provided a survey to complete during the class day – and most people do fill out at least a portion.</a:t>
            </a:r>
          </a:p>
          <a:p>
            <a:endParaRPr lang="en-US" dirty="0"/>
          </a:p>
          <a:p>
            <a:r>
              <a:rPr lang="en-US" dirty="0" smtClean="0"/>
              <a:t>Basic satisfaction of these participants in this educational opportunity is noted on this </a:t>
            </a:r>
            <a:r>
              <a:rPr lang="en-US" dirty="0"/>
              <a:t>slide. </a:t>
            </a:r>
            <a:r>
              <a:rPr lang="en-US" dirty="0" smtClean="0"/>
              <a:t> As you can see, response </a:t>
            </a:r>
            <a:r>
              <a:rPr lang="en-US" dirty="0"/>
              <a:t>to Food for Profit has been extremely positive (quickly go over numbers on this slide).</a:t>
            </a:r>
          </a:p>
          <a:p>
            <a:endParaRPr lang="en-US" dirty="0"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C602B6-8DF3-4E8B-9452-40F53A785213}"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¼ minute</a:t>
            </a:r>
          </a:p>
          <a:p>
            <a:endParaRPr lang="en-US" dirty="0" smtClean="0"/>
          </a:p>
          <a:p>
            <a:r>
              <a:rPr lang="en-US" dirty="0" smtClean="0"/>
              <a:t>Although original audiences for this class were largely women, the most recent classes show a distribution of 2 to 1, women to men. </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16</a:t>
            </a:fld>
            <a:endParaRPr lang="en-US"/>
          </a:p>
        </p:txBody>
      </p:sp>
    </p:spTree>
    <p:extLst>
      <p:ext uri="{BB962C8B-B14F-4D97-AF65-F5344CB8AC3E}">
        <p14:creationId xmlns:p14="http://schemas.microsoft.com/office/powerpoint/2010/main" val="1456928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7301">
              <a:defRPr/>
            </a:pPr>
            <a:r>
              <a:rPr lang="en-US" dirty="0" smtClean="0"/>
              <a:t>¼  minute</a:t>
            </a:r>
          </a:p>
          <a:p>
            <a:pPr>
              <a:defRPr/>
            </a:pPr>
            <a:endParaRPr lang="en-US" dirty="0" smtClean="0"/>
          </a:p>
          <a:p>
            <a:pPr>
              <a:defRPr/>
            </a:pPr>
            <a:r>
              <a:rPr lang="en-US" dirty="0" smtClean="0"/>
              <a:t>Keeping in mind the tightening of food safety matters by FDA and USDA, it is important to see that when asked about the importance of “The need to ensure that my production methods follow food safety practices and procedures,” 95% (278</a:t>
            </a:r>
            <a:r>
              <a:rPr lang="en-US" baseline="0" dirty="0" smtClean="0"/>
              <a:t> </a:t>
            </a:r>
            <a:r>
              <a:rPr lang="en-US" dirty="0" smtClean="0"/>
              <a:t>out of 292) of the respondents indicated that this is “very important” in the current marketplace, their opinion formed by attending this workshop.</a:t>
            </a:r>
          </a:p>
          <a:p>
            <a:pPr>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1½ minute</a:t>
            </a:r>
          </a:p>
          <a:p>
            <a:endParaRPr lang="en-US" dirty="0" smtClean="0"/>
          </a:p>
          <a:p>
            <a:r>
              <a:rPr lang="en-US" dirty="0" smtClean="0"/>
              <a:t>Participants are also polled for information related to the 6 risk management strategies for food safety.</a:t>
            </a:r>
          </a:p>
          <a:p>
            <a:endParaRPr lang="en-US" dirty="0"/>
          </a:p>
          <a:p>
            <a:r>
              <a:rPr lang="en-US" dirty="0" smtClean="0"/>
              <a:t>The </a:t>
            </a:r>
            <a:r>
              <a:rPr lang="en-US" dirty="0" smtClean="0"/>
              <a:t>dark blue </a:t>
            </a:r>
            <a:r>
              <a:rPr lang="en-US" dirty="0" smtClean="0"/>
              <a:t>lines indicate first exposure to a strategy – as you can see, GAPs/GHPs, GMPs, HACCP and Proactive Recall are fairly new concepts.</a:t>
            </a:r>
          </a:p>
          <a:p>
            <a:endParaRPr lang="en-US" dirty="0"/>
          </a:p>
          <a:p>
            <a:r>
              <a:rPr lang="en-US" dirty="0" smtClean="0"/>
              <a:t>The </a:t>
            </a:r>
            <a:r>
              <a:rPr lang="en-US" dirty="0" smtClean="0"/>
              <a:t>light blue indicate </a:t>
            </a:r>
            <a:r>
              <a:rPr lang="en-US" dirty="0" smtClean="0"/>
              <a:t>responses that the strategies that “do not apply” to the respondent’s business idea. Relatively few people selected this option – especially in the case of insurance coverage.</a:t>
            </a:r>
          </a:p>
          <a:p>
            <a:endParaRPr lang="en-US" dirty="0"/>
          </a:p>
          <a:p>
            <a:r>
              <a:rPr lang="en-US" dirty="0" smtClean="0"/>
              <a:t>The green lines show the number of participants who wanted to learn more about a particular strategy; although the most selected was insurance coverage, HACCP, GAPs/GHPs and GMPs were often noted.</a:t>
            </a:r>
          </a:p>
          <a:p>
            <a:endParaRPr lang="en-US" dirty="0"/>
          </a:p>
          <a:p>
            <a:r>
              <a:rPr lang="en-US" dirty="0" smtClean="0"/>
              <a:t>Finally, the </a:t>
            </a:r>
            <a:r>
              <a:rPr lang="en-US" dirty="0" smtClean="0"/>
              <a:t>pink </a:t>
            </a:r>
            <a:r>
              <a:rPr lang="en-US" dirty="0" smtClean="0"/>
              <a:t>lines show intent to adopt a strategy as a result of attending the class; this intent was strongest for allergen notification, but all strategies showed ample numbers of people who wanted to follow through and act on what they had learned.</a:t>
            </a:r>
          </a:p>
        </p:txBody>
      </p:sp>
      <p:sp>
        <p:nvSpPr>
          <p:cNvPr id="4" name="Slide Number Placeholder 3"/>
          <p:cNvSpPr>
            <a:spLocks noGrp="1"/>
          </p:cNvSpPr>
          <p:nvPr>
            <p:ph type="sldNum" sz="quarter" idx="10"/>
          </p:nvPr>
        </p:nvSpPr>
        <p:spPr/>
        <p:txBody>
          <a:bodyPr/>
          <a:lstStyle/>
          <a:p>
            <a:fld id="{80157E10-2C0A-4FE4-9F87-A5182F439B4E}" type="slidenum">
              <a:rPr lang="en-US" smtClean="0"/>
              <a:pPr/>
              <a:t>18</a:t>
            </a:fld>
            <a:endParaRPr lang="en-US"/>
          </a:p>
        </p:txBody>
      </p:sp>
    </p:spTree>
    <p:extLst>
      <p:ext uri="{BB962C8B-B14F-4D97-AF65-F5344CB8AC3E}">
        <p14:creationId xmlns:p14="http://schemas.microsoft.com/office/powerpoint/2010/main" val="2756711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defTabSz="897301">
              <a:defRPr/>
            </a:pPr>
            <a:r>
              <a:rPr lang="en-US" dirty="0" smtClean="0"/>
              <a:t>1 minute</a:t>
            </a:r>
          </a:p>
          <a:p>
            <a:endParaRPr lang="en-US" dirty="0" smtClean="0"/>
          </a:p>
          <a:p>
            <a:r>
              <a:rPr lang="en-US" dirty="0" smtClean="0"/>
              <a:t>Of course, the best laid plans often are circumvented by time, energy and money. So, it is important to re-visit with the participants after a matter of months has gone by.</a:t>
            </a:r>
          </a:p>
          <a:p>
            <a:endParaRPr lang="en-US" dirty="0"/>
          </a:p>
          <a:p>
            <a:r>
              <a:rPr lang="en-US" dirty="0" smtClean="0"/>
              <a:t>In </a:t>
            </a:r>
            <a:r>
              <a:rPr lang="en-US" dirty="0"/>
              <a:t>September 2015, a subset of members of the </a:t>
            </a:r>
            <a:r>
              <a:rPr lang="en-US" dirty="0" smtClean="0"/>
              <a:t>522 individuals who attended Food </a:t>
            </a:r>
            <a:r>
              <a:rPr lang="en-US" dirty="0"/>
              <a:t>for Profit classes </a:t>
            </a:r>
            <a:r>
              <a:rPr lang="en-US" dirty="0" smtClean="0"/>
              <a:t>during 2014 in </a:t>
            </a:r>
            <a:r>
              <a:rPr lang="en-US" dirty="0"/>
              <a:t>Tennessee, Maryland, West Virginia and Pennsylvania (n=250) were invited to contribute to a six- to twelve-month post survey (on-line). </a:t>
            </a:r>
          </a:p>
          <a:p>
            <a:r>
              <a:rPr lang="en-US" dirty="0"/>
              <a:t>57 of those invited (23%) completed at least some responses, citing progress made toward start-up or development of a food business — and any research, adoption or fine-tuning of risk management strategies.</a:t>
            </a:r>
            <a:endParaRPr lang="en-US" dirty="0"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C602B6-8DF3-4E8B-9452-40F53A785213}"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defTabSz="897301">
              <a:defRPr/>
            </a:pPr>
            <a:r>
              <a:rPr lang="en-US" dirty="0" smtClean="0"/>
              <a:t>½ minute</a:t>
            </a:r>
          </a:p>
          <a:p>
            <a:r>
              <a:rPr lang="en-US" dirty="0" smtClean="0"/>
              <a:t>Our Food for Profit program has benefitted from support of NE Center for Risk Management Education, USDA/Risk Management Agency Partnership, and NE Sustainable Research and Education Funding.</a:t>
            </a:r>
          </a:p>
          <a:p>
            <a:endParaRPr lang="en-US" dirty="0"/>
          </a:p>
          <a:p>
            <a:r>
              <a:rPr lang="en-US" dirty="0" smtClean="0"/>
              <a:t>We especially want to recognize that the “Annie’s Project – Women Adding Value” – a Risk Management Education grant project that allowed us to integrate FSMA compliance with an established, seasoned Extension Education project.</a:t>
            </a: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3873C8-A5F0-470B-824A-1E040AA0938B}"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7301">
              <a:defRPr/>
            </a:pPr>
            <a:r>
              <a:rPr lang="en-US" dirty="0" smtClean="0"/>
              <a:t>½ minute</a:t>
            </a:r>
          </a:p>
          <a:p>
            <a:endParaRPr lang="en-US" dirty="0" smtClean="0"/>
          </a:p>
          <a:p>
            <a:r>
              <a:rPr lang="en-US" dirty="0" smtClean="0"/>
              <a:t>It is important to see the profiles of those who answered – whether they had fully executed or maintained their venture, or whether they still were researching.</a:t>
            </a:r>
          </a:p>
          <a:p>
            <a:endParaRPr lang="en-US" dirty="0"/>
          </a:p>
          <a:p>
            <a:r>
              <a:rPr lang="en-US" dirty="0" smtClean="0"/>
              <a:t>As you can see, twenty-one reported staying in, expanding or going into business and many more people (20) continued to research their idea.  </a:t>
            </a:r>
            <a:r>
              <a:rPr lang="en-US" dirty="0"/>
              <a:t>9</a:t>
            </a:r>
            <a:r>
              <a:rPr lang="en-US" dirty="0" smtClean="0"/>
              <a:t> had put their business “on hold” for the time being and 7 had decided not to start a food business (two of these people had started a non-food business, however).</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7301">
              <a:defRPr/>
            </a:pPr>
            <a:r>
              <a:rPr lang="en-US" dirty="0" smtClean="0"/>
              <a:t>1 minute</a:t>
            </a:r>
          </a:p>
          <a:p>
            <a:endParaRPr lang="en-US" dirty="0" smtClean="0"/>
          </a:p>
          <a:p>
            <a:r>
              <a:rPr lang="en-US" dirty="0" smtClean="0"/>
              <a:t>Once again, we returned to asking the respondents about the FSMA related strategies about which we talked during the class that they had attended; data about each strategy was solicited in a separate question.</a:t>
            </a:r>
          </a:p>
          <a:p>
            <a:endParaRPr lang="en-US" dirty="0"/>
          </a:p>
          <a:p>
            <a:r>
              <a:rPr lang="en-US" dirty="0" smtClean="0"/>
              <a:t>43 of the participants responded to one or more of the questions specifically asked about the risk management strategies that had been covered in Food for Profit.  A majority of them reported continuing to research, independently, about these tools to lessen the risks.  Some had attended classes – especially related to Good Agricultural Practices/Good Handling Practices and a notable number had worked with an insurance broker to review and potentially modify their coverage. Allergen notification, GAPs/GHPs Certification, and adding to or refining insurance coverage were the three most-cited adoptions of the risk management strategies.</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1½ minute</a:t>
            </a:r>
          </a:p>
          <a:p>
            <a:endParaRPr lang="en-US" dirty="0" smtClean="0"/>
          </a:p>
          <a:p>
            <a:r>
              <a:rPr lang="en-US" dirty="0" smtClean="0"/>
              <a:t>We are providing you with a complete report of the intermediate impact evaluation results so that, at your leisure, you can better gauge the success of this method of FSMA based education.</a:t>
            </a:r>
          </a:p>
          <a:p>
            <a:endParaRPr lang="en-US" dirty="0"/>
          </a:p>
          <a:p>
            <a:r>
              <a:rPr lang="en-US" dirty="0" smtClean="0"/>
              <a:t>Some people have questioned addressing risk management/food safety strategies when educating people who have just started, or have yet to start, a food business. However, we believe that there is good reason to bring this information to the initiators of new food ventures. </a:t>
            </a:r>
          </a:p>
          <a:p>
            <a:endParaRPr lang="en-US" dirty="0"/>
          </a:p>
          <a:p>
            <a:r>
              <a:rPr lang="en-US" dirty="0" smtClean="0"/>
              <a:t>Putting protocols in place right from the start becomes “how we do business” – it is easier to build rather than change habits – and less expensive then retrofitting a business when they are compelled to adhere to food safety requirements.</a:t>
            </a:r>
          </a:p>
          <a:p>
            <a:endParaRPr lang="en-US" dirty="0"/>
          </a:p>
          <a:p>
            <a:r>
              <a:rPr lang="en-US" dirty="0" smtClean="0"/>
              <a:t>As FSMA settles in, expectations trickle down from FDA to even cottage industry and small farm owners – so no one is exempt.</a:t>
            </a:r>
          </a:p>
          <a:p>
            <a:endParaRPr lang="en-US" dirty="0"/>
          </a:p>
          <a:p>
            <a:r>
              <a:rPr lang="en-US" dirty="0" smtClean="0"/>
              <a:t>And, truly, compliance has a triple focus – of course, regulations and law are important, but there is also a sense of ethics – to truly do one’s best to make and sell safe food – and a sense of economic self-preservation – to have a paper trail that shows due diligence and effort to make food in a way that is safe and proper</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22</a:t>
            </a:fld>
            <a:endParaRPr lang="en-US"/>
          </a:p>
        </p:txBody>
      </p:sp>
    </p:spTree>
    <p:extLst>
      <p:ext uri="{BB962C8B-B14F-4D97-AF65-F5344CB8AC3E}">
        <p14:creationId xmlns:p14="http://schemas.microsoft.com/office/powerpoint/2010/main" val="39446502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1½  minute</a:t>
            </a:r>
          </a:p>
          <a:p>
            <a:endParaRPr lang="en-US" dirty="0" smtClean="0"/>
          </a:p>
          <a:p>
            <a:r>
              <a:rPr lang="en-US" dirty="0" smtClean="0"/>
              <a:t>How might people in your state benefit from Food for Profit?  As you can see, this is a branded program – and we have already spoken of the professional development process that will enable other professionals to be certified to teach, or become more confident in providing individualized consult to would-be food entrepreneurs.</a:t>
            </a:r>
          </a:p>
          <a:p>
            <a:endParaRPr lang="en-US" dirty="0"/>
          </a:p>
          <a:p>
            <a:r>
              <a:rPr lang="en-US" dirty="0" smtClean="0"/>
              <a:t>Our curriculum has been effective in providing food enterprise development basics that relate to FSMA requirements – and the Penn State team has gained experience helping others to tailor what they provide to the unique standards of other states</a:t>
            </a:r>
          </a:p>
          <a:p>
            <a:endParaRPr lang="en-US" dirty="0"/>
          </a:p>
          <a:p>
            <a:r>
              <a:rPr lang="en-US" dirty="0" smtClean="0"/>
              <a:t>In addition to Maryland, West Virginia, Tennessee, and Oregon, this program is soon to move into Ohio and Indiana.</a:t>
            </a:r>
          </a:p>
          <a:p>
            <a:endParaRPr lang="en-US" dirty="0"/>
          </a:p>
          <a:p>
            <a:r>
              <a:rPr lang="en-US" dirty="0" smtClean="0"/>
              <a:t>Training is provided by webinar, initially – so that the basic concepts can be viewed by busy professionals during live sessions or recordings. State teams are guided in how to apply the program, from training, to apprenticeship, to launch</a:t>
            </a:r>
          </a:p>
          <a:p>
            <a:endParaRPr lang="en-US" dirty="0"/>
          </a:p>
          <a:p>
            <a:r>
              <a:rPr lang="en-US" dirty="0" smtClean="0"/>
              <a:t>And, in the future, as things change, the larger Food for Profit community will work together to see that new challenges are addressed, FSMA and beyond.</a:t>
            </a:r>
          </a:p>
          <a:p>
            <a:endParaRPr lang="en-US" dirty="0"/>
          </a:p>
          <a:p>
            <a:r>
              <a:rPr lang="en-US" dirty="0" smtClean="0"/>
              <a:t>Questions?</a:t>
            </a:r>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774313-23AD-419D-855B-FDB6BA1C9780}" type="slidenum">
              <a:rPr lang="en-US" smtClean="0"/>
              <a:pPr/>
              <a:t>23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solidFill>
                  <a:srgbClr val="FF0000"/>
                </a:solidFill>
              </a:rPr>
              <a:t>1 minute</a:t>
            </a:r>
          </a:p>
          <a:p>
            <a:r>
              <a:rPr lang="en-US" dirty="0" smtClean="0">
                <a:solidFill>
                  <a:srgbClr val="FF0000"/>
                </a:solidFill>
              </a:rPr>
              <a:t>Do not spend a lot of time on this slide – it is an overview of what will be covered through out the presentation!!!!</a:t>
            </a:r>
          </a:p>
          <a:p>
            <a:endParaRPr lang="en-US" dirty="0" smtClean="0">
              <a:solidFill>
                <a:srgbClr val="FF0000"/>
              </a:solidFill>
            </a:endParaRPr>
          </a:p>
          <a:p>
            <a:r>
              <a:rPr lang="en-US" dirty="0" smtClean="0"/>
              <a:t>During our time together, we will address how the Food Safety Modernization Act continues to impact starting and small food enterprises – from wholesale marketing of fruit and vegetables (to restaurants) to making value-added products, so we will discuss this challenge and some risk management/food safety strategies to rise to the challenge.</a:t>
            </a:r>
          </a:p>
          <a:p>
            <a:endParaRPr lang="en-US" dirty="0"/>
          </a:p>
          <a:p>
            <a:r>
              <a:rPr lang="en-US" dirty="0" smtClean="0"/>
              <a:t>We will then discuss the Penn State Extension Food for Profit and Managing Risk for Food Business classes – how they provide an introduction to, and working knowledge of, specific food safety concerns and the protocols to address these concerns – while still looking at ways to keep food items marketable and profitable.</a:t>
            </a:r>
          </a:p>
          <a:p>
            <a:endParaRPr lang="en-US" dirty="0"/>
          </a:p>
          <a:p>
            <a:r>
              <a:rPr lang="en-US" dirty="0" smtClean="0"/>
              <a:t>We will glance at a few indicators gathered through in-class evaluations and six months post-class that demonstrate learning and adoption of the appropriate food safety protocols by farmers and food entrepreneurs who attended these classes </a:t>
            </a:r>
          </a:p>
          <a:p>
            <a:endParaRPr lang="en-US" dirty="0"/>
          </a:p>
          <a:p>
            <a:r>
              <a:rPr lang="en-US" dirty="0" smtClean="0"/>
              <a:t>And we will round out the presentation by describing opportunities to receive training to duplicate these classes in other states.</a:t>
            </a:r>
          </a:p>
          <a:p>
            <a:endParaRPr lang="en-US" dirty="0" smtClean="0">
              <a:solidFill>
                <a:srgbClr val="FF0000"/>
              </a:solidFill>
            </a:endParaRPr>
          </a:p>
          <a:p>
            <a:endParaRPr lang="en-US"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3817A8-1CE0-4C04-8E8E-0066D5DAD805}"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minute</a:t>
            </a:r>
          </a:p>
          <a:p>
            <a:endParaRPr lang="en-US" dirty="0"/>
          </a:p>
          <a:p>
            <a:r>
              <a:rPr lang="en-US" dirty="0" smtClean="0"/>
              <a:t>For a number of years, reports of consumer research have demonstrated the private concerns that many people have, in our society where most people are so far removed from the farm and a great deal of what “lands on the dinner table” is questionable – what methods were used? How was food safety maintained? </a:t>
            </a:r>
          </a:p>
          <a:p>
            <a:endParaRPr lang="en-US" dirty="0"/>
          </a:p>
          <a:p>
            <a:r>
              <a:rPr lang="en-US" dirty="0" smtClean="0"/>
              <a:t>An Ohio State University study conducted several years ago pointed out a trend that exists today – the demand for organic foods, or locally produced foods, has its roots in the consumer’s desire to regain some ownership, or control, of what they and their family will eat.</a:t>
            </a:r>
          </a:p>
          <a:p>
            <a:endParaRPr lang="en-US" dirty="0"/>
          </a:p>
          <a:p>
            <a:r>
              <a:rPr lang="en-US" dirty="0" smtClean="0"/>
              <a:t>This provides, at least, a bit of psychological regaining of control that was lost when our agrarian society became a metropolitan one.</a:t>
            </a:r>
          </a:p>
          <a:p>
            <a:endParaRPr lang="en-US" dirty="0"/>
          </a:p>
          <a:p>
            <a:r>
              <a:rPr lang="en-US" dirty="0" smtClean="0"/>
              <a:t>Along with the local and organic food movements, we have seen a large outcry for more government legislation of how and where food comes to be – even though it is generally acknowledged that once-a-year inspections by overworked sanitarians can hardly begin to do the job.</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4</a:t>
            </a:fld>
            <a:endParaRPr lang="en-US"/>
          </a:p>
        </p:txBody>
      </p:sp>
    </p:spTree>
    <p:extLst>
      <p:ext uri="{BB962C8B-B14F-4D97-AF65-F5344CB8AC3E}">
        <p14:creationId xmlns:p14="http://schemas.microsoft.com/office/powerpoint/2010/main" val="2583400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1</a:t>
            </a:r>
            <a:r>
              <a:rPr lang="en-US" dirty="0" smtClean="0"/>
              <a:t> minute (please see that this introduces a series of slides on each topic – just go fast through this)</a:t>
            </a:r>
            <a:endParaRPr lang="en-US" dirty="0"/>
          </a:p>
          <a:p>
            <a:endParaRPr lang="en-US" dirty="0" smtClean="0"/>
          </a:p>
          <a:p>
            <a:r>
              <a:rPr lang="en-US" dirty="0" smtClean="0"/>
              <a:t>And so, after much analysis by the Food and Drug Administration – and many public hearings to discuss the matter, we saw the initiation of the Food Safety Modernization Act in January 2011. This all-encompassing legislation sought to improve the safety of food from field to fork – a daunting task that is still in the process of settling in fully.</a:t>
            </a:r>
          </a:p>
          <a:p>
            <a:endParaRPr lang="en-US" dirty="0"/>
          </a:p>
          <a:p>
            <a:r>
              <a:rPr lang="en-US" dirty="0" smtClean="0"/>
              <a:t>In brief, FSMA addresses food outbreak prevention at all stages – in the field through Good Agricultural Practices/Good Handling Practices Certification. In the kitchen/processing plant through Good Manufacturing Practices, and in many cases where food processing requires vigilant monitoring through Hazard Analysis Critical Control Points (HACCP).</a:t>
            </a:r>
          </a:p>
          <a:p>
            <a:endParaRPr lang="en-US" dirty="0"/>
          </a:p>
          <a:p>
            <a:r>
              <a:rPr lang="en-US" dirty="0" smtClean="0"/>
              <a:t>Previous legislation – such as the </a:t>
            </a:r>
            <a:r>
              <a:rPr lang="en-US" dirty="0"/>
              <a:t>Food Allergen Labeling and Consumer Protection Act (FALCPA) of </a:t>
            </a:r>
            <a:r>
              <a:rPr lang="en-US" dirty="0" smtClean="0"/>
              <a:t>2004 have gained new emphasis, along with expanded requirements for accurate, complete and understandable ingredient lists and nutrition facts panels.</a:t>
            </a:r>
          </a:p>
          <a:p>
            <a:endParaRPr lang="en-US" dirty="0"/>
          </a:p>
          <a:p>
            <a:r>
              <a:rPr lang="en-US" dirty="0" smtClean="0"/>
              <a:t>Recalls have become more prevalent – not just in the case of food borne illness outbreaks, but 80% of the recalls due to incorrect or incomplete labelling.</a:t>
            </a:r>
            <a:r>
              <a:rPr lang="en-US" dirty="0"/>
              <a:t> </a:t>
            </a:r>
            <a:r>
              <a:rPr lang="en-US" dirty="0" smtClean="0"/>
              <a:t>This calls for food businesses being proactive – planning how they will conduct a recall when, rather than if, it will be needed.</a:t>
            </a:r>
          </a:p>
          <a:p>
            <a:endParaRPr lang="en-US" dirty="0"/>
          </a:p>
          <a:p>
            <a:r>
              <a:rPr lang="en-US" dirty="0" smtClean="0"/>
              <a:t>Finally, after all else, we see insurance coverage for those events that take place despite the strategies to the contrary.</a:t>
            </a:r>
          </a:p>
        </p:txBody>
      </p:sp>
      <p:sp>
        <p:nvSpPr>
          <p:cNvPr id="4" name="Slide Number Placeholder 3"/>
          <p:cNvSpPr>
            <a:spLocks noGrp="1"/>
          </p:cNvSpPr>
          <p:nvPr>
            <p:ph type="sldNum" sz="quarter" idx="10"/>
          </p:nvPr>
        </p:nvSpPr>
        <p:spPr/>
        <p:txBody>
          <a:bodyPr/>
          <a:lstStyle/>
          <a:p>
            <a:fld id="{80157E10-2C0A-4FE4-9F87-A5182F439B4E}" type="slidenum">
              <a:rPr lang="en-US" smtClean="0"/>
              <a:pPr/>
              <a:t>5</a:t>
            </a:fld>
            <a:endParaRPr lang="en-US"/>
          </a:p>
        </p:txBody>
      </p:sp>
    </p:spTree>
    <p:extLst>
      <p:ext uri="{BB962C8B-B14F-4D97-AF65-F5344CB8AC3E}">
        <p14:creationId xmlns:p14="http://schemas.microsoft.com/office/powerpoint/2010/main" val="3983697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normAutofit fontScale="92500" lnSpcReduction="10000"/>
          </a:bodyPr>
          <a:lstStyle/>
          <a:p>
            <a:pPr defTabSz="905663">
              <a:defRPr/>
            </a:pPr>
            <a:r>
              <a:rPr lang="en-US" baseline="0" dirty="0" smtClean="0"/>
              <a:t>1 Minute</a:t>
            </a:r>
          </a:p>
          <a:p>
            <a:pPr defTabSz="905663">
              <a:defRPr/>
            </a:pPr>
            <a:endParaRPr lang="en-US" dirty="0"/>
          </a:p>
          <a:p>
            <a:pPr defTabSz="905663">
              <a:defRPr/>
            </a:pPr>
            <a:r>
              <a:rPr lang="en-US" baseline="0" dirty="0" smtClean="0"/>
              <a:t>Safe food begins at the farm.  When steps are taken to lessen biological contamination, there is less likelihood of health hazards caused by poor handling during later preparation stages. </a:t>
            </a:r>
            <a:r>
              <a:rPr lang="en-US" dirty="0" smtClean="0"/>
              <a:t>Potential biological contamination not only concerns the farmer, but any food processor who will be using the produce in a commercial food item.</a:t>
            </a:r>
          </a:p>
          <a:p>
            <a:pPr defTabSz="905663">
              <a:defRPr/>
            </a:pPr>
            <a:endParaRPr lang="en-US" dirty="0" smtClean="0"/>
          </a:p>
          <a:p>
            <a:pPr eaLnBrk="1" hangingPunct="1"/>
            <a:r>
              <a:rPr lang="en-US" dirty="0" smtClean="0"/>
              <a:t>Good Agricultural Practices</a:t>
            </a:r>
            <a:r>
              <a:rPr lang="en-US" baseline="0" dirty="0" smtClean="0"/>
              <a:t> can be adapted and/or incorporated into any production system, to help improve the quality and safety of the produce as it is grown.  They focus on:</a:t>
            </a:r>
          </a:p>
          <a:p>
            <a:pPr eaLnBrk="1" hangingPunct="1"/>
            <a:r>
              <a:rPr lang="en-US" baseline="0" dirty="0" smtClean="0"/>
              <a:t>-- Soil (minimizing the risks caused by use of manure as a fertilizer, by incorporating manure into the soil or using cover mulch, preparing the manure through high temperature, aerobic composting, applying manure to cover crops in the fall (or in the spring 2 weeks before planting), and allowing at least 120 days between manure application and the fruit or vegetable harvest.)</a:t>
            </a:r>
          </a:p>
          <a:p>
            <a:pPr eaLnBrk="1" hangingPunct="1"/>
            <a:r>
              <a:rPr lang="en-US" dirty="0" smtClean="0"/>
              <a:t>-- Water (ensuring that the water used for irrigation, cooling, processing or cleaning comes from a known source, and regularly testing water sources to rule out contamination).</a:t>
            </a:r>
          </a:p>
          <a:p>
            <a:pPr eaLnBrk="1" hangingPunct="1"/>
            <a:r>
              <a:rPr lang="en-US" baseline="0" dirty="0" smtClean="0"/>
              <a:t>--</a:t>
            </a:r>
            <a:r>
              <a:rPr lang="en-US" dirty="0" smtClean="0"/>
              <a:t> Hands (reviewing personal hygiene, work clothing, and overall health practices of all who come in contact with food).</a:t>
            </a:r>
          </a:p>
          <a:p>
            <a:pPr eaLnBrk="1" hangingPunct="1"/>
            <a:r>
              <a:rPr lang="en-US" baseline="0" dirty="0" smtClean="0"/>
              <a:t>--</a:t>
            </a:r>
            <a:r>
              <a:rPr lang="en-US" dirty="0" smtClean="0"/>
              <a:t> Surfaces (Keeping processing area or facility clean, culling soiled produce in the field, using easily cleaned and sanitized harvest totes, setting up a daily sanitizing schedule, controlling animal contamination, and developing guidelines for storage and transport of produce).</a:t>
            </a:r>
          </a:p>
          <a:p>
            <a:pPr eaLnBrk="1" hangingPunct="1"/>
            <a:endParaRPr lang="en-US" dirty="0" smtClean="0"/>
          </a:p>
          <a:p>
            <a:pPr eaLnBrk="1" hangingPunct="1"/>
            <a:r>
              <a:rPr lang="en-US" dirty="0" smtClean="0"/>
              <a:t>Protocols must be put in place, an audit needs to be conducted to confirm that the practices are ample to protect food (to receive certification) and records – a paper trail – must be maintained to demonstrate that GAPs/GHPs are followed on the farm. This represents time, money, and new activities for farmers.</a:t>
            </a:r>
          </a:p>
        </p:txBody>
      </p:sp>
      <p:sp>
        <p:nvSpPr>
          <p:cNvPr id="2" name="Date Placeholder 1"/>
          <p:cNvSpPr>
            <a:spLocks noGrp="1"/>
          </p:cNvSpPr>
          <p:nvPr>
            <p:ph type="dt" idx="10"/>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Minute</a:t>
            </a:r>
          </a:p>
          <a:p>
            <a:endParaRPr lang="en-US" dirty="0" smtClean="0"/>
          </a:p>
          <a:p>
            <a:r>
              <a:rPr lang="en-US" dirty="0" smtClean="0"/>
              <a:t>All food that is manufactured in the United States must be made in a sanitary environment that reflects Good Manufacturing Practices, as outlined by the Code of Federal Regulations, or CFR, Section 21, Part 110</a:t>
            </a:r>
          </a:p>
          <a:p>
            <a:endParaRPr lang="en-US" dirty="0"/>
          </a:p>
          <a:p>
            <a:r>
              <a:rPr lang="en-US" dirty="0" smtClean="0"/>
              <a:t>GMPs deal with benchmark cooking times and temperature, handling and storage of ingredients, facility pest control and the other items in this list.</a:t>
            </a:r>
          </a:p>
          <a:p>
            <a:endParaRPr lang="en-US" dirty="0"/>
          </a:p>
          <a:p>
            <a:r>
              <a:rPr lang="en-US" dirty="0" smtClean="0"/>
              <a:t>While ideally these are the standards to which all food ventures should adhere, for starting and small businesses, these activities represent a change from the “family cooking” that made the entrepreneur want to start his/her business.</a:t>
            </a:r>
          </a:p>
          <a:p>
            <a:endParaRPr lang="en-US" dirty="0"/>
          </a:p>
          <a:p>
            <a:r>
              <a:rPr lang="en-US" dirty="0" smtClean="0"/>
              <a:t>More stringent maintenance of food safety protocols has meant that most food entrepreneurs need to receive food safety certification such as the National Restaurant Association’s </a:t>
            </a:r>
            <a:r>
              <a:rPr lang="en-US" dirty="0" err="1" smtClean="0"/>
              <a:t>Serv</a:t>
            </a:r>
            <a:r>
              <a:rPr lang="en-US" dirty="0" smtClean="0"/>
              <a:t> Safe, prior to opening. While these classes are becoming more accessible, there continues to be time and expense factors that impact on food businesses</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7</a:t>
            </a:fld>
            <a:endParaRPr lang="en-US"/>
          </a:p>
        </p:txBody>
      </p:sp>
    </p:spTree>
    <p:extLst>
      <p:ext uri="{BB962C8B-B14F-4D97-AF65-F5344CB8AC3E}">
        <p14:creationId xmlns:p14="http://schemas.microsoft.com/office/powerpoint/2010/main" val="3655081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normAutofit/>
          </a:bodyPr>
          <a:lstStyle/>
          <a:p>
            <a:pPr defTabSz="905663">
              <a:defRPr/>
            </a:pPr>
            <a:r>
              <a:rPr lang="en-US" baseline="0" dirty="0" smtClean="0"/>
              <a:t>1 Minute</a:t>
            </a:r>
          </a:p>
          <a:p>
            <a:pPr defTabSz="905663">
              <a:defRPr/>
            </a:pPr>
            <a:endParaRPr lang="en-US" dirty="0"/>
          </a:p>
          <a:p>
            <a:pPr defTabSz="905663">
              <a:defRPr/>
            </a:pPr>
            <a:r>
              <a:rPr lang="en-US" baseline="0" dirty="0" smtClean="0"/>
              <a:t>Certain food products</a:t>
            </a:r>
            <a:r>
              <a:rPr lang="en-US" dirty="0" smtClean="0"/>
              <a:t> require a higher level of oversight because of those critical processes that must go right first time, every time. </a:t>
            </a:r>
          </a:p>
          <a:p>
            <a:pPr defTabSz="905663">
              <a:defRPr/>
            </a:pPr>
            <a:endParaRPr lang="en-US" baseline="0" dirty="0"/>
          </a:p>
          <a:p>
            <a:pPr defTabSz="905663">
              <a:defRPr/>
            </a:pPr>
            <a:r>
              <a:rPr lang="en-US" dirty="0" smtClean="0"/>
              <a:t>HACCP was originally developed by NASA during the race to the moon – astronauts who would be orbiting earth for many days could not chance a food borne illness. This process – which now applies to not only meat, seafood, and juice production but also any acidified foods (like pickles), foods with preservatives added, and vacuum packed or reduced oxygen packaged products – requires that the entrepreneur review every step taken to manufacture the product, identify times when deliberate monitoring is required to ensure safety (called a Critical Control Point), determine what they should see to indicate “no problems,” plan actions when deviations occur, and keep record of all actions.</a:t>
            </a:r>
          </a:p>
          <a:p>
            <a:pPr defTabSz="905663">
              <a:defRPr/>
            </a:pPr>
            <a:endParaRPr lang="en-US" baseline="0" dirty="0"/>
          </a:p>
          <a:p>
            <a:pPr defTabSz="905663">
              <a:defRPr/>
            </a:pPr>
            <a:r>
              <a:rPr lang="en-US" dirty="0" smtClean="0"/>
              <a:t>Many food business owners need to work with a professional to develop their plan, and to regularly check in with experts to make sure that their protocols are adequate and up-to-date. The process takes money, time, and consistency.</a:t>
            </a:r>
            <a:endParaRPr lang="en-US" baseline="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½ minute</a:t>
            </a:r>
          </a:p>
          <a:p>
            <a:endParaRPr lang="en-US" dirty="0" smtClean="0"/>
          </a:p>
          <a:p>
            <a:r>
              <a:rPr lang="en-US" dirty="0" smtClean="0"/>
              <a:t>As you heard earlier, the Food </a:t>
            </a:r>
            <a:r>
              <a:rPr lang="en-US" dirty="0"/>
              <a:t>Allergen Labeling and Consumer Protection Act (FALCPA) of </a:t>
            </a:r>
            <a:r>
              <a:rPr lang="en-US" dirty="0" smtClean="0"/>
              <a:t>2004 has found new life in FSMA. Although there are more than 160 foods that have caused an allergic reaction in someone, sometime, 8 allergens are the focus of this legislation. Manufacturers having any of the 8, or a protein derived from the 8, must notify the public on food labels. In addition, the GMPs related to cleaning, rinsing and sanitizing production services are to be maintained to lessen the chance of cross-contamination of a non-allergen by residue.</a:t>
            </a:r>
            <a:endParaRPr lang="en-US" dirty="0"/>
          </a:p>
        </p:txBody>
      </p:sp>
      <p:sp>
        <p:nvSpPr>
          <p:cNvPr id="4" name="Slide Number Placeholder 3"/>
          <p:cNvSpPr>
            <a:spLocks noGrp="1"/>
          </p:cNvSpPr>
          <p:nvPr>
            <p:ph type="sldNum" sz="quarter" idx="10"/>
          </p:nvPr>
        </p:nvSpPr>
        <p:spPr/>
        <p:txBody>
          <a:bodyPr/>
          <a:lstStyle/>
          <a:p>
            <a:fld id="{80157E10-2C0A-4FE4-9F87-A5182F439B4E}" type="slidenum">
              <a:rPr lang="en-US" smtClean="0"/>
              <a:pPr/>
              <a:t>9</a:t>
            </a:fld>
            <a:endParaRPr lang="en-US"/>
          </a:p>
        </p:txBody>
      </p:sp>
    </p:spTree>
    <p:extLst>
      <p:ext uri="{BB962C8B-B14F-4D97-AF65-F5344CB8AC3E}">
        <p14:creationId xmlns:p14="http://schemas.microsoft.com/office/powerpoint/2010/main" val="11950103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extension.psu.edu"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extension.psu.edu"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extension.psu.edu"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 name="Rectángulo 2"/>
          <p:cNvSpPr/>
          <p:nvPr userDrawn="1"/>
        </p:nvSpPr>
        <p:spPr>
          <a:xfrm>
            <a:off x="245406" y="6081889"/>
            <a:ext cx="8672817" cy="6992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Marcador de posición de imagen 12"/>
          <p:cNvSpPr>
            <a:spLocks noGrp="1"/>
          </p:cNvSpPr>
          <p:nvPr>
            <p:ph type="pic" sz="quarter" idx="13" hasCustomPrompt="1"/>
          </p:nvPr>
        </p:nvSpPr>
        <p:spPr>
          <a:xfrm>
            <a:off x="4091397" y="0"/>
            <a:ext cx="4759325" cy="4766228"/>
          </a:xfrm>
        </p:spPr>
        <p:txBody>
          <a:bodyPr>
            <a:normAutofit/>
          </a:bodyPr>
          <a:lstStyle>
            <a:lvl1pPr marL="0" indent="0" algn="ctr">
              <a:buNone/>
              <a:defRPr sz="2000" baseline="0"/>
            </a:lvl1pPr>
          </a:lstStyle>
          <a:p>
            <a:r>
              <a:rPr lang="en-US" dirty="0" smtClean="0"/>
              <a:t>Click the icon below to add an image of your choice.</a:t>
            </a:r>
            <a:endParaRPr lang="en-US" dirty="0"/>
          </a:p>
        </p:txBody>
      </p:sp>
      <p:sp>
        <p:nvSpPr>
          <p:cNvPr id="2" name="Título 1"/>
          <p:cNvSpPr>
            <a:spLocks noGrp="1"/>
          </p:cNvSpPr>
          <p:nvPr>
            <p:ph type="ctrTitle" hasCustomPrompt="1"/>
          </p:nvPr>
        </p:nvSpPr>
        <p:spPr>
          <a:xfrm>
            <a:off x="330072" y="1195342"/>
            <a:ext cx="3602204" cy="3570886"/>
          </a:xfrm>
        </p:spPr>
        <p:txBody>
          <a:bodyPr lIns="180000" tIns="140400" rIns="180000" bIns="140400" anchor="t">
            <a:noAutofit/>
          </a:bodyPr>
          <a:lstStyle>
            <a:lvl1pPr algn="r">
              <a:lnSpc>
                <a:spcPct val="80000"/>
              </a:lnSpc>
              <a:defRPr sz="3600" b="1" baseline="0">
                <a:solidFill>
                  <a:schemeClr val="tx1"/>
                </a:solidFill>
              </a:defRPr>
            </a:lvl1pPr>
          </a:lstStyle>
          <a:p>
            <a:r>
              <a:rPr lang="en-US" noProof="0" dirty="0" smtClean="0"/>
              <a:t>Insert Title, </a:t>
            </a:r>
            <a:br>
              <a:rPr lang="en-US" noProof="0" dirty="0" smtClean="0"/>
            </a:br>
            <a:r>
              <a:rPr lang="en-US" noProof="0" dirty="0" smtClean="0"/>
              <a:t>fill it with the color of your choice and change font size if needed. </a:t>
            </a:r>
            <a:endParaRPr lang="en-US" dirty="0"/>
          </a:p>
        </p:txBody>
      </p:sp>
      <p:sp>
        <p:nvSpPr>
          <p:cNvPr id="4" name="Marcador de fecha 3"/>
          <p:cNvSpPr>
            <a:spLocks noGrp="1"/>
          </p:cNvSpPr>
          <p:nvPr>
            <p:ph type="dt" sz="half" idx="10"/>
          </p:nvPr>
        </p:nvSpPr>
        <p:spPr/>
        <p:txBody>
          <a:bodyPr/>
          <a:lstStyle/>
          <a:p>
            <a:fld id="{F0137B1C-8C90-1143-B53A-7CA03895B303}"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cxnSp>
        <p:nvCxnSpPr>
          <p:cNvPr id="7" name="Conector recto 6"/>
          <p:cNvCxnSpPr/>
          <p:nvPr userDrawn="1"/>
        </p:nvCxnSpPr>
        <p:spPr>
          <a:xfrm>
            <a:off x="330072" y="6490531"/>
            <a:ext cx="8520650" cy="0"/>
          </a:xfrm>
          <a:prstGeom prst="line">
            <a:avLst/>
          </a:prstGeom>
          <a:ln w="9525"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pic>
        <p:nvPicPr>
          <p:cNvPr id="9" name="Imagen 8" descr="PSU_EXT_1_RGB_2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072" y="4964165"/>
            <a:ext cx="2877775" cy="857759"/>
          </a:xfrm>
          <a:prstGeom prst="rect">
            <a:avLst/>
          </a:prstGeom>
        </p:spPr>
      </p:pic>
      <p:cxnSp>
        <p:nvCxnSpPr>
          <p:cNvPr id="11" name="Conector recto 10"/>
          <p:cNvCxnSpPr/>
          <p:nvPr userDrawn="1"/>
        </p:nvCxnSpPr>
        <p:spPr>
          <a:xfrm>
            <a:off x="330072" y="4964166"/>
            <a:ext cx="8520650" cy="0"/>
          </a:xfrm>
          <a:prstGeom prst="line">
            <a:avLst/>
          </a:prstGeom>
          <a:ln w="28575"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4" name="Marcador de texto 13"/>
          <p:cNvSpPr>
            <a:spLocks noGrp="1"/>
          </p:cNvSpPr>
          <p:nvPr>
            <p:ph type="body" sz="quarter" idx="14" hasCustomPrompt="1"/>
          </p:nvPr>
        </p:nvSpPr>
        <p:spPr>
          <a:xfrm>
            <a:off x="4091397" y="5016542"/>
            <a:ext cx="4759325" cy="318497"/>
          </a:xfrm>
        </p:spPr>
        <p:txBody>
          <a:bodyPr anchor="t">
            <a:noAutofit/>
          </a:bodyPr>
          <a:lstStyle>
            <a:lvl1pPr marL="0" indent="0" algn="r">
              <a:buNone/>
              <a:defRPr sz="1200">
                <a:solidFill>
                  <a:schemeClr val="tx2"/>
                </a:solidFill>
              </a:defRPr>
            </a:lvl1pPr>
          </a:lstStyle>
          <a:p>
            <a:pPr lvl="0"/>
            <a:r>
              <a:rPr lang="en-US" dirty="0" smtClean="0"/>
              <a:t>Insert District or Local Offices</a:t>
            </a:r>
          </a:p>
        </p:txBody>
      </p:sp>
      <p:pic>
        <p:nvPicPr>
          <p:cNvPr id="15" name="Imagen 14" descr="extension-url-black.png">
            <a:hlinkClick r:id="rId3"/>
          </p:cNvPr>
          <p:cNvPicPr>
            <a:picLocks noChangeAspect="1"/>
          </p:cNvPicPr>
          <p:nvPr userDrawn="1"/>
        </p:nvPicPr>
        <p:blipFill>
          <a:blip r:embed="rId4">
            <a:alphaModFix/>
            <a:extLst>
              <a:ext uri="{28A0092B-C50C-407E-A947-70E740481C1C}">
                <a14:useLocalDpi xmlns:a14="http://schemas.microsoft.com/office/drawing/2010/main" val="0"/>
              </a:ext>
            </a:extLst>
          </a:blip>
          <a:stretch>
            <a:fillRect/>
          </a:stretch>
        </p:blipFill>
        <p:spPr>
          <a:xfrm>
            <a:off x="7134219" y="6557945"/>
            <a:ext cx="1622432" cy="145282"/>
          </a:xfrm>
          <a:prstGeom prst="rect">
            <a:avLst/>
          </a:prstGeom>
        </p:spPr>
      </p:pic>
    </p:spTree>
    <p:extLst>
      <p:ext uri="{BB962C8B-B14F-4D97-AF65-F5344CB8AC3E}">
        <p14:creationId xmlns:p14="http://schemas.microsoft.com/office/powerpoint/2010/main" val="273544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1">
    <p:spTree>
      <p:nvGrpSpPr>
        <p:cNvPr id="1" name=""/>
        <p:cNvGrpSpPr/>
        <p:nvPr/>
      </p:nvGrpSpPr>
      <p:grpSpPr>
        <a:xfrm>
          <a:off x="0" y="0"/>
          <a:ext cx="0" cy="0"/>
          <a:chOff x="0" y="0"/>
          <a:chExt cx="0" cy="0"/>
        </a:xfrm>
      </p:grpSpPr>
      <p:sp>
        <p:nvSpPr>
          <p:cNvPr id="15" name="Marcador de posición de imagen 13"/>
          <p:cNvSpPr>
            <a:spLocks noGrp="1"/>
          </p:cNvSpPr>
          <p:nvPr>
            <p:ph type="pic" sz="quarter" idx="14" hasCustomPrompt="1"/>
          </p:nvPr>
        </p:nvSpPr>
        <p:spPr>
          <a:xfrm>
            <a:off x="6358210" y="493986"/>
            <a:ext cx="2312670" cy="2342348"/>
          </a:xfrm>
        </p:spPr>
        <p:txBody>
          <a:bodyPr>
            <a:normAutofit/>
          </a:bodyPr>
          <a:lstStyle>
            <a:lvl1pPr marL="0" indent="0" algn="ctr">
              <a:buNone/>
              <a:defRPr sz="1600">
                <a:solidFill>
                  <a:srgbClr val="5B5B5B"/>
                </a:solidFill>
              </a:defRPr>
            </a:lvl1pPr>
          </a:lstStyle>
          <a:p>
            <a:r>
              <a:rPr lang="en-US" dirty="0" smtClean="0"/>
              <a:t>Click the icon below to add an image of your choice.</a:t>
            </a:r>
            <a:endParaRPr lang="en-US" dirty="0"/>
          </a:p>
        </p:txBody>
      </p:sp>
      <p:sp>
        <p:nvSpPr>
          <p:cNvPr id="2" name="Título 1"/>
          <p:cNvSpPr>
            <a:spLocks noGrp="1"/>
          </p:cNvSpPr>
          <p:nvPr>
            <p:ph type="title" hasCustomPrompt="1"/>
          </p:nvPr>
        </p:nvSpPr>
        <p:spPr>
          <a:xfrm>
            <a:off x="2243667" y="493986"/>
            <a:ext cx="3999706" cy="4025438"/>
          </a:xfrm>
        </p:spPr>
        <p:txBody>
          <a:bodyPr lIns="180000" tIns="93600" rIns="180000" bIns="93600" anchor="t">
            <a:noAutofit/>
          </a:bodyPr>
          <a:lstStyle>
            <a:lvl1pPr algn="r">
              <a:lnSpc>
                <a:spcPct val="90000"/>
              </a:lnSpc>
              <a:defRPr sz="5400" b="1" cap="none"/>
            </a:lvl1pPr>
          </a:lstStyle>
          <a:p>
            <a:r>
              <a:rPr lang="en-US" noProof="0" dirty="0" smtClean="0"/>
              <a:t>This is a section.</a:t>
            </a:r>
            <a:endParaRPr lang="en-US" dirty="0"/>
          </a:p>
        </p:txBody>
      </p:sp>
      <p:sp>
        <p:nvSpPr>
          <p:cNvPr id="12" name="Marcador de texto 11"/>
          <p:cNvSpPr>
            <a:spLocks noGrp="1"/>
          </p:cNvSpPr>
          <p:nvPr>
            <p:ph type="body" sz="quarter" idx="13" hasCustomPrompt="1"/>
          </p:nvPr>
        </p:nvSpPr>
        <p:spPr>
          <a:xfrm>
            <a:off x="6358210" y="2956984"/>
            <a:ext cx="1075178" cy="1076677"/>
          </a:xfrm>
        </p:spPr>
        <p:txBody>
          <a:bodyPr anchor="ctr">
            <a:normAutofit/>
          </a:bodyPr>
          <a:lstStyle>
            <a:lvl1pPr marL="0" indent="0" algn="ctr">
              <a:buNone/>
              <a:defRPr sz="5400" b="1"/>
            </a:lvl1pPr>
          </a:lstStyle>
          <a:p>
            <a:pPr lvl="0"/>
            <a:r>
              <a:rPr lang="en-US" dirty="0" smtClean="0"/>
              <a:t>#</a:t>
            </a:r>
            <a:endParaRPr lang="en-US" dirty="0"/>
          </a:p>
        </p:txBody>
      </p:sp>
      <p:sp>
        <p:nvSpPr>
          <p:cNvPr id="4" name="Marcador de fecha 3"/>
          <p:cNvSpPr>
            <a:spLocks noGrp="1"/>
          </p:cNvSpPr>
          <p:nvPr>
            <p:ph type="dt" sz="half" idx="10"/>
          </p:nvPr>
        </p:nvSpPr>
        <p:spPr/>
        <p:txBody>
          <a:bodyPr/>
          <a:lstStyle/>
          <a:p>
            <a:fld id="{85D72C15-30A9-CF40-8B54-4BC4B472DC86}"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spTree>
    <p:extLst>
      <p:ext uri="{BB962C8B-B14F-4D97-AF65-F5344CB8AC3E}">
        <p14:creationId xmlns:p14="http://schemas.microsoft.com/office/powerpoint/2010/main" val="2871575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85D72C15-30A9-CF40-8B54-4BC4B472DC86}"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sp>
        <p:nvSpPr>
          <p:cNvPr id="2" name="Título 1"/>
          <p:cNvSpPr>
            <a:spLocks noGrp="1"/>
          </p:cNvSpPr>
          <p:nvPr>
            <p:ph type="title" hasCustomPrompt="1"/>
          </p:nvPr>
        </p:nvSpPr>
        <p:spPr>
          <a:xfrm>
            <a:off x="457199" y="1817284"/>
            <a:ext cx="8390467" cy="1621065"/>
          </a:xfrm>
        </p:spPr>
        <p:txBody>
          <a:bodyPr anchor="b">
            <a:noAutofit/>
          </a:bodyPr>
          <a:lstStyle>
            <a:lvl1pPr algn="l">
              <a:defRPr sz="4800" b="1" cap="none"/>
            </a:lvl1pPr>
          </a:lstStyle>
          <a:p>
            <a:r>
              <a:rPr lang="en-US" noProof="0" dirty="0" smtClean="0"/>
              <a:t>This is a section.</a:t>
            </a:r>
            <a:endParaRPr lang="en-US" dirty="0"/>
          </a:p>
        </p:txBody>
      </p:sp>
      <p:sp>
        <p:nvSpPr>
          <p:cNvPr id="3" name="Marcador de texto 2"/>
          <p:cNvSpPr>
            <a:spLocks noGrp="1"/>
          </p:cNvSpPr>
          <p:nvPr>
            <p:ph type="body" idx="1" hasCustomPrompt="1"/>
          </p:nvPr>
        </p:nvSpPr>
        <p:spPr>
          <a:xfrm>
            <a:off x="457199" y="3424238"/>
            <a:ext cx="8390467" cy="1062440"/>
          </a:xfrm>
        </p:spPr>
        <p:txBody>
          <a:bodyPr anchor="t">
            <a:noAutofit/>
          </a:bodyPr>
          <a:lstStyle>
            <a:lvl1pPr marL="0" indent="0" algn="l">
              <a:buNone/>
              <a:defRPr sz="24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smtClean="0"/>
              <a:t>Add a Subtitle if you need it</a:t>
            </a:r>
            <a:endParaRPr lang="en-US" dirty="0"/>
          </a:p>
        </p:txBody>
      </p:sp>
      <p:sp>
        <p:nvSpPr>
          <p:cNvPr id="17" name="Marcador de posición de imagen 13"/>
          <p:cNvSpPr>
            <a:spLocks noGrp="1"/>
          </p:cNvSpPr>
          <p:nvPr>
            <p:ph type="pic" sz="quarter" idx="14" hasCustomPrompt="1"/>
          </p:nvPr>
        </p:nvSpPr>
        <p:spPr>
          <a:xfrm>
            <a:off x="1" y="0"/>
            <a:ext cx="9144001" cy="1817284"/>
          </a:xfrm>
        </p:spPr>
        <p:txBody>
          <a:bodyPr>
            <a:normAutofit/>
          </a:bodyPr>
          <a:lstStyle>
            <a:lvl1pPr marL="0" indent="0" algn="ctr">
              <a:buNone/>
              <a:defRPr sz="2000">
                <a:solidFill>
                  <a:srgbClr val="5B5B5B"/>
                </a:solidFill>
              </a:defRPr>
            </a:lvl1pPr>
          </a:lstStyle>
          <a:p>
            <a:r>
              <a:rPr lang="en-US" dirty="0" smtClean="0"/>
              <a:t>Click the icon below to add an image of your choice.</a:t>
            </a:r>
            <a:endParaRPr lang="en-US" dirty="0"/>
          </a:p>
        </p:txBody>
      </p:sp>
      <p:sp>
        <p:nvSpPr>
          <p:cNvPr id="12" name="Marcador de texto 11"/>
          <p:cNvSpPr>
            <a:spLocks noGrp="1"/>
          </p:cNvSpPr>
          <p:nvPr>
            <p:ph type="body" sz="quarter" idx="13" hasCustomPrompt="1"/>
          </p:nvPr>
        </p:nvSpPr>
        <p:spPr>
          <a:xfrm>
            <a:off x="4910667" y="2808111"/>
            <a:ext cx="3936999" cy="3847549"/>
          </a:xfrm>
        </p:spPr>
        <p:txBody>
          <a:bodyPr anchor="b">
            <a:noAutofit/>
          </a:bodyPr>
          <a:lstStyle>
            <a:lvl1pPr marL="0" indent="0" algn="r">
              <a:buNone/>
              <a:defRPr sz="19900" b="1" i="1">
                <a:solidFill>
                  <a:schemeClr val="accent6"/>
                </a:solidFill>
              </a:defRPr>
            </a:lvl1pPr>
          </a:lstStyle>
          <a:p>
            <a:pPr lvl="0"/>
            <a:r>
              <a:rPr lang="en-US" dirty="0" smtClean="0"/>
              <a:t>#</a:t>
            </a:r>
            <a:endParaRPr lang="en-US" dirty="0"/>
          </a:p>
        </p:txBody>
      </p:sp>
    </p:spTree>
    <p:extLst>
      <p:ext uri="{BB962C8B-B14F-4D97-AF65-F5344CB8AC3E}">
        <p14:creationId xmlns:p14="http://schemas.microsoft.com/office/powerpoint/2010/main" val="2949206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efinition 1">
    <p:spTree>
      <p:nvGrpSpPr>
        <p:cNvPr id="1" name=""/>
        <p:cNvGrpSpPr/>
        <p:nvPr/>
      </p:nvGrpSpPr>
      <p:grpSpPr>
        <a:xfrm>
          <a:off x="0" y="0"/>
          <a:ext cx="0" cy="0"/>
          <a:chOff x="0" y="0"/>
          <a:chExt cx="0" cy="0"/>
        </a:xfrm>
      </p:grpSpPr>
      <p:sp>
        <p:nvSpPr>
          <p:cNvPr id="20" name="Marcador de texto 19"/>
          <p:cNvSpPr>
            <a:spLocks noGrp="1"/>
          </p:cNvSpPr>
          <p:nvPr>
            <p:ph type="body" sz="quarter" idx="17" hasCustomPrompt="1"/>
          </p:nvPr>
        </p:nvSpPr>
        <p:spPr>
          <a:xfrm>
            <a:off x="3130309" y="1439436"/>
            <a:ext cx="368798" cy="368235"/>
          </a:xfrm>
        </p:spPr>
        <p:txBody>
          <a:bodyPr anchor="ctr">
            <a:noAutofit/>
          </a:bodyPr>
          <a:lstStyle>
            <a:lvl1pPr marL="0" indent="0" algn="ctr">
              <a:buNone/>
              <a:defRPr sz="600" b="0" baseline="0">
                <a:solidFill>
                  <a:schemeClr val="tx2"/>
                </a:solidFill>
              </a:defRPr>
            </a:lvl1pPr>
          </a:lstStyle>
          <a:p>
            <a:pPr lvl="0"/>
            <a:r>
              <a:rPr lang="en-US" dirty="0" smtClean="0"/>
              <a:t>Color Box</a:t>
            </a:r>
            <a:endParaRPr lang="en-US" dirty="0"/>
          </a:p>
        </p:txBody>
      </p:sp>
      <p:sp>
        <p:nvSpPr>
          <p:cNvPr id="18" name="Marcador de texto 17"/>
          <p:cNvSpPr>
            <a:spLocks noGrp="1"/>
          </p:cNvSpPr>
          <p:nvPr>
            <p:ph type="body" sz="quarter" idx="16" hasCustomPrompt="1"/>
          </p:nvPr>
        </p:nvSpPr>
        <p:spPr>
          <a:xfrm>
            <a:off x="3531603" y="1908069"/>
            <a:ext cx="5285760" cy="4262967"/>
          </a:xfrm>
        </p:spPr>
        <p:txBody>
          <a:bodyPr/>
          <a:lstStyle>
            <a:lvl1pPr marL="0" indent="0">
              <a:buNone/>
              <a:defRPr baseline="0"/>
            </a:lvl1pPr>
          </a:lstStyle>
          <a:p>
            <a:pPr lvl="0"/>
            <a:r>
              <a:rPr lang="en-US" noProof="0" dirty="0" smtClean="0"/>
              <a:t>Text </a:t>
            </a:r>
          </a:p>
        </p:txBody>
      </p:sp>
      <p:sp>
        <p:nvSpPr>
          <p:cNvPr id="16" name="Marcador de posición de imagen 12"/>
          <p:cNvSpPr>
            <a:spLocks noGrp="1"/>
          </p:cNvSpPr>
          <p:nvPr>
            <p:ph type="pic" sz="quarter" idx="14" hasCustomPrompt="1"/>
          </p:nvPr>
        </p:nvSpPr>
        <p:spPr>
          <a:xfrm>
            <a:off x="1" y="1439436"/>
            <a:ext cx="2987136" cy="2991453"/>
          </a:xfrm>
        </p:spPr>
        <p:txBody>
          <a:bodyPr>
            <a:normAutofit/>
          </a:bodyPr>
          <a:lstStyle>
            <a:lvl1pPr marL="0" indent="0" algn="ctr">
              <a:buNone/>
              <a:defRPr sz="2000" baseline="0"/>
            </a:lvl1pPr>
          </a:lstStyle>
          <a:p>
            <a:r>
              <a:rPr lang="en-US" dirty="0" smtClean="0"/>
              <a:t>Click the icon below to add an image of your choice.</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2" name="Título 1"/>
          <p:cNvSpPr>
            <a:spLocks noGrp="1"/>
          </p:cNvSpPr>
          <p:nvPr>
            <p:ph type="title" hasCustomPrompt="1"/>
          </p:nvPr>
        </p:nvSpPr>
        <p:spPr>
          <a:xfrm>
            <a:off x="3531603" y="489078"/>
            <a:ext cx="5285760" cy="1470025"/>
          </a:xfrm>
        </p:spPr>
        <p:txBody>
          <a:bodyPr anchor="b"/>
          <a:lstStyle>
            <a:lvl1pPr algn="l">
              <a:defRPr sz="4400"/>
            </a:lvl1pPr>
          </a:lstStyle>
          <a:p>
            <a:r>
              <a:rPr lang="en-US" dirty="0" smtClean="0"/>
              <a:t>Definition</a:t>
            </a:r>
            <a:endParaRPr lang="en-US" dirty="0"/>
          </a:p>
        </p:txBody>
      </p:sp>
    </p:spTree>
    <p:extLst>
      <p:ext uri="{BB962C8B-B14F-4D97-AF65-F5344CB8AC3E}">
        <p14:creationId xmlns:p14="http://schemas.microsoft.com/office/powerpoint/2010/main" val="1825191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efinition 2">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1763" y="729062"/>
            <a:ext cx="8243376" cy="1267915"/>
          </a:xfrm>
        </p:spPr>
        <p:txBody>
          <a:bodyPr anchor="b"/>
          <a:lstStyle>
            <a:lvl1pPr algn="ctr">
              <a:defRPr sz="5400"/>
            </a:lvl1pPr>
          </a:lstStyle>
          <a:p>
            <a:r>
              <a:rPr lang="en-US" dirty="0" smtClean="0"/>
              <a:t>Definition</a:t>
            </a:r>
            <a:endParaRPr lang="en-US" dirty="0"/>
          </a:p>
        </p:txBody>
      </p:sp>
      <p:sp>
        <p:nvSpPr>
          <p:cNvPr id="20" name="Marcador de texto 19"/>
          <p:cNvSpPr>
            <a:spLocks noGrp="1"/>
          </p:cNvSpPr>
          <p:nvPr>
            <p:ph type="body" sz="quarter" idx="17" hasCustomPrompt="1"/>
          </p:nvPr>
        </p:nvSpPr>
        <p:spPr>
          <a:xfrm>
            <a:off x="4187360" y="2584"/>
            <a:ext cx="772182" cy="779992"/>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
        <p:nvSpPr>
          <p:cNvPr id="18" name="Marcador de texto 17"/>
          <p:cNvSpPr>
            <a:spLocks noGrp="1"/>
          </p:cNvSpPr>
          <p:nvPr>
            <p:ph type="body" sz="quarter" idx="16" hasCustomPrompt="1"/>
          </p:nvPr>
        </p:nvSpPr>
        <p:spPr>
          <a:xfrm>
            <a:off x="446325" y="2039798"/>
            <a:ext cx="8254252" cy="2854858"/>
          </a:xfrm>
        </p:spPr>
        <p:txBody>
          <a:bodyPr anchor="t">
            <a:normAutofit/>
          </a:bodyPr>
          <a:lstStyle>
            <a:lvl1pPr marL="0" indent="0" algn="ctr">
              <a:buNone/>
              <a:defRPr sz="4400" baseline="0"/>
            </a:lvl1pPr>
          </a:lstStyle>
          <a:p>
            <a:pPr lvl="0"/>
            <a:r>
              <a:rPr lang="en-US" noProof="0" dirty="0" smtClean="0"/>
              <a:t>Text </a:t>
            </a:r>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Tree>
    <p:extLst>
      <p:ext uri="{BB962C8B-B14F-4D97-AF65-F5344CB8AC3E}">
        <p14:creationId xmlns:p14="http://schemas.microsoft.com/office/powerpoint/2010/main" val="404904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g Number 1">
    <p:spTree>
      <p:nvGrpSpPr>
        <p:cNvPr id="1" name=""/>
        <p:cNvGrpSpPr/>
        <p:nvPr/>
      </p:nvGrpSpPr>
      <p:grpSpPr>
        <a:xfrm>
          <a:off x="0" y="0"/>
          <a:ext cx="0" cy="0"/>
          <a:chOff x="0" y="0"/>
          <a:chExt cx="0" cy="0"/>
        </a:xfrm>
      </p:grpSpPr>
      <p:sp>
        <p:nvSpPr>
          <p:cNvPr id="13" name="Marcador de texto 19"/>
          <p:cNvSpPr>
            <a:spLocks noGrp="1"/>
          </p:cNvSpPr>
          <p:nvPr>
            <p:ph type="body" sz="quarter" idx="19" hasCustomPrompt="1"/>
          </p:nvPr>
        </p:nvSpPr>
        <p:spPr>
          <a:xfrm>
            <a:off x="1291956" y="2002736"/>
            <a:ext cx="3209310" cy="3210798"/>
          </a:xfrm>
        </p:spPr>
        <p:txBody>
          <a:bodyPr lIns="108000" tIns="46800" anchor="ctr">
            <a:noAutofit/>
          </a:bodyPr>
          <a:lstStyle>
            <a:lvl1pPr marL="0" indent="0" algn="ctr">
              <a:buNone/>
              <a:defRPr sz="13800" b="1" baseline="0">
                <a:solidFill>
                  <a:schemeClr val="tx1"/>
                </a:solidFill>
              </a:defRPr>
            </a:lvl1pPr>
          </a:lstStyle>
          <a:p>
            <a:pPr lvl="0"/>
            <a:r>
              <a:rPr lang="en-US" dirty="0" smtClean="0"/>
              <a:t>20</a:t>
            </a:r>
            <a:endParaRPr lang="en-US" dirty="0"/>
          </a:p>
        </p:txBody>
      </p:sp>
      <p:sp>
        <p:nvSpPr>
          <p:cNvPr id="2" name="Título 1"/>
          <p:cNvSpPr>
            <a:spLocks noGrp="1"/>
          </p:cNvSpPr>
          <p:nvPr>
            <p:ph type="title" hasCustomPrompt="1"/>
          </p:nvPr>
        </p:nvSpPr>
        <p:spPr>
          <a:xfrm>
            <a:off x="1122624" y="40513"/>
            <a:ext cx="7767376" cy="859367"/>
          </a:xfrm>
        </p:spPr>
        <p:txBody>
          <a:bodyPr anchor="ctr"/>
          <a:lstStyle>
            <a:lvl1pPr>
              <a:defRPr sz="2800"/>
            </a:lvl1pPr>
          </a:lstStyle>
          <a:p>
            <a:r>
              <a:rPr lang="en-US" noProof="0" dirty="0" smtClean="0"/>
              <a:t>Big Number</a:t>
            </a:r>
            <a:endParaRPr lang="en-US" dirty="0"/>
          </a:p>
        </p:txBody>
      </p:sp>
      <p:sp>
        <p:nvSpPr>
          <p:cNvPr id="4" name="Marcador de fecha 3"/>
          <p:cNvSpPr>
            <a:spLocks noGrp="1"/>
          </p:cNvSpPr>
          <p:nvPr>
            <p:ph type="dt" sz="half" idx="10"/>
          </p:nvPr>
        </p:nvSpPr>
        <p:spPr/>
        <p:txBody>
          <a:bodyPr/>
          <a:lstStyle/>
          <a:p>
            <a:fld id="{A5068A67-95CD-0E47-9515-8ED005D9E9DE}"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sp>
        <p:nvSpPr>
          <p:cNvPr id="8" name="Marcador de texto 7"/>
          <p:cNvSpPr>
            <a:spLocks noGrp="1"/>
          </p:cNvSpPr>
          <p:nvPr>
            <p:ph type="body" sz="quarter" idx="18" hasCustomPrompt="1"/>
          </p:nvPr>
        </p:nvSpPr>
        <p:spPr>
          <a:xfrm>
            <a:off x="4660411" y="2002737"/>
            <a:ext cx="3209003" cy="3210797"/>
          </a:xfrm>
        </p:spPr>
        <p:txBody>
          <a:bodyPr anchor="ct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smtClean="0"/>
              <a:t>If there’s more to say about the number above, then this is the best place to put it. Be concise though!</a:t>
            </a:r>
          </a:p>
        </p:txBody>
      </p:sp>
      <p:sp>
        <p:nvSpPr>
          <p:cNvPr id="9" name="Marcador de texto 19"/>
          <p:cNvSpPr>
            <a:spLocks noGrp="1"/>
          </p:cNvSpPr>
          <p:nvPr>
            <p:ph type="body" sz="quarter" idx="20"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1222491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g Number 2">
    <p:spTree>
      <p:nvGrpSpPr>
        <p:cNvPr id="1" name=""/>
        <p:cNvGrpSpPr/>
        <p:nvPr/>
      </p:nvGrpSpPr>
      <p:grpSpPr>
        <a:xfrm>
          <a:off x="0" y="0"/>
          <a:ext cx="0" cy="0"/>
          <a:chOff x="0" y="0"/>
          <a:chExt cx="0" cy="0"/>
        </a:xfrm>
      </p:grpSpPr>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10" name="Marcador de texto 9"/>
          <p:cNvSpPr>
            <a:spLocks noGrp="1"/>
          </p:cNvSpPr>
          <p:nvPr>
            <p:ph type="body" sz="quarter" idx="13" hasCustomPrompt="1"/>
          </p:nvPr>
        </p:nvSpPr>
        <p:spPr>
          <a:xfrm>
            <a:off x="290823" y="776113"/>
            <a:ext cx="8572823" cy="3104088"/>
          </a:xfrm>
        </p:spPr>
        <p:txBody>
          <a:bodyPr anchor="b">
            <a:normAutofit/>
          </a:bodyPr>
          <a:lstStyle>
            <a:lvl1pPr marL="0" indent="0" algn="ctr">
              <a:buNone/>
              <a:defRPr sz="16600" b="1"/>
            </a:lvl1pPr>
          </a:lstStyle>
          <a:p>
            <a:pPr lvl="0"/>
            <a:r>
              <a:rPr lang="en-US" dirty="0" smtClean="0"/>
              <a:t>100%</a:t>
            </a:r>
          </a:p>
        </p:txBody>
      </p:sp>
      <p:sp>
        <p:nvSpPr>
          <p:cNvPr id="2" name="Título 1"/>
          <p:cNvSpPr>
            <a:spLocks noGrp="1"/>
          </p:cNvSpPr>
          <p:nvPr>
            <p:ph type="title" hasCustomPrompt="1"/>
          </p:nvPr>
        </p:nvSpPr>
        <p:spPr>
          <a:xfrm>
            <a:off x="1337236" y="2906892"/>
            <a:ext cx="6479992" cy="1431749"/>
          </a:xfrm>
        </p:spPr>
        <p:txBody>
          <a:bodyPr anchor="b"/>
          <a:lstStyle>
            <a:lvl1pPr algn="ctr">
              <a:defRPr sz="2000" b="0" baseline="0"/>
            </a:lvl1pPr>
          </a:lstStyle>
          <a:p>
            <a:pPr lvl="0"/>
            <a:r>
              <a:rPr lang="en-US" dirty="0" smtClean="0"/>
              <a:t>If there’s more to say about the number above, then this is the best place to put it. Be concise though!</a:t>
            </a:r>
          </a:p>
        </p:txBody>
      </p:sp>
      <p:sp>
        <p:nvSpPr>
          <p:cNvPr id="17" name="Marcador de texto 11"/>
          <p:cNvSpPr>
            <a:spLocks noGrp="1"/>
          </p:cNvSpPr>
          <p:nvPr>
            <p:ph type="body" sz="quarter" idx="26" hasCustomPrompt="1"/>
          </p:nvPr>
        </p:nvSpPr>
        <p:spPr>
          <a:xfrm>
            <a:off x="1337236" y="4383966"/>
            <a:ext cx="6479992" cy="427929"/>
          </a:xfrm>
        </p:spPr>
        <p:txBody>
          <a:bodyPr anchor="t">
            <a:noAutofit/>
          </a:bodyPr>
          <a:lstStyle>
            <a:lvl1pPr marL="0" indent="0" algn="ctr">
              <a:buNone/>
              <a:defRPr sz="1400" i="1" baseline="0">
                <a:solidFill>
                  <a:schemeClr val="tx2"/>
                </a:solidFill>
              </a:defRPr>
            </a:lvl1pPr>
          </a:lstStyle>
          <a:p>
            <a:pPr lvl="0"/>
            <a:r>
              <a:rPr lang="en-US" dirty="0" smtClean="0"/>
              <a:t>And remember to support it with a source! </a:t>
            </a:r>
          </a:p>
        </p:txBody>
      </p:sp>
    </p:spTree>
    <p:extLst>
      <p:ext uri="{BB962C8B-B14F-4D97-AF65-F5344CB8AC3E}">
        <p14:creationId xmlns:p14="http://schemas.microsoft.com/office/powerpoint/2010/main" val="3349972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Point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122624" y="40511"/>
            <a:ext cx="7767376" cy="859367"/>
          </a:xfrm>
        </p:spPr>
        <p:txBody>
          <a:bodyPr/>
          <a:lstStyle/>
          <a:p>
            <a:r>
              <a:rPr lang="en-US" dirty="0" smtClean="0"/>
              <a:t>3 Points</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7" name="Marcador de posición de imagen 6"/>
          <p:cNvSpPr>
            <a:spLocks noGrp="1"/>
          </p:cNvSpPr>
          <p:nvPr>
            <p:ph type="pic" sz="quarter" idx="13" hasCustomPrompt="1"/>
          </p:nvPr>
        </p:nvSpPr>
        <p:spPr>
          <a:xfrm>
            <a:off x="755744" y="1789471"/>
            <a:ext cx="2150878" cy="2161641"/>
          </a:xfrm>
        </p:spPr>
        <p:txBody>
          <a:bodyPr>
            <a:normAutofit/>
          </a:bodyPr>
          <a:lstStyle>
            <a:lvl1pPr marL="0" indent="0" algn="ctr">
              <a:buNone/>
              <a:defRPr sz="1200" baseline="0"/>
            </a:lvl1pPr>
          </a:lstStyle>
          <a:p>
            <a:r>
              <a:rPr lang="en-US" dirty="0" smtClean="0"/>
              <a:t>An image, an icon or a photo. Whatever you want.</a:t>
            </a:r>
            <a:endParaRPr lang="en-US" dirty="0"/>
          </a:p>
        </p:txBody>
      </p:sp>
      <p:sp>
        <p:nvSpPr>
          <p:cNvPr id="8" name="Marcador de posición de imagen 6"/>
          <p:cNvSpPr>
            <a:spLocks noGrp="1"/>
          </p:cNvSpPr>
          <p:nvPr>
            <p:ph type="pic" sz="quarter" idx="14" hasCustomPrompt="1"/>
          </p:nvPr>
        </p:nvSpPr>
        <p:spPr>
          <a:xfrm>
            <a:off x="3496427" y="1789471"/>
            <a:ext cx="2150878" cy="2161641"/>
          </a:xfrm>
        </p:spPr>
        <p:txBody>
          <a:bodyPr>
            <a:normAutofit/>
          </a:bodyPr>
          <a:lstStyle>
            <a:lvl1pPr marL="0" indent="0" algn="ctr">
              <a:buNone/>
              <a:defRPr sz="1200" baseline="0"/>
            </a:lvl1pPr>
          </a:lstStyle>
          <a:p>
            <a:r>
              <a:rPr lang="en-US" dirty="0" smtClean="0"/>
              <a:t>An image, an icon or a photo. Whatever you want.</a:t>
            </a:r>
            <a:endParaRPr lang="en-US" dirty="0"/>
          </a:p>
        </p:txBody>
      </p:sp>
      <p:sp>
        <p:nvSpPr>
          <p:cNvPr id="9" name="Marcador de posición de imagen 6"/>
          <p:cNvSpPr>
            <a:spLocks noGrp="1"/>
          </p:cNvSpPr>
          <p:nvPr>
            <p:ph type="pic" sz="quarter" idx="15" hasCustomPrompt="1"/>
          </p:nvPr>
        </p:nvSpPr>
        <p:spPr>
          <a:xfrm>
            <a:off x="6237110" y="1789471"/>
            <a:ext cx="2150878" cy="2161641"/>
          </a:xfrm>
        </p:spPr>
        <p:txBody>
          <a:bodyPr>
            <a:normAutofit/>
          </a:bodyPr>
          <a:lstStyle>
            <a:lvl1pPr marL="0" indent="0" algn="ctr">
              <a:buNone/>
              <a:defRPr sz="1200" baseline="0"/>
            </a:lvl1pPr>
          </a:lstStyle>
          <a:p>
            <a:r>
              <a:rPr lang="en-US" dirty="0" smtClean="0"/>
              <a:t>An image, an icon or a photo. Whatever you want.</a:t>
            </a:r>
            <a:endParaRPr lang="en-US" dirty="0"/>
          </a:p>
        </p:txBody>
      </p:sp>
      <p:sp>
        <p:nvSpPr>
          <p:cNvPr id="11" name="Marcador de texto 10"/>
          <p:cNvSpPr>
            <a:spLocks noGrp="1"/>
          </p:cNvSpPr>
          <p:nvPr>
            <p:ph type="body" sz="quarter" idx="16" hasCustomPrompt="1"/>
          </p:nvPr>
        </p:nvSpPr>
        <p:spPr>
          <a:xfrm>
            <a:off x="755746" y="3969021"/>
            <a:ext cx="2151319" cy="521407"/>
          </a:xfrm>
        </p:spPr>
        <p:txBody>
          <a:bodyPr anchor="ctr">
            <a:normAutofit/>
          </a:bodyPr>
          <a:lstStyle>
            <a:lvl1pPr marL="0" indent="0" algn="ctr">
              <a:buNone/>
              <a:defRPr sz="2200" b="1"/>
            </a:lvl1pPr>
          </a:lstStyle>
          <a:p>
            <a:pPr lvl="0"/>
            <a:r>
              <a:rPr lang="en-US" dirty="0" smtClean="0"/>
              <a:t>Point #1</a:t>
            </a:r>
          </a:p>
        </p:txBody>
      </p:sp>
      <p:sp>
        <p:nvSpPr>
          <p:cNvPr id="12" name="Marcador de texto 10"/>
          <p:cNvSpPr>
            <a:spLocks noGrp="1"/>
          </p:cNvSpPr>
          <p:nvPr>
            <p:ph type="body" sz="quarter" idx="17" hasCustomPrompt="1"/>
          </p:nvPr>
        </p:nvSpPr>
        <p:spPr>
          <a:xfrm>
            <a:off x="3496429" y="3969021"/>
            <a:ext cx="2151319" cy="521407"/>
          </a:xfrm>
        </p:spPr>
        <p:txBody>
          <a:bodyPr anchor="ctr">
            <a:normAutofit/>
          </a:bodyPr>
          <a:lstStyle>
            <a:lvl1pPr marL="0" indent="0" algn="ctr">
              <a:buNone/>
              <a:defRPr sz="2200" b="1"/>
            </a:lvl1pPr>
          </a:lstStyle>
          <a:p>
            <a:pPr lvl="0"/>
            <a:r>
              <a:rPr lang="en-US" dirty="0" smtClean="0"/>
              <a:t>Point #2</a:t>
            </a:r>
          </a:p>
        </p:txBody>
      </p:sp>
      <p:sp>
        <p:nvSpPr>
          <p:cNvPr id="13" name="Marcador de texto 10"/>
          <p:cNvSpPr>
            <a:spLocks noGrp="1"/>
          </p:cNvSpPr>
          <p:nvPr>
            <p:ph type="body" sz="quarter" idx="18" hasCustomPrompt="1"/>
          </p:nvPr>
        </p:nvSpPr>
        <p:spPr>
          <a:xfrm>
            <a:off x="6237112" y="3969021"/>
            <a:ext cx="2151319" cy="521407"/>
          </a:xfrm>
        </p:spPr>
        <p:txBody>
          <a:bodyPr anchor="ctr">
            <a:normAutofit/>
          </a:bodyPr>
          <a:lstStyle>
            <a:lvl1pPr marL="0" indent="0" algn="ctr">
              <a:buNone/>
              <a:defRPr sz="2200" b="1"/>
            </a:lvl1pPr>
          </a:lstStyle>
          <a:p>
            <a:pPr lvl="0"/>
            <a:r>
              <a:rPr lang="en-US" dirty="0" smtClean="0"/>
              <a:t>Point #3</a:t>
            </a:r>
          </a:p>
        </p:txBody>
      </p:sp>
      <p:sp>
        <p:nvSpPr>
          <p:cNvPr id="16" name="Marcador de texto 15"/>
          <p:cNvSpPr>
            <a:spLocks noGrp="1"/>
          </p:cNvSpPr>
          <p:nvPr>
            <p:ph type="body" sz="quarter" idx="19" hasCustomPrompt="1"/>
          </p:nvPr>
        </p:nvSpPr>
        <p:spPr>
          <a:xfrm>
            <a:off x="755746" y="4501009"/>
            <a:ext cx="2151319" cy="1267879"/>
          </a:xfrm>
        </p:spPr>
        <p:txBody>
          <a:bodyPr>
            <a:noAutofit/>
          </a:bodyPr>
          <a:lstStyle>
            <a:lvl1pPr marL="0" indent="0" algn="ctr">
              <a:buNone/>
              <a:defRPr sz="1200" baseline="0"/>
            </a:lvl1pPr>
          </a:lstStyle>
          <a:p>
            <a:pPr lvl="0"/>
            <a:r>
              <a:rPr lang="en-US" dirty="0" smtClean="0"/>
              <a:t>If there’s a story behind the image, icon or photo above, then this is the best place to put it. Be concise though!</a:t>
            </a:r>
          </a:p>
        </p:txBody>
      </p:sp>
      <p:sp>
        <p:nvSpPr>
          <p:cNvPr id="17" name="Marcador de texto 15"/>
          <p:cNvSpPr>
            <a:spLocks noGrp="1"/>
          </p:cNvSpPr>
          <p:nvPr>
            <p:ph type="body" sz="quarter" idx="20" hasCustomPrompt="1"/>
          </p:nvPr>
        </p:nvSpPr>
        <p:spPr>
          <a:xfrm>
            <a:off x="3496429" y="4501009"/>
            <a:ext cx="2151319" cy="1267879"/>
          </a:xfrm>
        </p:spPr>
        <p:txBody>
          <a:bodyPr>
            <a:noAutofit/>
          </a:bodyPr>
          <a:lstStyle>
            <a:lvl1pPr marL="0" indent="0" algn="ctr">
              <a:buNone/>
              <a:defRPr sz="1200" baseline="0"/>
            </a:lvl1pPr>
          </a:lstStyle>
          <a:p>
            <a:pPr lvl="0"/>
            <a:r>
              <a:rPr lang="en-US" dirty="0" smtClean="0"/>
              <a:t>If there’s a story behind the image, icon or photo above, then this is the best place to put it. Be concise though!</a:t>
            </a:r>
          </a:p>
        </p:txBody>
      </p:sp>
      <p:sp>
        <p:nvSpPr>
          <p:cNvPr id="18" name="Marcador de texto 15"/>
          <p:cNvSpPr>
            <a:spLocks noGrp="1"/>
          </p:cNvSpPr>
          <p:nvPr>
            <p:ph type="body" sz="quarter" idx="21" hasCustomPrompt="1"/>
          </p:nvPr>
        </p:nvSpPr>
        <p:spPr>
          <a:xfrm>
            <a:off x="6237112" y="4501009"/>
            <a:ext cx="2151319" cy="1267879"/>
          </a:xfrm>
        </p:spPr>
        <p:txBody>
          <a:bodyPr>
            <a:noAutofit/>
          </a:bodyPr>
          <a:lstStyle>
            <a:lvl1pPr marL="0" indent="0" algn="ctr">
              <a:buNone/>
              <a:defRPr sz="1200" baseline="0"/>
            </a:lvl1pPr>
          </a:lstStyle>
          <a:p>
            <a:pPr lvl="0"/>
            <a:r>
              <a:rPr lang="en-US" dirty="0" smtClean="0"/>
              <a:t>If there’s a story behind the image, icon or photo above, then this is the best place to put it. Be concise though!</a:t>
            </a:r>
          </a:p>
        </p:txBody>
      </p:sp>
      <p:sp>
        <p:nvSpPr>
          <p:cNvPr id="20" name="Marcador de texto 19"/>
          <p:cNvSpPr>
            <a:spLocks noGrp="1"/>
          </p:cNvSpPr>
          <p:nvPr>
            <p:ph type="body" sz="quarter" idx="22"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3526796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ur Point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122624" y="40510"/>
            <a:ext cx="7767376" cy="859367"/>
          </a:xfrm>
        </p:spPr>
        <p:txBody>
          <a:bodyPr/>
          <a:lstStyle/>
          <a:p>
            <a:r>
              <a:rPr lang="en-US" dirty="0" smtClean="0"/>
              <a:t>4 Points</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6" name="Marcador de posición de imagen 6"/>
          <p:cNvSpPr>
            <a:spLocks noGrp="1"/>
          </p:cNvSpPr>
          <p:nvPr>
            <p:ph type="pic" sz="quarter" idx="13" hasCustomPrompt="1"/>
          </p:nvPr>
        </p:nvSpPr>
        <p:spPr>
          <a:xfrm>
            <a:off x="457640" y="2281356"/>
            <a:ext cx="1772356" cy="1792137"/>
          </a:xfrm>
        </p:spPr>
        <p:txBody>
          <a:bodyPr>
            <a:normAutofit/>
          </a:bodyPr>
          <a:lstStyle>
            <a:lvl1pPr marL="0" indent="0" algn="ctr">
              <a:buNone/>
              <a:defRPr sz="1050" baseline="0"/>
            </a:lvl1pPr>
          </a:lstStyle>
          <a:p>
            <a:r>
              <a:rPr lang="en-US" dirty="0" smtClean="0"/>
              <a:t>An image, an icon or a photo. Whatever you want.</a:t>
            </a:r>
            <a:endParaRPr lang="en-US" dirty="0"/>
          </a:p>
        </p:txBody>
      </p:sp>
      <p:sp>
        <p:nvSpPr>
          <p:cNvPr id="7" name="Marcador de posición de imagen 6"/>
          <p:cNvSpPr>
            <a:spLocks noGrp="1"/>
          </p:cNvSpPr>
          <p:nvPr>
            <p:ph type="pic" sz="quarter" idx="14" hasCustomPrompt="1"/>
          </p:nvPr>
        </p:nvSpPr>
        <p:spPr>
          <a:xfrm>
            <a:off x="2609761" y="2281356"/>
            <a:ext cx="1772356" cy="1792137"/>
          </a:xfrm>
        </p:spPr>
        <p:txBody>
          <a:bodyPr>
            <a:normAutofit/>
          </a:bodyPr>
          <a:lstStyle>
            <a:lvl1pPr marL="0" indent="0" algn="ctr">
              <a:buNone/>
              <a:defRPr sz="1050" baseline="0"/>
            </a:lvl1pPr>
          </a:lstStyle>
          <a:p>
            <a:r>
              <a:rPr lang="en-US" dirty="0" smtClean="0"/>
              <a:t>An image, an icon or a photo. Whatever you want.</a:t>
            </a:r>
            <a:endParaRPr lang="en-US" dirty="0"/>
          </a:p>
        </p:txBody>
      </p:sp>
      <p:sp>
        <p:nvSpPr>
          <p:cNvPr id="8" name="Marcador de posición de imagen 6"/>
          <p:cNvSpPr>
            <a:spLocks noGrp="1"/>
          </p:cNvSpPr>
          <p:nvPr>
            <p:ph type="pic" sz="quarter" idx="15" hasCustomPrompt="1"/>
          </p:nvPr>
        </p:nvSpPr>
        <p:spPr>
          <a:xfrm>
            <a:off x="4761882" y="2281356"/>
            <a:ext cx="1772356" cy="1792137"/>
          </a:xfrm>
        </p:spPr>
        <p:txBody>
          <a:bodyPr>
            <a:normAutofit/>
          </a:bodyPr>
          <a:lstStyle>
            <a:lvl1pPr marL="0" indent="0" algn="ctr">
              <a:buNone/>
              <a:defRPr sz="1050" baseline="0"/>
            </a:lvl1pPr>
          </a:lstStyle>
          <a:p>
            <a:r>
              <a:rPr lang="en-US" dirty="0" smtClean="0"/>
              <a:t>An image, an icon or a photo. Whatever you want.</a:t>
            </a:r>
            <a:endParaRPr lang="en-US" dirty="0"/>
          </a:p>
        </p:txBody>
      </p:sp>
      <p:sp>
        <p:nvSpPr>
          <p:cNvPr id="9" name="Marcador de texto 10"/>
          <p:cNvSpPr>
            <a:spLocks noGrp="1"/>
          </p:cNvSpPr>
          <p:nvPr>
            <p:ph type="body" sz="quarter" idx="16" hasCustomPrompt="1"/>
          </p:nvPr>
        </p:nvSpPr>
        <p:spPr>
          <a:xfrm>
            <a:off x="457202" y="1848582"/>
            <a:ext cx="1773237" cy="376332"/>
          </a:xfrm>
        </p:spPr>
        <p:txBody>
          <a:bodyPr anchor="b">
            <a:noAutofit/>
          </a:bodyPr>
          <a:lstStyle>
            <a:lvl1pPr marL="0" indent="0" algn="ctr">
              <a:buNone/>
              <a:defRPr sz="1600" b="1"/>
            </a:lvl1pPr>
          </a:lstStyle>
          <a:p>
            <a:pPr lvl="0"/>
            <a:r>
              <a:rPr lang="en-US" dirty="0" smtClean="0"/>
              <a:t>Point #1</a:t>
            </a:r>
          </a:p>
        </p:txBody>
      </p:sp>
      <p:sp>
        <p:nvSpPr>
          <p:cNvPr id="10" name="Marcador de texto 10"/>
          <p:cNvSpPr>
            <a:spLocks noGrp="1"/>
          </p:cNvSpPr>
          <p:nvPr>
            <p:ph type="body" sz="quarter" idx="17" hasCustomPrompt="1"/>
          </p:nvPr>
        </p:nvSpPr>
        <p:spPr>
          <a:xfrm>
            <a:off x="2609323" y="1848582"/>
            <a:ext cx="1773237" cy="376332"/>
          </a:xfrm>
        </p:spPr>
        <p:txBody>
          <a:bodyPr anchor="b">
            <a:noAutofit/>
          </a:bodyPr>
          <a:lstStyle>
            <a:lvl1pPr marL="0" indent="0" algn="ctr">
              <a:buNone/>
              <a:defRPr sz="1600" b="1"/>
            </a:lvl1pPr>
          </a:lstStyle>
          <a:p>
            <a:pPr lvl="0"/>
            <a:r>
              <a:rPr lang="en-US" dirty="0" smtClean="0"/>
              <a:t>Point #2</a:t>
            </a:r>
          </a:p>
        </p:txBody>
      </p:sp>
      <p:sp>
        <p:nvSpPr>
          <p:cNvPr id="11" name="Marcador de texto 10"/>
          <p:cNvSpPr>
            <a:spLocks noGrp="1"/>
          </p:cNvSpPr>
          <p:nvPr>
            <p:ph type="body" sz="quarter" idx="18" hasCustomPrompt="1"/>
          </p:nvPr>
        </p:nvSpPr>
        <p:spPr>
          <a:xfrm>
            <a:off x="4761444" y="1848582"/>
            <a:ext cx="1773237" cy="376332"/>
          </a:xfrm>
        </p:spPr>
        <p:txBody>
          <a:bodyPr anchor="b">
            <a:noAutofit/>
          </a:bodyPr>
          <a:lstStyle>
            <a:lvl1pPr marL="0" indent="0" algn="ctr">
              <a:buNone/>
              <a:defRPr sz="1600" b="1"/>
            </a:lvl1pPr>
          </a:lstStyle>
          <a:p>
            <a:pPr lvl="0"/>
            <a:r>
              <a:rPr lang="en-US" dirty="0" smtClean="0"/>
              <a:t>Point #3</a:t>
            </a:r>
          </a:p>
        </p:txBody>
      </p:sp>
      <p:sp>
        <p:nvSpPr>
          <p:cNvPr id="12" name="Marcador de texto 15"/>
          <p:cNvSpPr>
            <a:spLocks noGrp="1"/>
          </p:cNvSpPr>
          <p:nvPr>
            <p:ph type="body" sz="quarter" idx="19" hasCustomPrompt="1"/>
          </p:nvPr>
        </p:nvSpPr>
        <p:spPr>
          <a:xfrm>
            <a:off x="457202" y="4092826"/>
            <a:ext cx="1773237" cy="1311769"/>
          </a:xfrm>
        </p:spPr>
        <p:txBody>
          <a:bodyPr>
            <a:noAutofit/>
          </a:bodyPr>
          <a:lstStyle>
            <a:lvl1pPr marL="0" indent="0" algn="l">
              <a:buNone/>
              <a:defRPr sz="1100" baseline="0"/>
            </a:lvl1pPr>
          </a:lstStyle>
          <a:p>
            <a:pPr lvl="0"/>
            <a:r>
              <a:rPr lang="en-US" dirty="0" smtClean="0"/>
              <a:t>If there’s a story behind the image, icon or photo above, then this is the best place to put it. Be concise though!</a:t>
            </a:r>
          </a:p>
        </p:txBody>
      </p:sp>
      <p:sp>
        <p:nvSpPr>
          <p:cNvPr id="13" name="Marcador de texto 15"/>
          <p:cNvSpPr>
            <a:spLocks noGrp="1"/>
          </p:cNvSpPr>
          <p:nvPr>
            <p:ph type="body" sz="quarter" idx="20" hasCustomPrompt="1"/>
          </p:nvPr>
        </p:nvSpPr>
        <p:spPr>
          <a:xfrm>
            <a:off x="2609323" y="4092826"/>
            <a:ext cx="1773237" cy="1311769"/>
          </a:xfrm>
        </p:spPr>
        <p:txBody>
          <a:bodyPr>
            <a:noAutofit/>
          </a:bodyPr>
          <a:lstStyle>
            <a:lvl1pPr marL="0" indent="0" algn="l">
              <a:buNone/>
              <a:defRPr sz="1100" baseline="0"/>
            </a:lvl1pPr>
          </a:lstStyle>
          <a:p>
            <a:pPr lvl="0"/>
            <a:r>
              <a:rPr lang="en-US" dirty="0" smtClean="0"/>
              <a:t>If there’s a story behind the image, icon or photo above, then this is the best place to put it. Be concise though!</a:t>
            </a:r>
          </a:p>
        </p:txBody>
      </p:sp>
      <p:sp>
        <p:nvSpPr>
          <p:cNvPr id="14" name="Marcador de texto 15"/>
          <p:cNvSpPr>
            <a:spLocks noGrp="1"/>
          </p:cNvSpPr>
          <p:nvPr>
            <p:ph type="body" sz="quarter" idx="21" hasCustomPrompt="1"/>
          </p:nvPr>
        </p:nvSpPr>
        <p:spPr>
          <a:xfrm>
            <a:off x="4761444" y="4092826"/>
            <a:ext cx="1773237" cy="1311769"/>
          </a:xfrm>
        </p:spPr>
        <p:txBody>
          <a:bodyPr>
            <a:noAutofit/>
          </a:bodyPr>
          <a:lstStyle>
            <a:lvl1pPr marL="0" indent="0" algn="l">
              <a:buNone/>
              <a:defRPr sz="1100" baseline="0"/>
            </a:lvl1pPr>
          </a:lstStyle>
          <a:p>
            <a:pPr lvl="0"/>
            <a:r>
              <a:rPr lang="en-US" dirty="0" smtClean="0"/>
              <a:t>If there’s a story behind the image, icon or photo above, then this is the best place to put it. Be concise though!</a:t>
            </a:r>
          </a:p>
        </p:txBody>
      </p:sp>
      <p:sp>
        <p:nvSpPr>
          <p:cNvPr id="15" name="Marcador de posición de imagen 6"/>
          <p:cNvSpPr>
            <a:spLocks noGrp="1"/>
          </p:cNvSpPr>
          <p:nvPr>
            <p:ph type="pic" sz="quarter" idx="22" hasCustomPrompt="1"/>
          </p:nvPr>
        </p:nvSpPr>
        <p:spPr>
          <a:xfrm>
            <a:off x="6914003" y="2281357"/>
            <a:ext cx="1772356" cy="1792136"/>
          </a:xfrm>
        </p:spPr>
        <p:txBody>
          <a:bodyPr>
            <a:normAutofit/>
          </a:bodyPr>
          <a:lstStyle>
            <a:lvl1pPr marL="0" indent="0" algn="ctr">
              <a:buNone/>
              <a:defRPr sz="1050" baseline="0"/>
            </a:lvl1pPr>
          </a:lstStyle>
          <a:p>
            <a:r>
              <a:rPr lang="en-US" dirty="0" smtClean="0"/>
              <a:t>An image, an icon or a photo. Whatever you want.</a:t>
            </a:r>
            <a:endParaRPr lang="en-US" dirty="0"/>
          </a:p>
        </p:txBody>
      </p:sp>
      <p:sp>
        <p:nvSpPr>
          <p:cNvPr id="16" name="Marcador de texto 10"/>
          <p:cNvSpPr>
            <a:spLocks noGrp="1"/>
          </p:cNvSpPr>
          <p:nvPr>
            <p:ph type="body" sz="quarter" idx="23" hasCustomPrompt="1"/>
          </p:nvPr>
        </p:nvSpPr>
        <p:spPr>
          <a:xfrm>
            <a:off x="6913565" y="1848582"/>
            <a:ext cx="1773237" cy="376332"/>
          </a:xfrm>
        </p:spPr>
        <p:txBody>
          <a:bodyPr anchor="b">
            <a:noAutofit/>
          </a:bodyPr>
          <a:lstStyle>
            <a:lvl1pPr marL="0" indent="0" algn="ctr">
              <a:buNone/>
              <a:defRPr sz="1600" b="1"/>
            </a:lvl1pPr>
          </a:lstStyle>
          <a:p>
            <a:pPr lvl="0"/>
            <a:r>
              <a:rPr lang="en-US" dirty="0" smtClean="0"/>
              <a:t>Point #4</a:t>
            </a:r>
          </a:p>
        </p:txBody>
      </p:sp>
      <p:sp>
        <p:nvSpPr>
          <p:cNvPr id="17" name="Marcador de texto 15"/>
          <p:cNvSpPr>
            <a:spLocks noGrp="1"/>
          </p:cNvSpPr>
          <p:nvPr>
            <p:ph type="body" sz="quarter" idx="24" hasCustomPrompt="1"/>
          </p:nvPr>
        </p:nvSpPr>
        <p:spPr>
          <a:xfrm>
            <a:off x="6913565" y="4092826"/>
            <a:ext cx="1773237" cy="1311769"/>
          </a:xfrm>
        </p:spPr>
        <p:txBody>
          <a:bodyPr>
            <a:noAutofit/>
          </a:bodyPr>
          <a:lstStyle>
            <a:lvl1pPr marL="0" indent="0" algn="l">
              <a:buNone/>
              <a:defRPr sz="1100" baseline="0"/>
            </a:lvl1pPr>
          </a:lstStyle>
          <a:p>
            <a:pPr lvl="0"/>
            <a:r>
              <a:rPr lang="en-US" dirty="0" smtClean="0"/>
              <a:t>If there’s a story behind the image, icon or photo above, then this is the best place to put it. Be concise though!</a:t>
            </a:r>
          </a:p>
        </p:txBody>
      </p:sp>
      <p:sp>
        <p:nvSpPr>
          <p:cNvPr id="20" name="Marcador de texto 19"/>
          <p:cNvSpPr>
            <a:spLocks noGrp="1"/>
          </p:cNvSpPr>
          <p:nvPr>
            <p:ph type="body" sz="quarter" idx="25"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3830004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with Caption 1">
    <p:spTree>
      <p:nvGrpSpPr>
        <p:cNvPr id="1" name=""/>
        <p:cNvGrpSpPr/>
        <p:nvPr/>
      </p:nvGrpSpPr>
      <p:grpSpPr>
        <a:xfrm>
          <a:off x="0" y="0"/>
          <a:ext cx="0" cy="0"/>
          <a:chOff x="0" y="0"/>
          <a:chExt cx="0" cy="0"/>
        </a:xfrm>
      </p:grpSpPr>
      <p:sp>
        <p:nvSpPr>
          <p:cNvPr id="15" name="Marcador de posición de imagen 13"/>
          <p:cNvSpPr>
            <a:spLocks noGrp="1"/>
          </p:cNvSpPr>
          <p:nvPr>
            <p:ph type="pic" sz="quarter" idx="14" hasCustomPrompt="1"/>
          </p:nvPr>
        </p:nvSpPr>
        <p:spPr>
          <a:xfrm>
            <a:off x="0" y="1"/>
            <a:ext cx="9144000" cy="6322760"/>
          </a:xfrm>
        </p:spPr>
        <p:txBody>
          <a:bodyPr>
            <a:normAutofit/>
          </a:bodyPr>
          <a:lstStyle>
            <a:lvl1pPr marL="0" indent="0" algn="ctr">
              <a:buNone/>
              <a:defRPr sz="2000">
                <a:solidFill>
                  <a:srgbClr val="5B5B5B"/>
                </a:solidFill>
              </a:defRPr>
            </a:lvl1pPr>
          </a:lstStyle>
          <a:p>
            <a:r>
              <a:rPr lang="en-US" dirty="0" smtClean="0"/>
              <a:t>Click the icon below to add an image of your choice.</a:t>
            </a:r>
            <a:endParaRPr lang="en-US" dirty="0"/>
          </a:p>
        </p:txBody>
      </p:sp>
      <p:sp>
        <p:nvSpPr>
          <p:cNvPr id="5" name="Marcador de fecha 4"/>
          <p:cNvSpPr>
            <a:spLocks noGrp="1"/>
          </p:cNvSpPr>
          <p:nvPr>
            <p:ph type="dt" sz="half" idx="10"/>
          </p:nvPr>
        </p:nvSpPr>
        <p:spPr/>
        <p:txBody>
          <a:bodyPr/>
          <a:lstStyle/>
          <a:p>
            <a:fld id="{F9EE3DCF-02A2-CD4E-AA28-4215D40EA233}" type="datetime1">
              <a:rPr lang="es-BO" smtClean="0"/>
              <a:t>20/04/2016</a:t>
            </a:fld>
            <a:endParaRPr lang="en-US"/>
          </a:p>
        </p:txBody>
      </p:sp>
      <p:sp>
        <p:nvSpPr>
          <p:cNvPr id="6" name="Marcador de pie de página 5"/>
          <p:cNvSpPr>
            <a:spLocks noGrp="1"/>
          </p:cNvSpPr>
          <p:nvPr>
            <p:ph type="ftr" sz="quarter" idx="11"/>
          </p:nvPr>
        </p:nvSpPr>
        <p:spPr/>
        <p:txBody>
          <a:bodyPr/>
          <a:lstStyle/>
          <a:p>
            <a:r>
              <a:rPr lang="en-US" dirty="0" smtClean="0"/>
              <a:t>This is a footer, so use it when you need it.</a:t>
            </a:r>
          </a:p>
        </p:txBody>
      </p:sp>
      <p:sp>
        <p:nvSpPr>
          <p:cNvPr id="7" name="Marcador de número de diapositiva 6"/>
          <p:cNvSpPr>
            <a:spLocks noGrp="1"/>
          </p:cNvSpPr>
          <p:nvPr>
            <p:ph type="sldNum" sz="quarter" idx="12"/>
          </p:nvPr>
        </p:nvSpPr>
        <p:spPr/>
        <p:txBody>
          <a:bodyPr/>
          <a:lstStyle/>
          <a:p>
            <a:fld id="{1A9D366B-1E42-9E47-9213-7A0BF786C435}" type="slidenum">
              <a:rPr lang="en-US" smtClean="0"/>
              <a:t>‹#›</a:t>
            </a:fld>
            <a:endParaRPr lang="en-US"/>
          </a:p>
        </p:txBody>
      </p:sp>
      <p:sp>
        <p:nvSpPr>
          <p:cNvPr id="16" name="Marcador de texto 19"/>
          <p:cNvSpPr>
            <a:spLocks noGrp="1"/>
          </p:cNvSpPr>
          <p:nvPr>
            <p:ph type="body" sz="quarter" idx="17" hasCustomPrompt="1"/>
          </p:nvPr>
        </p:nvSpPr>
        <p:spPr>
          <a:xfrm>
            <a:off x="192258" y="6321220"/>
            <a:ext cx="262732" cy="259180"/>
          </a:xfrm>
        </p:spPr>
        <p:txBody>
          <a:bodyPr anchor="ctr">
            <a:noAutofit/>
          </a:bodyPr>
          <a:lstStyle>
            <a:lvl1pPr marL="0" indent="0" algn="ctr">
              <a:buNone/>
              <a:defRPr sz="500" b="0" i="1" baseline="0">
                <a:solidFill>
                  <a:srgbClr val="5B5B5B"/>
                </a:solidFill>
              </a:defRPr>
            </a:lvl1pPr>
          </a:lstStyle>
          <a:p>
            <a:pPr lvl="0"/>
            <a:r>
              <a:rPr lang="en-US" dirty="0" smtClean="0"/>
              <a:t> </a:t>
            </a:r>
            <a:endParaRPr lang="en-US" dirty="0"/>
          </a:p>
        </p:txBody>
      </p:sp>
      <p:sp>
        <p:nvSpPr>
          <p:cNvPr id="2" name="Título 1"/>
          <p:cNvSpPr>
            <a:spLocks noGrp="1"/>
          </p:cNvSpPr>
          <p:nvPr>
            <p:ph type="title" hasCustomPrompt="1"/>
          </p:nvPr>
        </p:nvSpPr>
        <p:spPr>
          <a:xfrm>
            <a:off x="94818" y="5708616"/>
            <a:ext cx="8827209" cy="563269"/>
          </a:xfrm>
        </p:spPr>
        <p:txBody>
          <a:bodyPr anchor="b">
            <a:noAutofit/>
          </a:bodyPr>
          <a:lstStyle>
            <a:lvl1pPr algn="l">
              <a:defRPr sz="2400" b="1"/>
            </a:lvl1pPr>
          </a:lstStyle>
          <a:p>
            <a:r>
              <a:rPr lang="en-US" dirty="0" smtClean="0"/>
              <a:t>This is for your images.</a:t>
            </a:r>
            <a:endParaRPr lang="en-US" dirty="0"/>
          </a:p>
        </p:txBody>
      </p:sp>
    </p:spTree>
    <p:extLst>
      <p:ext uri="{BB962C8B-B14F-4D97-AF65-F5344CB8AC3E}">
        <p14:creationId xmlns:p14="http://schemas.microsoft.com/office/powerpoint/2010/main" val="3946201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with Caption 2">
    <p:spTree>
      <p:nvGrpSpPr>
        <p:cNvPr id="1" name=""/>
        <p:cNvGrpSpPr/>
        <p:nvPr/>
      </p:nvGrpSpPr>
      <p:grpSpPr>
        <a:xfrm>
          <a:off x="0" y="0"/>
          <a:ext cx="0" cy="0"/>
          <a:chOff x="0" y="0"/>
          <a:chExt cx="0" cy="0"/>
        </a:xfrm>
      </p:grpSpPr>
      <p:sp>
        <p:nvSpPr>
          <p:cNvPr id="8" name="Rectángulo 7"/>
          <p:cNvSpPr/>
          <p:nvPr userDrawn="1"/>
        </p:nvSpPr>
        <p:spPr>
          <a:xfrm>
            <a:off x="248490" y="1214906"/>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0" y="0"/>
            <a:ext cx="9144000" cy="5616000"/>
          </a:xfrm>
        </p:spPr>
        <p:txBody>
          <a:bodyPr>
            <a:normAutofit/>
          </a:bodyPr>
          <a:lstStyle>
            <a:lvl1pPr marL="0" indent="0" algn="ctr">
              <a:buNone/>
              <a:defRPr sz="20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5" name="Marcador de fecha 4"/>
          <p:cNvSpPr>
            <a:spLocks noGrp="1"/>
          </p:cNvSpPr>
          <p:nvPr>
            <p:ph type="dt" sz="half" idx="10"/>
          </p:nvPr>
        </p:nvSpPr>
        <p:spPr/>
        <p:txBody>
          <a:bodyPr/>
          <a:lstStyle/>
          <a:p>
            <a:fld id="{F9EE3DCF-02A2-CD4E-AA28-4215D40EA233}" type="datetime1">
              <a:rPr lang="es-BO" smtClean="0"/>
              <a:t>20/04/2016</a:t>
            </a:fld>
            <a:endParaRPr lang="en-US"/>
          </a:p>
        </p:txBody>
      </p:sp>
      <p:sp>
        <p:nvSpPr>
          <p:cNvPr id="6" name="Marcador de pie de página 5"/>
          <p:cNvSpPr>
            <a:spLocks noGrp="1"/>
          </p:cNvSpPr>
          <p:nvPr>
            <p:ph type="ftr" sz="quarter" idx="11"/>
          </p:nvPr>
        </p:nvSpPr>
        <p:spPr/>
        <p:txBody>
          <a:bodyPr/>
          <a:lstStyle/>
          <a:p>
            <a:r>
              <a:rPr lang="en-US" dirty="0" smtClean="0"/>
              <a:t>This is a footer, so use it when you need it.</a:t>
            </a:r>
          </a:p>
        </p:txBody>
      </p:sp>
      <p:sp>
        <p:nvSpPr>
          <p:cNvPr id="7" name="Marcador de número de diapositiva 6"/>
          <p:cNvSpPr>
            <a:spLocks noGrp="1"/>
          </p:cNvSpPr>
          <p:nvPr>
            <p:ph type="sldNum" sz="quarter" idx="12"/>
          </p:nvPr>
        </p:nvSpPr>
        <p:spPr/>
        <p:txBody>
          <a:bodyPr/>
          <a:lstStyle/>
          <a:p>
            <a:fld id="{1A9D366B-1E42-9E47-9213-7A0BF786C435}" type="slidenum">
              <a:rPr lang="en-US" smtClean="0"/>
              <a:t>‹#›</a:t>
            </a:fld>
            <a:endParaRPr lang="en-US"/>
          </a:p>
        </p:txBody>
      </p:sp>
      <p:sp>
        <p:nvSpPr>
          <p:cNvPr id="2" name="Título 1"/>
          <p:cNvSpPr>
            <a:spLocks noGrp="1"/>
          </p:cNvSpPr>
          <p:nvPr>
            <p:ph type="title" hasCustomPrompt="1"/>
          </p:nvPr>
        </p:nvSpPr>
        <p:spPr>
          <a:xfrm>
            <a:off x="457201" y="5447826"/>
            <a:ext cx="8364112" cy="761064"/>
          </a:xfrm>
        </p:spPr>
        <p:txBody>
          <a:bodyPr anchor="b">
            <a:noAutofit/>
          </a:bodyPr>
          <a:lstStyle>
            <a:lvl1pPr algn="l">
              <a:defRPr sz="3200" b="1"/>
            </a:lvl1pPr>
          </a:lstStyle>
          <a:p>
            <a:r>
              <a:rPr lang="en-US" dirty="0" smtClean="0"/>
              <a:t>This is for your images.</a:t>
            </a:r>
            <a:endParaRPr lang="en-US" dirty="0"/>
          </a:p>
        </p:txBody>
      </p:sp>
      <p:sp>
        <p:nvSpPr>
          <p:cNvPr id="4" name="Marcador de texto 3"/>
          <p:cNvSpPr>
            <a:spLocks noGrp="1"/>
          </p:cNvSpPr>
          <p:nvPr>
            <p:ph type="body" sz="half" idx="2" hasCustomPrompt="1"/>
          </p:nvPr>
        </p:nvSpPr>
        <p:spPr>
          <a:xfrm>
            <a:off x="457200" y="6293556"/>
            <a:ext cx="6498172" cy="264177"/>
          </a:xfrm>
        </p:spPr>
        <p:txBody>
          <a:bodyPr anchor="t">
            <a:noAutofit/>
          </a:bodyPr>
          <a:lstStyle>
            <a:lvl1pPr marL="0" indent="0">
              <a:buNone/>
              <a:defRPr sz="1050" b="0" baseline="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smtClean="0"/>
              <a:t>Credit: Remember that behind every image, there’s a photographer. Let’s thank her with a credit or a link.</a:t>
            </a:r>
          </a:p>
        </p:txBody>
      </p:sp>
    </p:spTree>
    <p:extLst>
      <p:ext uri="{BB962C8B-B14F-4D97-AF65-F5344CB8AC3E}">
        <p14:creationId xmlns:p14="http://schemas.microsoft.com/office/powerpoint/2010/main" val="358940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18" name="Rectángulo 17"/>
          <p:cNvSpPr/>
          <p:nvPr userDrawn="1"/>
        </p:nvSpPr>
        <p:spPr>
          <a:xfrm>
            <a:off x="245406" y="6081889"/>
            <a:ext cx="8672817" cy="6992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Marcador de posición de imagen 6"/>
          <p:cNvSpPr>
            <a:spLocks noGrp="1"/>
          </p:cNvSpPr>
          <p:nvPr>
            <p:ph type="pic" sz="quarter" idx="14" hasCustomPrompt="1"/>
          </p:nvPr>
        </p:nvSpPr>
        <p:spPr>
          <a:xfrm>
            <a:off x="330072" y="148499"/>
            <a:ext cx="968375" cy="948350"/>
          </a:xfrm>
        </p:spPr>
        <p:txBody>
          <a:bodyPr>
            <a:normAutofit/>
          </a:bodyPr>
          <a:lstStyle>
            <a:lvl1pPr marL="0" indent="0" algn="ctr">
              <a:buNone/>
              <a:defRPr sz="1200"/>
            </a:lvl1pPr>
          </a:lstStyle>
          <a:p>
            <a:r>
              <a:rPr lang="en-US" dirty="0" smtClean="0"/>
              <a:t>Photo</a:t>
            </a:r>
            <a:endParaRPr lang="en-US" dirty="0"/>
          </a:p>
        </p:txBody>
      </p:sp>
      <p:sp>
        <p:nvSpPr>
          <p:cNvPr id="10" name="Subtítulo 2"/>
          <p:cNvSpPr>
            <a:spLocks noGrp="1"/>
          </p:cNvSpPr>
          <p:nvPr>
            <p:ph type="subTitle" idx="1" hasCustomPrompt="1"/>
          </p:nvPr>
        </p:nvSpPr>
        <p:spPr>
          <a:xfrm>
            <a:off x="1401772" y="148498"/>
            <a:ext cx="2531887" cy="948351"/>
          </a:xfrm>
        </p:spPr>
        <p:txBody>
          <a:bodyPr lIns="144000" tIns="93600" rIns="144000" bIns="93600" anchor="ctr">
            <a:noAutofit/>
          </a:bodyPr>
          <a:lstStyle>
            <a:lvl1pPr marL="0" indent="0" algn="l">
              <a:lnSpc>
                <a:spcPct val="100000"/>
              </a:lnSpc>
              <a:buNone/>
              <a:defRPr sz="1200" b="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Insert Professor’s name and other information, fill it with the color of your choice and change font size if needed.</a:t>
            </a:r>
            <a:endParaRPr lang="en-US" dirty="0"/>
          </a:p>
        </p:txBody>
      </p:sp>
      <p:sp>
        <p:nvSpPr>
          <p:cNvPr id="2" name="Título 1"/>
          <p:cNvSpPr>
            <a:spLocks noGrp="1"/>
          </p:cNvSpPr>
          <p:nvPr>
            <p:ph type="ctrTitle" hasCustomPrompt="1"/>
          </p:nvPr>
        </p:nvSpPr>
        <p:spPr>
          <a:xfrm>
            <a:off x="330072" y="1188002"/>
            <a:ext cx="3603587" cy="3599998"/>
          </a:xfrm>
        </p:spPr>
        <p:txBody>
          <a:bodyPr lIns="180000" tIns="140400" rIns="180000" bIns="140400" anchor="t">
            <a:noAutofit/>
          </a:bodyPr>
          <a:lstStyle>
            <a:lvl1pPr algn="r">
              <a:lnSpc>
                <a:spcPct val="80000"/>
              </a:lnSpc>
              <a:defRPr sz="3600" b="1" baseline="0">
                <a:solidFill>
                  <a:schemeClr val="tx1"/>
                </a:solidFill>
              </a:defRPr>
            </a:lvl1pPr>
          </a:lstStyle>
          <a:p>
            <a:r>
              <a:rPr lang="en-US" noProof="0" dirty="0" smtClean="0"/>
              <a:t>Insert Title, </a:t>
            </a:r>
            <a:br>
              <a:rPr lang="en-US" noProof="0" dirty="0" smtClean="0"/>
            </a:br>
            <a:r>
              <a:rPr lang="en-US" noProof="0" dirty="0" smtClean="0"/>
              <a:t>fill it with the color of your choice and change font size if needed. </a:t>
            </a:r>
            <a:endParaRPr lang="en-US" dirty="0"/>
          </a:p>
        </p:txBody>
      </p:sp>
      <p:sp>
        <p:nvSpPr>
          <p:cNvPr id="13" name="Marcador de posición de imagen 12"/>
          <p:cNvSpPr>
            <a:spLocks noGrp="1"/>
          </p:cNvSpPr>
          <p:nvPr>
            <p:ph type="pic" sz="quarter" idx="13" hasCustomPrompt="1"/>
          </p:nvPr>
        </p:nvSpPr>
        <p:spPr>
          <a:xfrm>
            <a:off x="4091397" y="0"/>
            <a:ext cx="4759325" cy="4788000"/>
          </a:xfrm>
        </p:spPr>
        <p:txBody>
          <a:bodyPr>
            <a:normAutofit/>
          </a:bodyPr>
          <a:lstStyle>
            <a:lvl1pPr marL="0" indent="0" algn="ctr">
              <a:buNone/>
              <a:defRPr sz="2000" baseline="0"/>
            </a:lvl1pPr>
          </a:lstStyle>
          <a:p>
            <a:r>
              <a:rPr lang="en-US" dirty="0" smtClean="0"/>
              <a:t>Click the icon below to add an image of your choice.</a:t>
            </a:r>
            <a:endParaRPr lang="en-US" dirty="0"/>
          </a:p>
        </p:txBody>
      </p:sp>
      <p:sp>
        <p:nvSpPr>
          <p:cNvPr id="4" name="Marcador de fecha 3"/>
          <p:cNvSpPr>
            <a:spLocks noGrp="1"/>
          </p:cNvSpPr>
          <p:nvPr>
            <p:ph type="dt" sz="half" idx="10"/>
          </p:nvPr>
        </p:nvSpPr>
        <p:spPr/>
        <p:txBody>
          <a:bodyPr/>
          <a:lstStyle/>
          <a:p>
            <a:fld id="{F0137B1C-8C90-1143-B53A-7CA03895B303}"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pic>
        <p:nvPicPr>
          <p:cNvPr id="11" name="Imagen 10" descr="PSU_EXT_1_RGB_2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072" y="4964165"/>
            <a:ext cx="2877775" cy="857759"/>
          </a:xfrm>
          <a:prstGeom prst="rect">
            <a:avLst/>
          </a:prstGeom>
        </p:spPr>
      </p:pic>
      <p:cxnSp>
        <p:nvCxnSpPr>
          <p:cNvPr id="12" name="Conector recto 11"/>
          <p:cNvCxnSpPr/>
          <p:nvPr userDrawn="1"/>
        </p:nvCxnSpPr>
        <p:spPr>
          <a:xfrm>
            <a:off x="330072" y="4964166"/>
            <a:ext cx="8520650" cy="0"/>
          </a:xfrm>
          <a:prstGeom prst="line">
            <a:avLst/>
          </a:prstGeom>
          <a:ln w="28575"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4" name="Marcador de texto 13"/>
          <p:cNvSpPr>
            <a:spLocks noGrp="1"/>
          </p:cNvSpPr>
          <p:nvPr>
            <p:ph type="body" sz="quarter" idx="15" hasCustomPrompt="1"/>
          </p:nvPr>
        </p:nvSpPr>
        <p:spPr>
          <a:xfrm>
            <a:off x="4091397" y="5016542"/>
            <a:ext cx="4759325" cy="318497"/>
          </a:xfrm>
        </p:spPr>
        <p:txBody>
          <a:bodyPr anchor="t">
            <a:noAutofit/>
          </a:bodyPr>
          <a:lstStyle>
            <a:lvl1pPr marL="0" indent="0" algn="r">
              <a:buNone/>
              <a:defRPr sz="1200">
                <a:solidFill>
                  <a:schemeClr val="tx2"/>
                </a:solidFill>
              </a:defRPr>
            </a:lvl1pPr>
          </a:lstStyle>
          <a:p>
            <a:pPr lvl="0"/>
            <a:r>
              <a:rPr lang="en-US" dirty="0" smtClean="0"/>
              <a:t>Insert District or Local Offices</a:t>
            </a:r>
          </a:p>
        </p:txBody>
      </p:sp>
      <p:cxnSp>
        <p:nvCxnSpPr>
          <p:cNvPr id="16" name="Conector recto 15"/>
          <p:cNvCxnSpPr/>
          <p:nvPr userDrawn="1"/>
        </p:nvCxnSpPr>
        <p:spPr>
          <a:xfrm>
            <a:off x="330072" y="6490531"/>
            <a:ext cx="8520650" cy="0"/>
          </a:xfrm>
          <a:prstGeom prst="line">
            <a:avLst/>
          </a:prstGeom>
          <a:ln w="9525"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pic>
        <p:nvPicPr>
          <p:cNvPr id="17" name="Imagen 16" descr="extension-url-black.png">
            <a:hlinkClick r:id="rId3"/>
          </p:cNvPr>
          <p:cNvPicPr>
            <a:picLocks noChangeAspect="1"/>
          </p:cNvPicPr>
          <p:nvPr userDrawn="1"/>
        </p:nvPicPr>
        <p:blipFill>
          <a:blip r:embed="rId4">
            <a:alphaModFix/>
            <a:extLst>
              <a:ext uri="{28A0092B-C50C-407E-A947-70E740481C1C}">
                <a14:useLocalDpi xmlns:a14="http://schemas.microsoft.com/office/drawing/2010/main" val="0"/>
              </a:ext>
            </a:extLst>
          </a:blip>
          <a:stretch>
            <a:fillRect/>
          </a:stretch>
        </p:blipFill>
        <p:spPr>
          <a:xfrm>
            <a:off x="7134219" y="6557945"/>
            <a:ext cx="1622432" cy="145282"/>
          </a:xfrm>
          <a:prstGeom prst="rect">
            <a:avLst/>
          </a:prstGeom>
        </p:spPr>
      </p:pic>
    </p:spTree>
    <p:extLst>
      <p:ext uri="{BB962C8B-B14F-4D97-AF65-F5344CB8AC3E}">
        <p14:creationId xmlns:p14="http://schemas.microsoft.com/office/powerpoint/2010/main" val="4757786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Images with Caption">
    <p:spTree>
      <p:nvGrpSpPr>
        <p:cNvPr id="1" name=""/>
        <p:cNvGrpSpPr/>
        <p:nvPr/>
      </p:nvGrpSpPr>
      <p:grpSpPr>
        <a:xfrm>
          <a:off x="0" y="0"/>
          <a:ext cx="0" cy="0"/>
          <a:chOff x="0" y="0"/>
          <a:chExt cx="0" cy="0"/>
        </a:xfrm>
      </p:grpSpPr>
      <p:sp>
        <p:nvSpPr>
          <p:cNvPr id="8" name="Rectángulo 7"/>
          <p:cNvSpPr/>
          <p:nvPr userDrawn="1"/>
        </p:nvSpPr>
        <p:spPr>
          <a:xfrm>
            <a:off x="248490" y="1214906"/>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0" y="0"/>
            <a:ext cx="4572000" cy="5588000"/>
          </a:xfrm>
        </p:spPr>
        <p:txBody>
          <a:bodyPr>
            <a:normAutofit/>
          </a:bodyPr>
          <a:lstStyle>
            <a:lvl1pPr marL="0" indent="0" algn="ctr">
              <a:buNone/>
              <a:defRPr sz="20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5" name="Marcador de fecha 4"/>
          <p:cNvSpPr>
            <a:spLocks noGrp="1"/>
          </p:cNvSpPr>
          <p:nvPr>
            <p:ph type="dt" sz="half" idx="10"/>
          </p:nvPr>
        </p:nvSpPr>
        <p:spPr/>
        <p:txBody>
          <a:bodyPr/>
          <a:lstStyle/>
          <a:p>
            <a:fld id="{F9EE3DCF-02A2-CD4E-AA28-4215D40EA233}" type="datetime1">
              <a:rPr lang="es-BO" smtClean="0"/>
              <a:t>20/04/2016</a:t>
            </a:fld>
            <a:endParaRPr lang="en-US"/>
          </a:p>
        </p:txBody>
      </p:sp>
      <p:sp>
        <p:nvSpPr>
          <p:cNvPr id="6" name="Marcador de pie de página 5"/>
          <p:cNvSpPr>
            <a:spLocks noGrp="1"/>
          </p:cNvSpPr>
          <p:nvPr>
            <p:ph type="ftr" sz="quarter" idx="11"/>
          </p:nvPr>
        </p:nvSpPr>
        <p:spPr/>
        <p:txBody>
          <a:bodyPr/>
          <a:lstStyle/>
          <a:p>
            <a:r>
              <a:rPr lang="en-US" dirty="0" smtClean="0"/>
              <a:t>This is a footer, so use it when you need it.</a:t>
            </a:r>
          </a:p>
        </p:txBody>
      </p:sp>
      <p:sp>
        <p:nvSpPr>
          <p:cNvPr id="7" name="Marcador de número de diapositiva 6"/>
          <p:cNvSpPr>
            <a:spLocks noGrp="1"/>
          </p:cNvSpPr>
          <p:nvPr>
            <p:ph type="sldNum" sz="quarter" idx="12"/>
          </p:nvPr>
        </p:nvSpPr>
        <p:spPr/>
        <p:txBody>
          <a:bodyPr/>
          <a:lstStyle/>
          <a:p>
            <a:fld id="{1A9D366B-1E42-9E47-9213-7A0BF786C435}" type="slidenum">
              <a:rPr lang="en-US" smtClean="0"/>
              <a:t>‹#›</a:t>
            </a:fld>
            <a:endParaRPr lang="en-US"/>
          </a:p>
        </p:txBody>
      </p:sp>
      <p:sp>
        <p:nvSpPr>
          <p:cNvPr id="2" name="Título 1"/>
          <p:cNvSpPr>
            <a:spLocks noGrp="1"/>
          </p:cNvSpPr>
          <p:nvPr>
            <p:ph type="title" hasCustomPrompt="1"/>
          </p:nvPr>
        </p:nvSpPr>
        <p:spPr>
          <a:xfrm>
            <a:off x="457199" y="5436598"/>
            <a:ext cx="8364112" cy="761064"/>
          </a:xfrm>
        </p:spPr>
        <p:txBody>
          <a:bodyPr anchor="b">
            <a:noAutofit/>
          </a:bodyPr>
          <a:lstStyle>
            <a:lvl1pPr algn="l">
              <a:defRPr sz="3200" b="1"/>
            </a:lvl1pPr>
          </a:lstStyle>
          <a:p>
            <a:r>
              <a:rPr lang="en-US" dirty="0" smtClean="0"/>
              <a:t>This is for your images.</a:t>
            </a:r>
            <a:endParaRPr lang="en-US" dirty="0"/>
          </a:p>
        </p:txBody>
      </p:sp>
      <p:sp>
        <p:nvSpPr>
          <p:cNvPr id="4" name="Marcador de texto 3"/>
          <p:cNvSpPr>
            <a:spLocks noGrp="1"/>
          </p:cNvSpPr>
          <p:nvPr>
            <p:ph type="body" sz="half" idx="2" hasCustomPrompt="1"/>
          </p:nvPr>
        </p:nvSpPr>
        <p:spPr>
          <a:xfrm>
            <a:off x="457200" y="6293556"/>
            <a:ext cx="6485468" cy="277824"/>
          </a:xfrm>
        </p:spPr>
        <p:txBody>
          <a:bodyPr anchor="t">
            <a:noAutofit/>
          </a:bodyPr>
          <a:lstStyle>
            <a:lvl1pPr marL="0" indent="0">
              <a:buNone/>
              <a:defRPr sz="1050" b="0" baseline="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smtClean="0"/>
              <a:t>Credit: Remember that behind every image, there’s a photographer. Let’s thank her with a credit or a link.</a:t>
            </a:r>
          </a:p>
        </p:txBody>
      </p:sp>
      <p:sp>
        <p:nvSpPr>
          <p:cNvPr id="12" name="Marcador de posición de imagen 2"/>
          <p:cNvSpPr>
            <a:spLocks noGrp="1"/>
          </p:cNvSpPr>
          <p:nvPr>
            <p:ph type="pic" idx="13" hasCustomPrompt="1"/>
          </p:nvPr>
        </p:nvSpPr>
        <p:spPr>
          <a:xfrm>
            <a:off x="4572000" y="0"/>
            <a:ext cx="4572000" cy="5588000"/>
          </a:xfrm>
        </p:spPr>
        <p:txBody>
          <a:bodyPr>
            <a:normAutofit/>
          </a:bodyPr>
          <a:lstStyle>
            <a:lvl1pPr marL="0" indent="0" algn="ctr">
              <a:buNone/>
              <a:defRPr sz="20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Tree>
    <p:extLst>
      <p:ext uri="{BB962C8B-B14F-4D97-AF65-F5344CB8AC3E}">
        <p14:creationId xmlns:p14="http://schemas.microsoft.com/office/powerpoint/2010/main" val="42820966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with Content">
    <p:spTree>
      <p:nvGrpSpPr>
        <p:cNvPr id="1" name=""/>
        <p:cNvGrpSpPr/>
        <p:nvPr/>
      </p:nvGrpSpPr>
      <p:grpSpPr>
        <a:xfrm>
          <a:off x="0" y="0"/>
          <a:ext cx="0" cy="0"/>
          <a:chOff x="0" y="0"/>
          <a:chExt cx="0" cy="0"/>
        </a:xfrm>
      </p:grpSpPr>
      <p:sp>
        <p:nvSpPr>
          <p:cNvPr id="8" name="Rectángulo 7"/>
          <p:cNvSpPr/>
          <p:nvPr userDrawn="1"/>
        </p:nvSpPr>
        <p:spPr>
          <a:xfrm>
            <a:off x="248490" y="1214906"/>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Marcador de fecha 4"/>
          <p:cNvSpPr>
            <a:spLocks noGrp="1"/>
          </p:cNvSpPr>
          <p:nvPr>
            <p:ph type="dt" sz="half" idx="10"/>
          </p:nvPr>
        </p:nvSpPr>
        <p:spPr/>
        <p:txBody>
          <a:bodyPr/>
          <a:lstStyle/>
          <a:p>
            <a:fld id="{F9EE3DCF-02A2-CD4E-AA28-4215D40EA233}" type="datetime1">
              <a:rPr lang="es-BO" smtClean="0"/>
              <a:t>20/04/2016</a:t>
            </a:fld>
            <a:endParaRPr lang="en-US"/>
          </a:p>
        </p:txBody>
      </p:sp>
      <p:sp>
        <p:nvSpPr>
          <p:cNvPr id="6" name="Marcador de pie de página 5"/>
          <p:cNvSpPr>
            <a:spLocks noGrp="1"/>
          </p:cNvSpPr>
          <p:nvPr>
            <p:ph type="ftr" sz="quarter" idx="11"/>
          </p:nvPr>
        </p:nvSpPr>
        <p:spPr/>
        <p:txBody>
          <a:bodyPr/>
          <a:lstStyle/>
          <a:p>
            <a:r>
              <a:rPr lang="en-US" dirty="0" smtClean="0"/>
              <a:t>This is a footer, so use it when you need it.</a:t>
            </a:r>
          </a:p>
        </p:txBody>
      </p:sp>
      <p:sp>
        <p:nvSpPr>
          <p:cNvPr id="7" name="Marcador de número de diapositiva 6"/>
          <p:cNvSpPr>
            <a:spLocks noGrp="1"/>
          </p:cNvSpPr>
          <p:nvPr>
            <p:ph type="sldNum" sz="quarter" idx="12"/>
          </p:nvPr>
        </p:nvSpPr>
        <p:spPr/>
        <p:txBody>
          <a:bodyPr/>
          <a:lstStyle/>
          <a:p>
            <a:fld id="{1A9D366B-1E42-9E47-9213-7A0BF786C435}" type="slidenum">
              <a:rPr lang="en-US" smtClean="0"/>
              <a:t>‹#›</a:t>
            </a:fld>
            <a:endParaRPr lang="en-US"/>
          </a:p>
        </p:txBody>
      </p:sp>
      <p:sp>
        <p:nvSpPr>
          <p:cNvPr id="2" name="Título 1"/>
          <p:cNvSpPr>
            <a:spLocks noGrp="1"/>
          </p:cNvSpPr>
          <p:nvPr>
            <p:ph type="title" hasCustomPrompt="1"/>
          </p:nvPr>
        </p:nvSpPr>
        <p:spPr>
          <a:xfrm>
            <a:off x="5427581" y="455590"/>
            <a:ext cx="3259189" cy="2117015"/>
          </a:xfrm>
        </p:spPr>
        <p:txBody>
          <a:bodyPr anchor="b">
            <a:noAutofit/>
          </a:bodyPr>
          <a:lstStyle>
            <a:lvl1pPr algn="l">
              <a:lnSpc>
                <a:spcPct val="90000"/>
              </a:lnSpc>
              <a:defRPr sz="3600" b="1"/>
            </a:lvl1pPr>
          </a:lstStyle>
          <a:p>
            <a:r>
              <a:rPr lang="en-US" dirty="0" smtClean="0"/>
              <a:t>This is for your images too.</a:t>
            </a:r>
            <a:endParaRPr lang="en-US" dirty="0"/>
          </a:p>
        </p:txBody>
      </p:sp>
      <p:sp>
        <p:nvSpPr>
          <p:cNvPr id="4" name="Marcador de texto 3"/>
          <p:cNvSpPr>
            <a:spLocks noGrp="1"/>
          </p:cNvSpPr>
          <p:nvPr>
            <p:ph type="body" sz="half" idx="2" hasCustomPrompt="1"/>
          </p:nvPr>
        </p:nvSpPr>
        <p:spPr>
          <a:xfrm>
            <a:off x="5427581" y="5592404"/>
            <a:ext cx="3259189" cy="602375"/>
          </a:xfrm>
        </p:spPr>
        <p:txBody>
          <a:bodyPr anchor="b">
            <a:noAutofit/>
          </a:bodyPr>
          <a:lstStyle>
            <a:lvl1pPr marL="0" indent="0">
              <a:buNone/>
              <a:defRPr sz="1000" b="0" baseline="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smtClean="0"/>
              <a:t>Credit: Remember that behind every image, there’s a photographer. Let’s thank her with a credit or a link.</a:t>
            </a:r>
          </a:p>
        </p:txBody>
      </p:sp>
      <p:sp>
        <p:nvSpPr>
          <p:cNvPr id="3" name="Marcador de posición de imagen 2"/>
          <p:cNvSpPr>
            <a:spLocks noGrp="1"/>
          </p:cNvSpPr>
          <p:nvPr>
            <p:ph type="pic" idx="1" hasCustomPrompt="1"/>
          </p:nvPr>
        </p:nvSpPr>
        <p:spPr>
          <a:xfrm>
            <a:off x="457200" y="455591"/>
            <a:ext cx="4778022" cy="5739188"/>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13" name="Marcador de texto 12"/>
          <p:cNvSpPr>
            <a:spLocks noGrp="1"/>
          </p:cNvSpPr>
          <p:nvPr>
            <p:ph type="body" sz="quarter" idx="13" hasCustomPrompt="1"/>
          </p:nvPr>
        </p:nvSpPr>
        <p:spPr>
          <a:xfrm>
            <a:off x="5427884" y="2581872"/>
            <a:ext cx="3258916" cy="2874963"/>
          </a:xfrm>
        </p:spPr>
        <p:txBody>
          <a:bodyPr>
            <a:noAutofit/>
          </a:bodyPr>
          <a:lstStyle>
            <a:lvl1pPr marL="0" indent="0">
              <a:buNone/>
              <a:defRPr sz="1700" b="0" baseline="0">
                <a:solidFill>
                  <a:schemeClr val="tx1">
                    <a:lumMod val="75000"/>
                    <a:lumOff val="25000"/>
                  </a:schemeClr>
                </a:solidFill>
              </a:defRPr>
            </a:lvl1pPr>
          </a:lstStyle>
          <a:p>
            <a:pPr lvl="0"/>
            <a:r>
              <a:rPr lang="en-US" dirty="0" smtClean="0"/>
              <a:t>If there’s a story behind your image, then this is the best place to put it. You have enough space for two paragraphs, even three reducing the size of the text. But don’t forget that less is almost always more!</a:t>
            </a:r>
          </a:p>
        </p:txBody>
      </p:sp>
    </p:spTree>
    <p:extLst>
      <p:ext uri="{BB962C8B-B14F-4D97-AF65-F5344CB8AC3E}">
        <p14:creationId xmlns:p14="http://schemas.microsoft.com/office/powerpoint/2010/main" val="8070027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ull Screen Image">
    <p:spTree>
      <p:nvGrpSpPr>
        <p:cNvPr id="1" name=""/>
        <p:cNvGrpSpPr/>
        <p:nvPr/>
      </p:nvGrpSpPr>
      <p:grpSpPr>
        <a:xfrm>
          <a:off x="0" y="0"/>
          <a:ext cx="0" cy="0"/>
          <a:chOff x="0" y="0"/>
          <a:chExt cx="0" cy="0"/>
        </a:xfrm>
      </p:grpSpPr>
      <p:sp>
        <p:nvSpPr>
          <p:cNvPr id="8" name="Rectángulo 7"/>
          <p:cNvSpPr/>
          <p:nvPr userDrawn="1"/>
        </p:nvSpPr>
        <p:spPr>
          <a:xfrm>
            <a:off x="248490" y="1214906"/>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0" y="0"/>
            <a:ext cx="9144000"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5" name="Marcador de fecha 4"/>
          <p:cNvSpPr>
            <a:spLocks noGrp="1"/>
          </p:cNvSpPr>
          <p:nvPr>
            <p:ph type="dt" sz="half" idx="10"/>
          </p:nvPr>
        </p:nvSpPr>
        <p:spPr/>
        <p:txBody>
          <a:bodyPr/>
          <a:lstStyle/>
          <a:p>
            <a:fld id="{F9EE3DCF-02A2-CD4E-AA28-4215D40EA233}" type="datetime1">
              <a:rPr lang="es-BO" smtClean="0"/>
              <a:t>20/04/2016</a:t>
            </a:fld>
            <a:endParaRPr lang="en-US"/>
          </a:p>
        </p:txBody>
      </p:sp>
      <p:sp>
        <p:nvSpPr>
          <p:cNvPr id="6" name="Marcador de pie de página 5"/>
          <p:cNvSpPr>
            <a:spLocks noGrp="1"/>
          </p:cNvSpPr>
          <p:nvPr>
            <p:ph type="ftr" sz="quarter" idx="11"/>
          </p:nvPr>
        </p:nvSpPr>
        <p:spPr/>
        <p:txBody>
          <a:bodyPr/>
          <a:lstStyle/>
          <a:p>
            <a:r>
              <a:rPr lang="en-US" dirty="0" smtClean="0"/>
              <a:t>This is a footer, so use it when you need it.</a:t>
            </a:r>
          </a:p>
        </p:txBody>
      </p:sp>
      <p:sp>
        <p:nvSpPr>
          <p:cNvPr id="7" name="Marcador de número de diapositiva 6"/>
          <p:cNvSpPr>
            <a:spLocks noGrp="1"/>
          </p:cNvSpPr>
          <p:nvPr>
            <p:ph type="sldNum" sz="quarter" idx="12"/>
          </p:nvPr>
        </p:nvSpPr>
        <p:spPr/>
        <p:txBody>
          <a:bodyPr/>
          <a:lstStyle/>
          <a:p>
            <a:fld id="{1A9D366B-1E42-9E47-9213-7A0BF786C435}" type="slidenum">
              <a:rPr lang="en-US" smtClean="0"/>
              <a:t>‹#›</a:t>
            </a:fld>
            <a:endParaRPr lang="en-US"/>
          </a:p>
        </p:txBody>
      </p:sp>
    </p:spTree>
    <p:extLst>
      <p:ext uri="{BB962C8B-B14F-4D97-AF65-F5344CB8AC3E}">
        <p14:creationId xmlns:p14="http://schemas.microsoft.com/office/powerpoint/2010/main" val="38552085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Full Screen Images">
    <p:spTree>
      <p:nvGrpSpPr>
        <p:cNvPr id="1" name=""/>
        <p:cNvGrpSpPr/>
        <p:nvPr/>
      </p:nvGrpSpPr>
      <p:grpSpPr>
        <a:xfrm>
          <a:off x="0" y="0"/>
          <a:ext cx="0" cy="0"/>
          <a:chOff x="0" y="0"/>
          <a:chExt cx="0" cy="0"/>
        </a:xfrm>
      </p:grpSpPr>
      <p:sp>
        <p:nvSpPr>
          <p:cNvPr id="8" name="Rectángulo 7"/>
          <p:cNvSpPr/>
          <p:nvPr userDrawn="1"/>
        </p:nvSpPr>
        <p:spPr>
          <a:xfrm>
            <a:off x="248490" y="1214906"/>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0" y="0"/>
            <a:ext cx="4572000" cy="6858000"/>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p>
        </p:txBody>
      </p:sp>
      <p:sp>
        <p:nvSpPr>
          <p:cNvPr id="5" name="Marcador de fecha 4"/>
          <p:cNvSpPr>
            <a:spLocks noGrp="1"/>
          </p:cNvSpPr>
          <p:nvPr>
            <p:ph type="dt" sz="half" idx="10"/>
          </p:nvPr>
        </p:nvSpPr>
        <p:spPr/>
        <p:txBody>
          <a:bodyPr/>
          <a:lstStyle/>
          <a:p>
            <a:fld id="{F9EE3DCF-02A2-CD4E-AA28-4215D40EA233}" type="datetime1">
              <a:rPr lang="es-BO" smtClean="0"/>
              <a:t>20/04/2016</a:t>
            </a:fld>
            <a:endParaRPr lang="en-US"/>
          </a:p>
        </p:txBody>
      </p:sp>
      <p:sp>
        <p:nvSpPr>
          <p:cNvPr id="6" name="Marcador de pie de página 5"/>
          <p:cNvSpPr>
            <a:spLocks noGrp="1"/>
          </p:cNvSpPr>
          <p:nvPr>
            <p:ph type="ftr" sz="quarter" idx="11"/>
          </p:nvPr>
        </p:nvSpPr>
        <p:spPr/>
        <p:txBody>
          <a:bodyPr/>
          <a:lstStyle/>
          <a:p>
            <a:r>
              <a:rPr lang="en-US" dirty="0" smtClean="0"/>
              <a:t>This is a footer, so use it when you need it.</a:t>
            </a:r>
          </a:p>
        </p:txBody>
      </p:sp>
      <p:sp>
        <p:nvSpPr>
          <p:cNvPr id="7" name="Marcador de número de diapositiva 6"/>
          <p:cNvSpPr>
            <a:spLocks noGrp="1"/>
          </p:cNvSpPr>
          <p:nvPr>
            <p:ph type="sldNum" sz="quarter" idx="12"/>
          </p:nvPr>
        </p:nvSpPr>
        <p:spPr/>
        <p:txBody>
          <a:bodyPr/>
          <a:lstStyle/>
          <a:p>
            <a:fld id="{1A9D366B-1E42-9E47-9213-7A0BF786C435}" type="slidenum">
              <a:rPr lang="en-US" smtClean="0"/>
              <a:t>‹#›</a:t>
            </a:fld>
            <a:endParaRPr lang="en-US"/>
          </a:p>
        </p:txBody>
      </p:sp>
      <p:sp>
        <p:nvSpPr>
          <p:cNvPr id="9" name="Marcador de posición de imagen 2"/>
          <p:cNvSpPr>
            <a:spLocks noGrp="1"/>
          </p:cNvSpPr>
          <p:nvPr>
            <p:ph type="pic" idx="13" hasCustomPrompt="1"/>
          </p:nvPr>
        </p:nvSpPr>
        <p:spPr>
          <a:xfrm>
            <a:off x="4558633" y="0"/>
            <a:ext cx="4585369"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Tree>
    <p:extLst>
      <p:ext uri="{BB962C8B-B14F-4D97-AF65-F5344CB8AC3E}">
        <p14:creationId xmlns:p14="http://schemas.microsoft.com/office/powerpoint/2010/main" val="37600833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Full Screen Images">
    <p:spTree>
      <p:nvGrpSpPr>
        <p:cNvPr id="1" name=""/>
        <p:cNvGrpSpPr/>
        <p:nvPr/>
      </p:nvGrpSpPr>
      <p:grpSpPr>
        <a:xfrm>
          <a:off x="0" y="0"/>
          <a:ext cx="0" cy="0"/>
          <a:chOff x="0" y="0"/>
          <a:chExt cx="0" cy="0"/>
        </a:xfrm>
      </p:grpSpPr>
      <p:sp>
        <p:nvSpPr>
          <p:cNvPr id="8" name="Rectángulo 7"/>
          <p:cNvSpPr/>
          <p:nvPr userDrawn="1"/>
        </p:nvSpPr>
        <p:spPr>
          <a:xfrm>
            <a:off x="248490" y="1214906"/>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Marcador de posición de imagen 2"/>
          <p:cNvSpPr>
            <a:spLocks noGrp="1"/>
          </p:cNvSpPr>
          <p:nvPr>
            <p:ph type="pic" idx="1" hasCustomPrompt="1"/>
          </p:nvPr>
        </p:nvSpPr>
        <p:spPr>
          <a:xfrm>
            <a:off x="0" y="0"/>
            <a:ext cx="4585368" cy="6858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5" name="Marcador de fecha 4"/>
          <p:cNvSpPr>
            <a:spLocks noGrp="1"/>
          </p:cNvSpPr>
          <p:nvPr>
            <p:ph type="dt" sz="half" idx="10"/>
          </p:nvPr>
        </p:nvSpPr>
        <p:spPr/>
        <p:txBody>
          <a:bodyPr/>
          <a:lstStyle/>
          <a:p>
            <a:fld id="{F9EE3DCF-02A2-CD4E-AA28-4215D40EA233}" type="datetime1">
              <a:rPr lang="es-BO" smtClean="0"/>
              <a:t>20/04/2016</a:t>
            </a:fld>
            <a:endParaRPr lang="en-US"/>
          </a:p>
        </p:txBody>
      </p:sp>
      <p:sp>
        <p:nvSpPr>
          <p:cNvPr id="6" name="Marcador de pie de página 5"/>
          <p:cNvSpPr>
            <a:spLocks noGrp="1"/>
          </p:cNvSpPr>
          <p:nvPr>
            <p:ph type="ftr" sz="quarter" idx="11"/>
          </p:nvPr>
        </p:nvSpPr>
        <p:spPr/>
        <p:txBody>
          <a:bodyPr/>
          <a:lstStyle/>
          <a:p>
            <a:r>
              <a:rPr lang="en-US" dirty="0" smtClean="0"/>
              <a:t>This is a footer, so use it when you need it.</a:t>
            </a:r>
          </a:p>
        </p:txBody>
      </p:sp>
      <p:sp>
        <p:nvSpPr>
          <p:cNvPr id="7" name="Marcador de número de diapositiva 6"/>
          <p:cNvSpPr>
            <a:spLocks noGrp="1"/>
          </p:cNvSpPr>
          <p:nvPr>
            <p:ph type="sldNum" sz="quarter" idx="12"/>
          </p:nvPr>
        </p:nvSpPr>
        <p:spPr/>
        <p:txBody>
          <a:bodyPr/>
          <a:lstStyle/>
          <a:p>
            <a:fld id="{1A9D366B-1E42-9E47-9213-7A0BF786C435}" type="slidenum">
              <a:rPr lang="en-US" smtClean="0"/>
              <a:t>‹#›</a:t>
            </a:fld>
            <a:endParaRPr lang="en-US"/>
          </a:p>
        </p:txBody>
      </p:sp>
      <p:sp>
        <p:nvSpPr>
          <p:cNvPr id="9" name="Marcador de posición de imagen 2"/>
          <p:cNvSpPr>
            <a:spLocks noGrp="1"/>
          </p:cNvSpPr>
          <p:nvPr>
            <p:ph type="pic" idx="13" hasCustomPrompt="1"/>
          </p:nvPr>
        </p:nvSpPr>
        <p:spPr>
          <a:xfrm>
            <a:off x="4577347" y="0"/>
            <a:ext cx="4572000" cy="3429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10" name="Marcador de posición de imagen 2"/>
          <p:cNvSpPr>
            <a:spLocks noGrp="1"/>
          </p:cNvSpPr>
          <p:nvPr>
            <p:ph type="pic" idx="14" hasCustomPrompt="1"/>
          </p:nvPr>
        </p:nvSpPr>
        <p:spPr>
          <a:xfrm>
            <a:off x="4577347" y="3429000"/>
            <a:ext cx="4572000" cy="3429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Tree>
    <p:extLst>
      <p:ext uri="{BB962C8B-B14F-4D97-AF65-F5344CB8AC3E}">
        <p14:creationId xmlns:p14="http://schemas.microsoft.com/office/powerpoint/2010/main" val="37600833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Full Screen Images">
    <p:spTree>
      <p:nvGrpSpPr>
        <p:cNvPr id="1" name=""/>
        <p:cNvGrpSpPr/>
        <p:nvPr/>
      </p:nvGrpSpPr>
      <p:grpSpPr>
        <a:xfrm>
          <a:off x="0" y="0"/>
          <a:ext cx="0" cy="0"/>
          <a:chOff x="0" y="0"/>
          <a:chExt cx="0" cy="0"/>
        </a:xfrm>
      </p:grpSpPr>
      <p:sp>
        <p:nvSpPr>
          <p:cNvPr id="12" name="Marcador de posición de imagen 2"/>
          <p:cNvSpPr>
            <a:spLocks noGrp="1"/>
          </p:cNvSpPr>
          <p:nvPr>
            <p:ph type="pic" idx="15" hasCustomPrompt="1"/>
          </p:nvPr>
        </p:nvSpPr>
        <p:spPr>
          <a:xfrm>
            <a:off x="-1003" y="0"/>
            <a:ext cx="4572000" cy="3429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13" name="Marcador de posición de imagen 2"/>
          <p:cNvSpPr>
            <a:spLocks noGrp="1"/>
          </p:cNvSpPr>
          <p:nvPr>
            <p:ph type="pic" idx="16" hasCustomPrompt="1"/>
          </p:nvPr>
        </p:nvSpPr>
        <p:spPr>
          <a:xfrm>
            <a:off x="-1003" y="3414890"/>
            <a:ext cx="4572000" cy="3443111"/>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5" name="Marcador de fecha 4"/>
          <p:cNvSpPr>
            <a:spLocks noGrp="1"/>
          </p:cNvSpPr>
          <p:nvPr>
            <p:ph type="dt" sz="half" idx="10"/>
          </p:nvPr>
        </p:nvSpPr>
        <p:spPr/>
        <p:txBody>
          <a:bodyPr/>
          <a:lstStyle/>
          <a:p>
            <a:fld id="{F9EE3DCF-02A2-CD4E-AA28-4215D40EA233}" type="datetime1">
              <a:rPr lang="es-BO" smtClean="0"/>
              <a:t>20/04/2016</a:t>
            </a:fld>
            <a:endParaRPr lang="en-US"/>
          </a:p>
        </p:txBody>
      </p:sp>
      <p:sp>
        <p:nvSpPr>
          <p:cNvPr id="6" name="Marcador de pie de página 5"/>
          <p:cNvSpPr>
            <a:spLocks noGrp="1"/>
          </p:cNvSpPr>
          <p:nvPr>
            <p:ph type="ftr" sz="quarter" idx="11"/>
          </p:nvPr>
        </p:nvSpPr>
        <p:spPr/>
        <p:txBody>
          <a:bodyPr/>
          <a:lstStyle/>
          <a:p>
            <a:r>
              <a:rPr lang="en-US" dirty="0" smtClean="0"/>
              <a:t>This is a footer, so use it when you need it.</a:t>
            </a:r>
          </a:p>
        </p:txBody>
      </p:sp>
      <p:sp>
        <p:nvSpPr>
          <p:cNvPr id="7" name="Marcador de número de diapositiva 6"/>
          <p:cNvSpPr>
            <a:spLocks noGrp="1"/>
          </p:cNvSpPr>
          <p:nvPr>
            <p:ph type="sldNum" sz="quarter" idx="12"/>
          </p:nvPr>
        </p:nvSpPr>
        <p:spPr/>
        <p:txBody>
          <a:bodyPr/>
          <a:lstStyle/>
          <a:p>
            <a:fld id="{1A9D366B-1E42-9E47-9213-7A0BF786C435}" type="slidenum">
              <a:rPr lang="en-US" smtClean="0"/>
              <a:t>‹#›</a:t>
            </a:fld>
            <a:endParaRPr lang="en-US"/>
          </a:p>
        </p:txBody>
      </p:sp>
      <p:sp>
        <p:nvSpPr>
          <p:cNvPr id="9" name="Marcador de posición de imagen 2"/>
          <p:cNvSpPr>
            <a:spLocks noGrp="1"/>
          </p:cNvSpPr>
          <p:nvPr>
            <p:ph type="pic" idx="13" hasCustomPrompt="1"/>
          </p:nvPr>
        </p:nvSpPr>
        <p:spPr>
          <a:xfrm>
            <a:off x="4566764" y="0"/>
            <a:ext cx="4577236" cy="3429000"/>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
        <p:nvSpPr>
          <p:cNvPr id="10" name="Marcador de posición de imagen 2"/>
          <p:cNvSpPr>
            <a:spLocks noGrp="1"/>
          </p:cNvSpPr>
          <p:nvPr>
            <p:ph type="pic" idx="14" hasCustomPrompt="1"/>
          </p:nvPr>
        </p:nvSpPr>
        <p:spPr>
          <a:xfrm>
            <a:off x="4566764" y="3414890"/>
            <a:ext cx="4577236" cy="3443111"/>
          </a:xfrm>
        </p:spPr>
        <p:txBody>
          <a:bodyPr>
            <a:normAutofit/>
          </a:bodyPr>
          <a:lstStyle>
            <a:lvl1pPr marL="0" indent="0" algn="ctr">
              <a:buNone/>
              <a:defRPr sz="20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the icon below to add an image of your choice.</a:t>
            </a:r>
            <a:endParaRPr lang="en-US" dirty="0"/>
          </a:p>
        </p:txBody>
      </p:sp>
    </p:spTree>
    <p:extLst>
      <p:ext uri="{BB962C8B-B14F-4D97-AF65-F5344CB8AC3E}">
        <p14:creationId xmlns:p14="http://schemas.microsoft.com/office/powerpoint/2010/main" val="33262739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 with Image 1">
    <p:spTree>
      <p:nvGrpSpPr>
        <p:cNvPr id="1" name=""/>
        <p:cNvGrpSpPr/>
        <p:nvPr/>
      </p:nvGrpSpPr>
      <p:grpSpPr>
        <a:xfrm>
          <a:off x="0" y="0"/>
          <a:ext cx="0" cy="0"/>
          <a:chOff x="0" y="0"/>
          <a:chExt cx="0" cy="0"/>
        </a:xfrm>
      </p:grpSpPr>
      <p:sp>
        <p:nvSpPr>
          <p:cNvPr id="7" name="Marcador de posición de imagen 6"/>
          <p:cNvSpPr>
            <a:spLocks noGrp="1"/>
          </p:cNvSpPr>
          <p:nvPr>
            <p:ph type="pic" sz="quarter" idx="13" hasCustomPrompt="1"/>
          </p:nvPr>
        </p:nvSpPr>
        <p:spPr>
          <a:xfrm>
            <a:off x="457200" y="0"/>
            <a:ext cx="4114800" cy="6188444"/>
          </a:xfrm>
        </p:spPr>
        <p:txBody>
          <a:bodyPr>
            <a:normAutofit/>
          </a:bodyPr>
          <a:lstStyle>
            <a:lvl1pPr marL="0" indent="0" algn="ctr">
              <a:buNone/>
              <a:defRPr sz="1600" baseline="0"/>
            </a:lvl1pPr>
          </a:lstStyle>
          <a:p>
            <a:r>
              <a:rPr lang="en-US" dirty="0" smtClean="0"/>
              <a:t>Nice! Now support it with a beautiful image...</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12" name="Marcador de texto 11"/>
          <p:cNvSpPr>
            <a:spLocks noGrp="1"/>
          </p:cNvSpPr>
          <p:nvPr>
            <p:ph type="body" sz="quarter" idx="14" hasCustomPrompt="1"/>
          </p:nvPr>
        </p:nvSpPr>
        <p:spPr>
          <a:xfrm>
            <a:off x="4804766" y="5750293"/>
            <a:ext cx="3988323" cy="438151"/>
          </a:xfrm>
        </p:spPr>
        <p:txBody>
          <a:bodyPr>
            <a:noAutofit/>
          </a:bodyPr>
          <a:lstStyle>
            <a:lvl1pPr marL="0" indent="0" algn="l">
              <a:buNone/>
              <a:defRPr sz="2000" i="1" baseline="0">
                <a:solidFill>
                  <a:srgbClr val="5B5B5B"/>
                </a:solidFill>
              </a:defRPr>
            </a:lvl1pPr>
          </a:lstStyle>
          <a:p>
            <a:pPr lvl="0"/>
            <a:r>
              <a:rPr lang="en-US" dirty="0" smtClean="0"/>
              <a:t>- Someone</a:t>
            </a:r>
          </a:p>
        </p:txBody>
      </p:sp>
      <p:sp>
        <p:nvSpPr>
          <p:cNvPr id="14" name="Marcador de texto 14"/>
          <p:cNvSpPr>
            <a:spLocks noGrp="1"/>
          </p:cNvSpPr>
          <p:nvPr>
            <p:ph type="body" sz="quarter" idx="15" hasCustomPrompt="1"/>
          </p:nvPr>
        </p:nvSpPr>
        <p:spPr>
          <a:xfrm>
            <a:off x="4416956" y="150371"/>
            <a:ext cx="1622601" cy="2576511"/>
          </a:xfrm>
        </p:spPr>
        <p:txBody>
          <a:bodyPr>
            <a:noAutofit/>
          </a:bodyPr>
          <a:lstStyle>
            <a:lvl1pPr marL="0" indent="0" algn="ctr">
              <a:buNone/>
              <a:defRPr sz="16600" b="1"/>
            </a:lvl1pPr>
          </a:lstStyle>
          <a:p>
            <a:pPr lvl="0"/>
            <a:r>
              <a:rPr lang="en-US" dirty="0" smtClean="0"/>
              <a:t>“</a:t>
            </a:r>
          </a:p>
        </p:txBody>
      </p:sp>
      <p:sp>
        <p:nvSpPr>
          <p:cNvPr id="2" name="Título 1"/>
          <p:cNvSpPr>
            <a:spLocks noGrp="1"/>
          </p:cNvSpPr>
          <p:nvPr>
            <p:ph type="title" hasCustomPrompt="1"/>
          </p:nvPr>
        </p:nvSpPr>
        <p:spPr>
          <a:xfrm>
            <a:off x="4804766" y="1592235"/>
            <a:ext cx="3988323" cy="3981654"/>
          </a:xfrm>
        </p:spPr>
        <p:txBody>
          <a:bodyPr anchor="t"/>
          <a:lstStyle>
            <a:lvl1pPr algn="l">
              <a:defRPr sz="2400" b="1" i="1" baseline="0"/>
            </a:lvl1pPr>
          </a:lstStyle>
          <a:p>
            <a:r>
              <a:rPr lang="en-US" dirty="0" smtClean="0"/>
              <a:t>To quote or not to quote, that is the question... (that you have to ask yourself before using this slide.)</a:t>
            </a:r>
            <a:endParaRPr lang="en-US" dirty="0"/>
          </a:p>
        </p:txBody>
      </p:sp>
    </p:spTree>
    <p:extLst>
      <p:ext uri="{BB962C8B-B14F-4D97-AF65-F5344CB8AC3E}">
        <p14:creationId xmlns:p14="http://schemas.microsoft.com/office/powerpoint/2010/main" val="2362598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ote with Image 2">
    <p:spTree>
      <p:nvGrpSpPr>
        <p:cNvPr id="1" name=""/>
        <p:cNvGrpSpPr/>
        <p:nvPr/>
      </p:nvGrpSpPr>
      <p:grpSpPr>
        <a:xfrm>
          <a:off x="0" y="0"/>
          <a:ext cx="0" cy="0"/>
          <a:chOff x="0" y="0"/>
          <a:chExt cx="0" cy="0"/>
        </a:xfrm>
      </p:grpSpPr>
      <p:sp>
        <p:nvSpPr>
          <p:cNvPr id="7" name="Marcador de posición de imagen 6"/>
          <p:cNvSpPr>
            <a:spLocks noGrp="1"/>
          </p:cNvSpPr>
          <p:nvPr>
            <p:ph type="pic" sz="quarter" idx="13" hasCustomPrompt="1"/>
          </p:nvPr>
        </p:nvSpPr>
        <p:spPr>
          <a:xfrm>
            <a:off x="0" y="-1"/>
            <a:ext cx="9144000" cy="3767668"/>
          </a:xfrm>
        </p:spPr>
        <p:txBody>
          <a:bodyPr>
            <a:normAutofit/>
          </a:bodyPr>
          <a:lstStyle>
            <a:lvl1pPr marL="0" indent="0" algn="ctr">
              <a:buNone/>
              <a:defRPr sz="1600" baseline="0"/>
            </a:lvl1pPr>
          </a:lstStyle>
          <a:p>
            <a:r>
              <a:rPr lang="en-US" dirty="0" smtClean="0"/>
              <a:t>Nice! Now support it with a beautiful image...</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12" name="Marcador de texto 11"/>
          <p:cNvSpPr>
            <a:spLocks noGrp="1"/>
          </p:cNvSpPr>
          <p:nvPr>
            <p:ph type="body" sz="quarter" idx="14" hasCustomPrompt="1"/>
          </p:nvPr>
        </p:nvSpPr>
        <p:spPr>
          <a:xfrm>
            <a:off x="764495" y="5402949"/>
            <a:ext cx="7634902" cy="463263"/>
          </a:xfrm>
        </p:spPr>
        <p:txBody>
          <a:bodyPr>
            <a:noAutofit/>
          </a:bodyPr>
          <a:lstStyle>
            <a:lvl1pPr marL="0" indent="0" algn="ctr">
              <a:buNone/>
              <a:defRPr sz="1500" i="1" baseline="0">
                <a:solidFill>
                  <a:srgbClr val="5B5B5B"/>
                </a:solidFill>
              </a:defRPr>
            </a:lvl1pPr>
          </a:lstStyle>
          <a:p>
            <a:pPr lvl="0"/>
            <a:r>
              <a:rPr lang="en-US" dirty="0" smtClean="0"/>
              <a:t>Someone</a:t>
            </a:r>
          </a:p>
        </p:txBody>
      </p:sp>
      <p:sp>
        <p:nvSpPr>
          <p:cNvPr id="2" name="Título 1"/>
          <p:cNvSpPr>
            <a:spLocks noGrp="1"/>
          </p:cNvSpPr>
          <p:nvPr>
            <p:ph type="title" hasCustomPrompt="1"/>
          </p:nvPr>
        </p:nvSpPr>
        <p:spPr>
          <a:xfrm>
            <a:off x="764495" y="3852331"/>
            <a:ext cx="7634902" cy="1524004"/>
          </a:xfrm>
        </p:spPr>
        <p:txBody>
          <a:bodyPr anchor="b"/>
          <a:lstStyle>
            <a:lvl1pPr algn="ctr">
              <a:defRPr sz="1800" b="0" i="1" baseline="0"/>
            </a:lvl1pPr>
          </a:lstStyle>
          <a:p>
            <a:r>
              <a:rPr lang="en-US" dirty="0" smtClean="0"/>
              <a:t>“To quote or not to quote, that is the question... (that you have to ask yourself before using this slide.)”</a:t>
            </a:r>
            <a:endParaRPr lang="en-US" dirty="0"/>
          </a:p>
        </p:txBody>
      </p:sp>
    </p:spTree>
    <p:extLst>
      <p:ext uri="{BB962C8B-B14F-4D97-AF65-F5344CB8AC3E}">
        <p14:creationId xmlns:p14="http://schemas.microsoft.com/office/powerpoint/2010/main" val="41709342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ong Quote">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514600" y="846665"/>
            <a:ext cx="4114800" cy="4134555"/>
          </a:xfrm>
        </p:spPr>
        <p:txBody>
          <a:bodyPr lIns="288000" tIns="187200" rIns="288000" bIns="187200" anchor="ctr">
            <a:normAutofit/>
          </a:bodyPr>
          <a:lstStyle>
            <a:lvl1pPr marL="0" algn="ctr">
              <a:spcBef>
                <a:spcPts val="0"/>
              </a:spcBef>
              <a:spcAft>
                <a:spcPts val="0"/>
              </a:spcAft>
              <a:defRPr sz="2000" b="0" i="1" baseline="0"/>
            </a:lvl1pPr>
          </a:lstStyle>
          <a:p>
            <a:r>
              <a:rPr lang="en-US" dirty="0" smtClean="0"/>
              <a:t>“This slide instead, is ideal for long quotes, where you need a balance between white space and more words. A paragraph of 5 or more lines of text seems the perfect fit for this kind of content. Use it wisely.”</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10" name="Marcador de texto 11"/>
          <p:cNvSpPr>
            <a:spLocks noGrp="1"/>
          </p:cNvSpPr>
          <p:nvPr>
            <p:ph type="body" sz="quarter" idx="14" hasCustomPrompt="1"/>
          </p:nvPr>
        </p:nvSpPr>
        <p:spPr>
          <a:xfrm>
            <a:off x="2514599" y="5023553"/>
            <a:ext cx="4114801" cy="476527"/>
          </a:xfrm>
        </p:spPr>
        <p:txBody>
          <a:bodyPr>
            <a:noAutofit/>
          </a:bodyPr>
          <a:lstStyle>
            <a:lvl1pPr marL="0" indent="0" algn="ctr">
              <a:buNone/>
              <a:defRPr sz="1500" i="1" baseline="0">
                <a:solidFill>
                  <a:srgbClr val="5B5B5B"/>
                </a:solidFill>
              </a:defRPr>
            </a:lvl1pPr>
          </a:lstStyle>
          <a:p>
            <a:pPr lvl="0"/>
            <a:r>
              <a:rPr lang="en-US" dirty="0" smtClean="0"/>
              <a:t>Someone</a:t>
            </a:r>
          </a:p>
        </p:txBody>
      </p:sp>
    </p:spTree>
    <p:extLst>
      <p:ext uri="{BB962C8B-B14F-4D97-AF65-F5344CB8AC3E}">
        <p14:creationId xmlns:p14="http://schemas.microsoft.com/office/powerpoint/2010/main" val="12392120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15970" y="18343"/>
            <a:ext cx="7674030" cy="859367"/>
          </a:xfrm>
        </p:spPr>
        <p:txBody>
          <a:bodyPr/>
          <a:lstStyle/>
          <a:p>
            <a:r>
              <a:rPr lang="en-US" dirty="0" smtClean="0"/>
              <a:t>Agenda</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6" name="Marcador de texto 11"/>
          <p:cNvSpPr>
            <a:spLocks noGrp="1"/>
          </p:cNvSpPr>
          <p:nvPr>
            <p:ph type="body" sz="quarter" idx="14" hasCustomPrompt="1"/>
          </p:nvPr>
        </p:nvSpPr>
        <p:spPr>
          <a:xfrm>
            <a:off x="2153963" y="2722298"/>
            <a:ext cx="1442557" cy="482791"/>
          </a:xfrm>
        </p:spPr>
        <p:txBody>
          <a:bodyPr anchor="t">
            <a:noAutofit/>
          </a:bodyPr>
          <a:lstStyle>
            <a:lvl1pPr marL="0" indent="0" algn="l">
              <a:buNone/>
              <a:defRPr sz="1600" b="1" i="0" baseline="0"/>
            </a:lvl1pPr>
          </a:lstStyle>
          <a:p>
            <a:pPr lvl="0"/>
            <a:r>
              <a:rPr lang="en-US" dirty="0" smtClean="0"/>
              <a:t>Activity #2</a:t>
            </a:r>
          </a:p>
        </p:txBody>
      </p:sp>
      <p:sp>
        <p:nvSpPr>
          <p:cNvPr id="11" name="Marcador de texto 11"/>
          <p:cNvSpPr>
            <a:spLocks noGrp="1"/>
          </p:cNvSpPr>
          <p:nvPr>
            <p:ph type="body" sz="quarter" idx="15" hasCustomPrompt="1"/>
          </p:nvPr>
        </p:nvSpPr>
        <p:spPr>
          <a:xfrm>
            <a:off x="457202" y="2722298"/>
            <a:ext cx="1442557" cy="482791"/>
          </a:xfrm>
        </p:spPr>
        <p:txBody>
          <a:bodyPr anchor="t">
            <a:noAutofit/>
          </a:bodyPr>
          <a:lstStyle>
            <a:lvl1pPr marL="0" indent="0" algn="l">
              <a:buNone/>
              <a:defRPr sz="1600" b="1" i="0" baseline="0"/>
            </a:lvl1pPr>
          </a:lstStyle>
          <a:p>
            <a:pPr lvl="0"/>
            <a:r>
              <a:rPr lang="en-US" dirty="0" smtClean="0"/>
              <a:t>Activity #1</a:t>
            </a:r>
          </a:p>
        </p:txBody>
      </p:sp>
      <p:sp>
        <p:nvSpPr>
          <p:cNvPr id="12" name="Marcador de texto 11"/>
          <p:cNvSpPr>
            <a:spLocks noGrp="1"/>
          </p:cNvSpPr>
          <p:nvPr>
            <p:ph type="body" sz="quarter" idx="16" hasCustomPrompt="1"/>
          </p:nvPr>
        </p:nvSpPr>
        <p:spPr>
          <a:xfrm>
            <a:off x="3850724" y="2722298"/>
            <a:ext cx="1442557" cy="482791"/>
          </a:xfrm>
        </p:spPr>
        <p:txBody>
          <a:bodyPr anchor="t">
            <a:noAutofit/>
          </a:bodyPr>
          <a:lstStyle>
            <a:lvl1pPr marL="0" indent="0" algn="l">
              <a:buNone/>
              <a:defRPr sz="1600" b="1" i="0" baseline="0"/>
            </a:lvl1pPr>
          </a:lstStyle>
          <a:p>
            <a:pPr lvl="0"/>
            <a:r>
              <a:rPr lang="en-US" dirty="0" smtClean="0"/>
              <a:t>Activity #3</a:t>
            </a:r>
          </a:p>
        </p:txBody>
      </p:sp>
      <p:sp>
        <p:nvSpPr>
          <p:cNvPr id="13" name="Marcador de texto 11"/>
          <p:cNvSpPr>
            <a:spLocks noGrp="1"/>
          </p:cNvSpPr>
          <p:nvPr>
            <p:ph type="body" sz="quarter" idx="17" hasCustomPrompt="1"/>
          </p:nvPr>
        </p:nvSpPr>
        <p:spPr>
          <a:xfrm>
            <a:off x="5547485" y="2722298"/>
            <a:ext cx="1442557" cy="482791"/>
          </a:xfrm>
        </p:spPr>
        <p:txBody>
          <a:bodyPr anchor="t">
            <a:noAutofit/>
          </a:bodyPr>
          <a:lstStyle>
            <a:lvl1pPr marL="0" indent="0" algn="l">
              <a:buNone/>
              <a:defRPr sz="1600" b="1" i="0" baseline="0"/>
            </a:lvl1pPr>
          </a:lstStyle>
          <a:p>
            <a:pPr lvl="0"/>
            <a:r>
              <a:rPr lang="en-US" dirty="0" smtClean="0"/>
              <a:t>Activity #4</a:t>
            </a:r>
          </a:p>
        </p:txBody>
      </p:sp>
      <p:sp>
        <p:nvSpPr>
          <p:cNvPr id="14" name="Marcador de texto 11"/>
          <p:cNvSpPr>
            <a:spLocks noGrp="1"/>
          </p:cNvSpPr>
          <p:nvPr>
            <p:ph type="body" sz="quarter" idx="18" hasCustomPrompt="1"/>
          </p:nvPr>
        </p:nvSpPr>
        <p:spPr>
          <a:xfrm>
            <a:off x="7244245" y="2722298"/>
            <a:ext cx="1442557" cy="482791"/>
          </a:xfrm>
        </p:spPr>
        <p:txBody>
          <a:bodyPr anchor="t">
            <a:noAutofit/>
          </a:bodyPr>
          <a:lstStyle>
            <a:lvl1pPr marL="0" indent="0" algn="l">
              <a:buNone/>
              <a:defRPr sz="1600" b="1" i="0" baseline="0"/>
            </a:lvl1pPr>
          </a:lstStyle>
          <a:p>
            <a:pPr lvl="0"/>
            <a:r>
              <a:rPr lang="en-US" dirty="0" smtClean="0"/>
              <a:t>Activity #5</a:t>
            </a:r>
          </a:p>
        </p:txBody>
      </p:sp>
      <p:sp>
        <p:nvSpPr>
          <p:cNvPr id="15" name="Marcador de texto 11"/>
          <p:cNvSpPr>
            <a:spLocks noGrp="1"/>
          </p:cNvSpPr>
          <p:nvPr>
            <p:ph type="body" sz="quarter" idx="19" hasCustomPrompt="1"/>
          </p:nvPr>
        </p:nvSpPr>
        <p:spPr>
          <a:xfrm>
            <a:off x="2153963" y="2383723"/>
            <a:ext cx="1442557" cy="334435"/>
          </a:xfrm>
        </p:spPr>
        <p:txBody>
          <a:bodyPr anchor="b">
            <a:noAutofit/>
          </a:bodyPr>
          <a:lstStyle>
            <a:lvl1pPr marL="0" indent="0" algn="l">
              <a:buNone/>
              <a:defRPr sz="1200" b="1" i="0" baseline="0"/>
            </a:lvl1pPr>
          </a:lstStyle>
          <a:p>
            <a:pPr lvl="0"/>
            <a:r>
              <a:rPr lang="en-US" dirty="0" smtClean="0"/>
              <a:t>2</a:t>
            </a:r>
          </a:p>
        </p:txBody>
      </p:sp>
      <p:sp>
        <p:nvSpPr>
          <p:cNvPr id="16" name="Marcador de texto 11"/>
          <p:cNvSpPr>
            <a:spLocks noGrp="1"/>
          </p:cNvSpPr>
          <p:nvPr>
            <p:ph type="body" sz="quarter" idx="20" hasCustomPrompt="1"/>
          </p:nvPr>
        </p:nvSpPr>
        <p:spPr>
          <a:xfrm>
            <a:off x="457202" y="2383723"/>
            <a:ext cx="1442557" cy="334435"/>
          </a:xfrm>
        </p:spPr>
        <p:txBody>
          <a:bodyPr anchor="b">
            <a:noAutofit/>
          </a:bodyPr>
          <a:lstStyle>
            <a:lvl1pPr marL="0" indent="0" algn="l">
              <a:buNone/>
              <a:defRPr sz="1200" b="1" i="0" baseline="0"/>
            </a:lvl1pPr>
          </a:lstStyle>
          <a:p>
            <a:pPr lvl="0"/>
            <a:r>
              <a:rPr lang="en-US" dirty="0" smtClean="0"/>
              <a:t>1</a:t>
            </a:r>
          </a:p>
        </p:txBody>
      </p:sp>
      <p:sp>
        <p:nvSpPr>
          <p:cNvPr id="17" name="Marcador de texto 11"/>
          <p:cNvSpPr>
            <a:spLocks noGrp="1"/>
          </p:cNvSpPr>
          <p:nvPr>
            <p:ph type="body" sz="quarter" idx="21" hasCustomPrompt="1"/>
          </p:nvPr>
        </p:nvSpPr>
        <p:spPr>
          <a:xfrm>
            <a:off x="3850724" y="2383723"/>
            <a:ext cx="1442557" cy="334435"/>
          </a:xfrm>
        </p:spPr>
        <p:txBody>
          <a:bodyPr anchor="b">
            <a:noAutofit/>
          </a:bodyPr>
          <a:lstStyle>
            <a:lvl1pPr marL="0" indent="0" algn="l">
              <a:buNone/>
              <a:defRPr sz="1200" b="1" i="0" baseline="0"/>
            </a:lvl1pPr>
          </a:lstStyle>
          <a:p>
            <a:pPr lvl="0"/>
            <a:r>
              <a:rPr lang="en-US" dirty="0" smtClean="0"/>
              <a:t>3</a:t>
            </a:r>
          </a:p>
        </p:txBody>
      </p:sp>
      <p:sp>
        <p:nvSpPr>
          <p:cNvPr id="18" name="Marcador de texto 11"/>
          <p:cNvSpPr>
            <a:spLocks noGrp="1"/>
          </p:cNvSpPr>
          <p:nvPr>
            <p:ph type="body" sz="quarter" idx="22" hasCustomPrompt="1"/>
          </p:nvPr>
        </p:nvSpPr>
        <p:spPr>
          <a:xfrm>
            <a:off x="5547485" y="2383723"/>
            <a:ext cx="1442557" cy="334435"/>
          </a:xfrm>
        </p:spPr>
        <p:txBody>
          <a:bodyPr anchor="b">
            <a:noAutofit/>
          </a:bodyPr>
          <a:lstStyle>
            <a:lvl1pPr marL="0" indent="0" algn="l">
              <a:buNone/>
              <a:defRPr sz="1200" b="1" i="0" baseline="0"/>
            </a:lvl1pPr>
          </a:lstStyle>
          <a:p>
            <a:pPr lvl="0"/>
            <a:r>
              <a:rPr lang="en-US" dirty="0" smtClean="0"/>
              <a:t>4</a:t>
            </a:r>
          </a:p>
        </p:txBody>
      </p:sp>
      <p:sp>
        <p:nvSpPr>
          <p:cNvPr id="19" name="Marcador de texto 11"/>
          <p:cNvSpPr>
            <a:spLocks noGrp="1"/>
          </p:cNvSpPr>
          <p:nvPr>
            <p:ph type="body" sz="quarter" idx="23" hasCustomPrompt="1"/>
          </p:nvPr>
        </p:nvSpPr>
        <p:spPr>
          <a:xfrm>
            <a:off x="7244245" y="2383723"/>
            <a:ext cx="1442557" cy="334435"/>
          </a:xfrm>
        </p:spPr>
        <p:txBody>
          <a:bodyPr anchor="b">
            <a:noAutofit/>
          </a:bodyPr>
          <a:lstStyle>
            <a:lvl1pPr marL="0" indent="0" algn="l">
              <a:buNone/>
              <a:defRPr sz="1200" b="1" i="0" baseline="0"/>
            </a:lvl1pPr>
          </a:lstStyle>
          <a:p>
            <a:pPr lvl="0"/>
            <a:r>
              <a:rPr lang="en-US" dirty="0" smtClean="0"/>
              <a:t>5</a:t>
            </a:r>
          </a:p>
        </p:txBody>
      </p:sp>
      <p:sp>
        <p:nvSpPr>
          <p:cNvPr id="25" name="Marcador de texto 11"/>
          <p:cNvSpPr>
            <a:spLocks noGrp="1"/>
          </p:cNvSpPr>
          <p:nvPr>
            <p:ph type="body" sz="quarter" idx="24" hasCustomPrompt="1"/>
          </p:nvPr>
        </p:nvSpPr>
        <p:spPr>
          <a:xfrm>
            <a:off x="2153963" y="3134531"/>
            <a:ext cx="1442557" cy="1919531"/>
          </a:xfrm>
        </p:spPr>
        <p:txBody>
          <a:bodyPr anchor="t">
            <a:noAutofit/>
          </a:bodyPr>
          <a:lstStyle>
            <a:lvl1pPr marL="0" indent="0" algn="l">
              <a:buNone/>
              <a:defRPr sz="1400" i="0" baseline="0"/>
            </a:lvl1pPr>
          </a:lstStyle>
          <a:p>
            <a:pPr lvl="0"/>
            <a:r>
              <a:rPr lang="en-US" dirty="0" smtClean="0"/>
              <a:t>Comments, Timeframe, Names, etc.</a:t>
            </a:r>
          </a:p>
        </p:txBody>
      </p:sp>
      <p:sp>
        <p:nvSpPr>
          <p:cNvPr id="26" name="Marcador de texto 11"/>
          <p:cNvSpPr>
            <a:spLocks noGrp="1"/>
          </p:cNvSpPr>
          <p:nvPr>
            <p:ph type="body" sz="quarter" idx="25" hasCustomPrompt="1"/>
          </p:nvPr>
        </p:nvSpPr>
        <p:spPr>
          <a:xfrm>
            <a:off x="457202" y="3134531"/>
            <a:ext cx="1442557" cy="1919531"/>
          </a:xfrm>
        </p:spPr>
        <p:txBody>
          <a:bodyPr anchor="t">
            <a:noAutofit/>
          </a:bodyPr>
          <a:lstStyle>
            <a:lvl1pPr marL="0" indent="0" algn="l">
              <a:buNone/>
              <a:defRPr sz="1400" i="0" baseline="0"/>
            </a:lvl1pPr>
          </a:lstStyle>
          <a:p>
            <a:pPr lvl="0"/>
            <a:r>
              <a:rPr lang="en-US" dirty="0" smtClean="0"/>
              <a:t>Comments, Timeframe, Names, etc.</a:t>
            </a:r>
          </a:p>
        </p:txBody>
      </p:sp>
      <p:sp>
        <p:nvSpPr>
          <p:cNvPr id="27" name="Marcador de texto 11"/>
          <p:cNvSpPr>
            <a:spLocks noGrp="1"/>
          </p:cNvSpPr>
          <p:nvPr>
            <p:ph type="body" sz="quarter" idx="26" hasCustomPrompt="1"/>
          </p:nvPr>
        </p:nvSpPr>
        <p:spPr>
          <a:xfrm>
            <a:off x="3850724" y="3134531"/>
            <a:ext cx="1442557" cy="1919531"/>
          </a:xfrm>
        </p:spPr>
        <p:txBody>
          <a:bodyPr anchor="t">
            <a:noAutofit/>
          </a:bodyPr>
          <a:lstStyle>
            <a:lvl1pPr marL="0" indent="0" algn="l">
              <a:buNone/>
              <a:defRPr sz="1400" i="0" baseline="0"/>
            </a:lvl1pPr>
          </a:lstStyle>
          <a:p>
            <a:pPr lvl="0"/>
            <a:r>
              <a:rPr lang="en-US" dirty="0" smtClean="0"/>
              <a:t>Comments, Timeframe, Names, etc.</a:t>
            </a:r>
          </a:p>
        </p:txBody>
      </p:sp>
      <p:sp>
        <p:nvSpPr>
          <p:cNvPr id="28" name="Marcador de texto 11"/>
          <p:cNvSpPr>
            <a:spLocks noGrp="1"/>
          </p:cNvSpPr>
          <p:nvPr>
            <p:ph type="body" sz="quarter" idx="27" hasCustomPrompt="1"/>
          </p:nvPr>
        </p:nvSpPr>
        <p:spPr>
          <a:xfrm>
            <a:off x="5547485" y="3134531"/>
            <a:ext cx="1442557" cy="1919531"/>
          </a:xfrm>
        </p:spPr>
        <p:txBody>
          <a:bodyPr anchor="t">
            <a:noAutofit/>
          </a:bodyPr>
          <a:lstStyle>
            <a:lvl1pPr marL="0" indent="0" algn="l">
              <a:buNone/>
              <a:defRPr sz="1400" i="0" baseline="0"/>
            </a:lvl1pPr>
          </a:lstStyle>
          <a:p>
            <a:pPr lvl="0"/>
            <a:r>
              <a:rPr lang="en-US" dirty="0" smtClean="0"/>
              <a:t>Comments, Timeframe, Names, etc.</a:t>
            </a:r>
          </a:p>
        </p:txBody>
      </p:sp>
      <p:sp>
        <p:nvSpPr>
          <p:cNvPr id="29" name="Marcador de texto 11"/>
          <p:cNvSpPr>
            <a:spLocks noGrp="1"/>
          </p:cNvSpPr>
          <p:nvPr>
            <p:ph type="body" sz="quarter" idx="28" hasCustomPrompt="1"/>
          </p:nvPr>
        </p:nvSpPr>
        <p:spPr>
          <a:xfrm>
            <a:off x="7244245" y="3134531"/>
            <a:ext cx="1442557" cy="1919531"/>
          </a:xfrm>
        </p:spPr>
        <p:txBody>
          <a:bodyPr anchor="t">
            <a:noAutofit/>
          </a:bodyPr>
          <a:lstStyle>
            <a:lvl1pPr marL="0" indent="0" algn="l">
              <a:buNone/>
              <a:defRPr sz="1400" i="0" baseline="0"/>
            </a:lvl1pPr>
          </a:lstStyle>
          <a:p>
            <a:pPr lvl="0"/>
            <a:r>
              <a:rPr lang="en-US" dirty="0" smtClean="0"/>
              <a:t>Comments, Timeframe, Names, etc.</a:t>
            </a:r>
          </a:p>
        </p:txBody>
      </p:sp>
      <p:sp>
        <p:nvSpPr>
          <p:cNvPr id="22" name="Marcador de texto 19"/>
          <p:cNvSpPr>
            <a:spLocks noGrp="1"/>
          </p:cNvSpPr>
          <p:nvPr>
            <p:ph type="body" sz="quarter" idx="29"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183666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16" name="Rectángulo 15"/>
          <p:cNvSpPr/>
          <p:nvPr userDrawn="1"/>
        </p:nvSpPr>
        <p:spPr>
          <a:xfrm>
            <a:off x="245406" y="6081889"/>
            <a:ext cx="8672817" cy="6992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ítulo 1"/>
          <p:cNvSpPr>
            <a:spLocks noGrp="1"/>
          </p:cNvSpPr>
          <p:nvPr>
            <p:ph type="ctrTitle" hasCustomPrompt="1"/>
          </p:nvPr>
        </p:nvSpPr>
        <p:spPr>
          <a:xfrm>
            <a:off x="328734" y="1222951"/>
            <a:ext cx="8520650" cy="3309111"/>
          </a:xfrm>
        </p:spPr>
        <p:txBody>
          <a:bodyPr anchor="b">
            <a:normAutofit/>
          </a:bodyPr>
          <a:lstStyle>
            <a:lvl1pPr algn="l">
              <a:lnSpc>
                <a:spcPct val="80000"/>
              </a:lnSpc>
              <a:defRPr sz="6600" baseline="0">
                <a:solidFill>
                  <a:schemeClr val="accent1"/>
                </a:solidFill>
              </a:defRPr>
            </a:lvl1pPr>
          </a:lstStyle>
          <a:p>
            <a:r>
              <a:rPr lang="en-US" noProof="0" dirty="0" smtClean="0"/>
              <a:t>This is a title.</a:t>
            </a:r>
            <a:endParaRPr lang="en-US" dirty="0"/>
          </a:p>
        </p:txBody>
      </p:sp>
      <p:sp>
        <p:nvSpPr>
          <p:cNvPr id="3" name="Subtítulo 2"/>
          <p:cNvSpPr>
            <a:spLocks noGrp="1"/>
          </p:cNvSpPr>
          <p:nvPr>
            <p:ph type="subTitle" idx="1" hasCustomPrompt="1"/>
          </p:nvPr>
        </p:nvSpPr>
        <p:spPr>
          <a:xfrm>
            <a:off x="328734" y="4466592"/>
            <a:ext cx="8521987" cy="445197"/>
          </a:xfrm>
        </p:spPr>
        <p:txBody>
          <a:bodyPr>
            <a:noAutofit/>
          </a:bodyPr>
          <a:lstStyle>
            <a:lvl1pPr marL="0" indent="0" algn="l">
              <a:buNone/>
              <a:defRPr sz="2000" b="0" baseline="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There’s also room for a Subtitle. Don’t make it so long though.</a:t>
            </a:r>
            <a:endParaRPr lang="en-US" dirty="0"/>
          </a:p>
        </p:txBody>
      </p:sp>
      <p:sp>
        <p:nvSpPr>
          <p:cNvPr id="4" name="Marcador de fecha 3"/>
          <p:cNvSpPr>
            <a:spLocks noGrp="1"/>
          </p:cNvSpPr>
          <p:nvPr>
            <p:ph type="dt" sz="half" idx="10"/>
          </p:nvPr>
        </p:nvSpPr>
        <p:spPr/>
        <p:txBody>
          <a:bodyPr/>
          <a:lstStyle/>
          <a:p>
            <a:fld id="{F0137B1C-8C90-1143-B53A-7CA03895B303}"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pic>
        <p:nvPicPr>
          <p:cNvPr id="10" name="Imagen 9" descr="PSU_EXT_1_RGB_2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072" y="4964165"/>
            <a:ext cx="2877775" cy="857759"/>
          </a:xfrm>
          <a:prstGeom prst="rect">
            <a:avLst/>
          </a:prstGeom>
        </p:spPr>
      </p:pic>
      <p:cxnSp>
        <p:nvCxnSpPr>
          <p:cNvPr id="11" name="Conector recto 10"/>
          <p:cNvCxnSpPr/>
          <p:nvPr userDrawn="1"/>
        </p:nvCxnSpPr>
        <p:spPr>
          <a:xfrm>
            <a:off x="330072" y="4964166"/>
            <a:ext cx="8520650" cy="0"/>
          </a:xfrm>
          <a:prstGeom prst="line">
            <a:avLst/>
          </a:prstGeom>
          <a:ln w="28575"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2" name="Marcador de texto 13"/>
          <p:cNvSpPr>
            <a:spLocks noGrp="1"/>
          </p:cNvSpPr>
          <p:nvPr>
            <p:ph type="body" sz="quarter" idx="15" hasCustomPrompt="1"/>
          </p:nvPr>
        </p:nvSpPr>
        <p:spPr>
          <a:xfrm>
            <a:off x="4091397" y="5016542"/>
            <a:ext cx="4759325" cy="318497"/>
          </a:xfrm>
        </p:spPr>
        <p:txBody>
          <a:bodyPr anchor="t">
            <a:noAutofit/>
          </a:bodyPr>
          <a:lstStyle>
            <a:lvl1pPr marL="0" indent="0" algn="r">
              <a:buNone/>
              <a:defRPr sz="1200">
                <a:solidFill>
                  <a:schemeClr val="tx2"/>
                </a:solidFill>
              </a:defRPr>
            </a:lvl1pPr>
          </a:lstStyle>
          <a:p>
            <a:pPr lvl="0"/>
            <a:r>
              <a:rPr lang="en-US" dirty="0" smtClean="0"/>
              <a:t>Insert District or Local Offices</a:t>
            </a:r>
          </a:p>
        </p:txBody>
      </p:sp>
      <p:cxnSp>
        <p:nvCxnSpPr>
          <p:cNvPr id="14" name="Conector recto 13"/>
          <p:cNvCxnSpPr/>
          <p:nvPr userDrawn="1"/>
        </p:nvCxnSpPr>
        <p:spPr>
          <a:xfrm>
            <a:off x="330072" y="6490531"/>
            <a:ext cx="8520650" cy="0"/>
          </a:xfrm>
          <a:prstGeom prst="line">
            <a:avLst/>
          </a:prstGeom>
          <a:ln w="9525"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pic>
        <p:nvPicPr>
          <p:cNvPr id="15" name="Imagen 14" descr="extension-url-black.png">
            <a:hlinkClick r:id="rId3"/>
          </p:cNvPr>
          <p:cNvPicPr>
            <a:picLocks noChangeAspect="1"/>
          </p:cNvPicPr>
          <p:nvPr userDrawn="1"/>
        </p:nvPicPr>
        <p:blipFill>
          <a:blip r:embed="rId4">
            <a:alphaModFix/>
            <a:extLst>
              <a:ext uri="{28A0092B-C50C-407E-A947-70E740481C1C}">
                <a14:useLocalDpi xmlns:a14="http://schemas.microsoft.com/office/drawing/2010/main" val="0"/>
              </a:ext>
            </a:extLst>
          </a:blip>
          <a:stretch>
            <a:fillRect/>
          </a:stretch>
        </p:blipFill>
        <p:spPr>
          <a:xfrm>
            <a:off x="7134219" y="6557945"/>
            <a:ext cx="1622432" cy="145282"/>
          </a:xfrm>
          <a:prstGeom prst="rect">
            <a:avLst/>
          </a:prstGeom>
        </p:spPr>
      </p:pic>
    </p:spTree>
    <p:extLst>
      <p:ext uri="{BB962C8B-B14F-4D97-AF65-F5344CB8AC3E}">
        <p14:creationId xmlns:p14="http://schemas.microsoft.com/office/powerpoint/2010/main" val="39618201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Graphic A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15970" y="18343"/>
            <a:ext cx="7674030" cy="859367"/>
          </a:xfrm>
        </p:spPr>
        <p:txBody>
          <a:bodyPr/>
          <a:lstStyle/>
          <a:p>
            <a:r>
              <a:rPr lang="en-US" dirty="0" smtClean="0"/>
              <a:t>Agenda</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15" name="Marcador de posición de imagen 6"/>
          <p:cNvSpPr>
            <a:spLocks noGrp="1"/>
          </p:cNvSpPr>
          <p:nvPr>
            <p:ph type="pic" sz="quarter" idx="13" hasCustomPrompt="1"/>
          </p:nvPr>
        </p:nvSpPr>
        <p:spPr>
          <a:xfrm>
            <a:off x="458478" y="3222185"/>
            <a:ext cx="1440000" cy="1440000"/>
          </a:xfrm>
        </p:spPr>
        <p:txBody>
          <a:bodyPr>
            <a:normAutofit/>
          </a:bodyPr>
          <a:lstStyle>
            <a:lvl1pPr marL="0" indent="0" algn="ctr">
              <a:buNone/>
              <a:defRPr sz="1100" baseline="0"/>
            </a:lvl1pPr>
          </a:lstStyle>
          <a:p>
            <a:r>
              <a:rPr lang="en-US" dirty="0" smtClean="0"/>
              <a:t>An image, an icon, a photo, etc.</a:t>
            </a:r>
            <a:endParaRPr lang="en-US" dirty="0"/>
          </a:p>
        </p:txBody>
      </p:sp>
      <p:sp>
        <p:nvSpPr>
          <p:cNvPr id="16" name="Marcador de texto 11"/>
          <p:cNvSpPr>
            <a:spLocks noGrp="1"/>
          </p:cNvSpPr>
          <p:nvPr>
            <p:ph type="body" sz="quarter" idx="14" hasCustomPrompt="1"/>
          </p:nvPr>
        </p:nvSpPr>
        <p:spPr>
          <a:xfrm>
            <a:off x="2157758" y="2722298"/>
            <a:ext cx="1442557" cy="482791"/>
          </a:xfrm>
        </p:spPr>
        <p:txBody>
          <a:bodyPr anchor="t">
            <a:noAutofit/>
          </a:bodyPr>
          <a:lstStyle>
            <a:lvl1pPr marL="0" indent="0" algn="l">
              <a:buNone/>
              <a:defRPr sz="1600" b="1" i="0" baseline="0"/>
            </a:lvl1pPr>
          </a:lstStyle>
          <a:p>
            <a:pPr lvl="0"/>
            <a:r>
              <a:rPr lang="en-US" dirty="0" smtClean="0"/>
              <a:t>Activity #2</a:t>
            </a:r>
          </a:p>
        </p:txBody>
      </p:sp>
      <p:sp>
        <p:nvSpPr>
          <p:cNvPr id="17" name="Marcador de texto 11"/>
          <p:cNvSpPr>
            <a:spLocks noGrp="1"/>
          </p:cNvSpPr>
          <p:nvPr>
            <p:ph type="body" sz="quarter" idx="15" hasCustomPrompt="1"/>
          </p:nvPr>
        </p:nvSpPr>
        <p:spPr>
          <a:xfrm>
            <a:off x="457202" y="2722298"/>
            <a:ext cx="1442557" cy="482791"/>
          </a:xfrm>
        </p:spPr>
        <p:txBody>
          <a:bodyPr anchor="t">
            <a:noAutofit/>
          </a:bodyPr>
          <a:lstStyle>
            <a:lvl1pPr marL="0" indent="0" algn="l">
              <a:buNone/>
              <a:defRPr sz="1600" b="1" i="0" baseline="0"/>
            </a:lvl1pPr>
          </a:lstStyle>
          <a:p>
            <a:pPr lvl="0"/>
            <a:r>
              <a:rPr lang="en-US" dirty="0" smtClean="0"/>
              <a:t>Activity #1</a:t>
            </a:r>
          </a:p>
        </p:txBody>
      </p:sp>
      <p:sp>
        <p:nvSpPr>
          <p:cNvPr id="18" name="Marcador de texto 11"/>
          <p:cNvSpPr>
            <a:spLocks noGrp="1"/>
          </p:cNvSpPr>
          <p:nvPr>
            <p:ph type="body" sz="quarter" idx="16" hasCustomPrompt="1"/>
          </p:nvPr>
        </p:nvSpPr>
        <p:spPr>
          <a:xfrm>
            <a:off x="3850724" y="2722298"/>
            <a:ext cx="1442557" cy="482791"/>
          </a:xfrm>
        </p:spPr>
        <p:txBody>
          <a:bodyPr anchor="t">
            <a:noAutofit/>
          </a:bodyPr>
          <a:lstStyle>
            <a:lvl1pPr marL="0" indent="0" algn="l">
              <a:buNone/>
              <a:defRPr sz="1600" b="1" i="0" baseline="0"/>
            </a:lvl1pPr>
          </a:lstStyle>
          <a:p>
            <a:pPr lvl="0"/>
            <a:r>
              <a:rPr lang="en-US" dirty="0" smtClean="0"/>
              <a:t>Activity #3</a:t>
            </a:r>
          </a:p>
        </p:txBody>
      </p:sp>
      <p:sp>
        <p:nvSpPr>
          <p:cNvPr id="19" name="Marcador de texto 11"/>
          <p:cNvSpPr>
            <a:spLocks noGrp="1"/>
          </p:cNvSpPr>
          <p:nvPr>
            <p:ph type="body" sz="quarter" idx="17" hasCustomPrompt="1"/>
          </p:nvPr>
        </p:nvSpPr>
        <p:spPr>
          <a:xfrm>
            <a:off x="5543009" y="2722298"/>
            <a:ext cx="1442557" cy="482791"/>
          </a:xfrm>
        </p:spPr>
        <p:txBody>
          <a:bodyPr anchor="t">
            <a:noAutofit/>
          </a:bodyPr>
          <a:lstStyle>
            <a:lvl1pPr marL="0" indent="0" algn="l">
              <a:buNone/>
              <a:defRPr sz="1600" b="1" i="0" baseline="0"/>
            </a:lvl1pPr>
          </a:lstStyle>
          <a:p>
            <a:pPr lvl="0"/>
            <a:r>
              <a:rPr lang="en-US" dirty="0" smtClean="0"/>
              <a:t>Activity #4</a:t>
            </a:r>
          </a:p>
        </p:txBody>
      </p:sp>
      <p:sp>
        <p:nvSpPr>
          <p:cNvPr id="20" name="Marcador de texto 11"/>
          <p:cNvSpPr>
            <a:spLocks noGrp="1"/>
          </p:cNvSpPr>
          <p:nvPr>
            <p:ph type="body" sz="quarter" idx="18" hasCustomPrompt="1"/>
          </p:nvPr>
        </p:nvSpPr>
        <p:spPr>
          <a:xfrm>
            <a:off x="7244245" y="2722298"/>
            <a:ext cx="1442557" cy="482791"/>
          </a:xfrm>
        </p:spPr>
        <p:txBody>
          <a:bodyPr anchor="t">
            <a:noAutofit/>
          </a:bodyPr>
          <a:lstStyle>
            <a:lvl1pPr marL="0" indent="0" algn="l">
              <a:buNone/>
              <a:defRPr sz="1600" b="1" i="0" baseline="0"/>
            </a:lvl1pPr>
          </a:lstStyle>
          <a:p>
            <a:pPr lvl="0"/>
            <a:r>
              <a:rPr lang="en-US" dirty="0" smtClean="0"/>
              <a:t>Activity #5</a:t>
            </a:r>
          </a:p>
        </p:txBody>
      </p:sp>
      <p:sp>
        <p:nvSpPr>
          <p:cNvPr id="21" name="Marcador de texto 11"/>
          <p:cNvSpPr>
            <a:spLocks noGrp="1"/>
          </p:cNvSpPr>
          <p:nvPr>
            <p:ph type="body" sz="quarter" idx="19" hasCustomPrompt="1"/>
          </p:nvPr>
        </p:nvSpPr>
        <p:spPr>
          <a:xfrm>
            <a:off x="2157758" y="2383723"/>
            <a:ext cx="1442557" cy="334435"/>
          </a:xfrm>
        </p:spPr>
        <p:txBody>
          <a:bodyPr anchor="b">
            <a:noAutofit/>
          </a:bodyPr>
          <a:lstStyle>
            <a:lvl1pPr marL="0" indent="0" algn="l">
              <a:buNone/>
              <a:defRPr sz="1200" b="1" i="0" baseline="0"/>
            </a:lvl1pPr>
          </a:lstStyle>
          <a:p>
            <a:pPr lvl="0"/>
            <a:r>
              <a:rPr lang="en-US" dirty="0" smtClean="0"/>
              <a:t>2</a:t>
            </a:r>
          </a:p>
        </p:txBody>
      </p:sp>
      <p:sp>
        <p:nvSpPr>
          <p:cNvPr id="22" name="Marcador de texto 11"/>
          <p:cNvSpPr>
            <a:spLocks noGrp="1"/>
          </p:cNvSpPr>
          <p:nvPr>
            <p:ph type="body" sz="quarter" idx="20" hasCustomPrompt="1"/>
          </p:nvPr>
        </p:nvSpPr>
        <p:spPr>
          <a:xfrm>
            <a:off x="457202" y="2383723"/>
            <a:ext cx="1442557" cy="334435"/>
          </a:xfrm>
        </p:spPr>
        <p:txBody>
          <a:bodyPr anchor="b">
            <a:noAutofit/>
          </a:bodyPr>
          <a:lstStyle>
            <a:lvl1pPr marL="0" indent="0" algn="l">
              <a:buNone/>
              <a:defRPr sz="1200" b="1" i="0" baseline="0"/>
            </a:lvl1pPr>
          </a:lstStyle>
          <a:p>
            <a:pPr lvl="0"/>
            <a:r>
              <a:rPr lang="en-US" dirty="0" smtClean="0"/>
              <a:t>1</a:t>
            </a:r>
          </a:p>
        </p:txBody>
      </p:sp>
      <p:sp>
        <p:nvSpPr>
          <p:cNvPr id="23" name="Marcador de texto 11"/>
          <p:cNvSpPr>
            <a:spLocks noGrp="1"/>
          </p:cNvSpPr>
          <p:nvPr>
            <p:ph type="body" sz="quarter" idx="21" hasCustomPrompt="1"/>
          </p:nvPr>
        </p:nvSpPr>
        <p:spPr>
          <a:xfrm>
            <a:off x="3850724" y="2383723"/>
            <a:ext cx="1442557" cy="334435"/>
          </a:xfrm>
        </p:spPr>
        <p:txBody>
          <a:bodyPr anchor="b">
            <a:noAutofit/>
          </a:bodyPr>
          <a:lstStyle>
            <a:lvl1pPr marL="0" indent="0" algn="l">
              <a:buNone/>
              <a:defRPr sz="1200" b="1" i="0" baseline="0"/>
            </a:lvl1pPr>
          </a:lstStyle>
          <a:p>
            <a:pPr lvl="0"/>
            <a:r>
              <a:rPr lang="en-US" dirty="0" smtClean="0"/>
              <a:t>3</a:t>
            </a:r>
          </a:p>
        </p:txBody>
      </p:sp>
      <p:sp>
        <p:nvSpPr>
          <p:cNvPr id="24" name="Marcador de texto 11"/>
          <p:cNvSpPr>
            <a:spLocks noGrp="1"/>
          </p:cNvSpPr>
          <p:nvPr>
            <p:ph type="body" sz="quarter" idx="22" hasCustomPrompt="1"/>
          </p:nvPr>
        </p:nvSpPr>
        <p:spPr>
          <a:xfrm>
            <a:off x="5543009" y="2383723"/>
            <a:ext cx="1442557" cy="334435"/>
          </a:xfrm>
        </p:spPr>
        <p:txBody>
          <a:bodyPr anchor="b">
            <a:noAutofit/>
          </a:bodyPr>
          <a:lstStyle>
            <a:lvl1pPr marL="0" indent="0" algn="l">
              <a:buNone/>
              <a:defRPr sz="1200" b="1" i="0" baseline="0"/>
            </a:lvl1pPr>
          </a:lstStyle>
          <a:p>
            <a:pPr lvl="0"/>
            <a:r>
              <a:rPr lang="en-US" dirty="0" smtClean="0"/>
              <a:t>4</a:t>
            </a:r>
          </a:p>
        </p:txBody>
      </p:sp>
      <p:sp>
        <p:nvSpPr>
          <p:cNvPr id="25" name="Marcador de texto 11"/>
          <p:cNvSpPr>
            <a:spLocks noGrp="1"/>
          </p:cNvSpPr>
          <p:nvPr>
            <p:ph type="body" sz="quarter" idx="23" hasCustomPrompt="1"/>
          </p:nvPr>
        </p:nvSpPr>
        <p:spPr>
          <a:xfrm>
            <a:off x="7244245" y="2383723"/>
            <a:ext cx="1442557" cy="334435"/>
          </a:xfrm>
        </p:spPr>
        <p:txBody>
          <a:bodyPr anchor="b">
            <a:noAutofit/>
          </a:bodyPr>
          <a:lstStyle>
            <a:lvl1pPr marL="0" indent="0" algn="l">
              <a:buNone/>
              <a:defRPr sz="1200" b="1" i="0" baseline="0"/>
            </a:lvl1pPr>
          </a:lstStyle>
          <a:p>
            <a:pPr lvl="0"/>
            <a:r>
              <a:rPr lang="en-US" dirty="0" smtClean="0"/>
              <a:t>5</a:t>
            </a:r>
          </a:p>
        </p:txBody>
      </p:sp>
      <p:sp>
        <p:nvSpPr>
          <p:cNvPr id="31" name="Marcador de posición de imagen 6"/>
          <p:cNvSpPr>
            <a:spLocks noGrp="1"/>
          </p:cNvSpPr>
          <p:nvPr>
            <p:ph type="pic" sz="quarter" idx="24" hasCustomPrompt="1"/>
          </p:nvPr>
        </p:nvSpPr>
        <p:spPr>
          <a:xfrm>
            <a:off x="2159034" y="3222185"/>
            <a:ext cx="1440000" cy="1440000"/>
          </a:xfrm>
        </p:spPr>
        <p:txBody>
          <a:bodyPr>
            <a:normAutofit/>
          </a:bodyPr>
          <a:lstStyle>
            <a:lvl1pPr marL="0" indent="0" algn="ctr">
              <a:buNone/>
              <a:defRPr sz="1100" baseline="0"/>
            </a:lvl1pPr>
          </a:lstStyle>
          <a:p>
            <a:r>
              <a:rPr lang="en-US" dirty="0" smtClean="0"/>
              <a:t>An image, an icon, a photo, etc.</a:t>
            </a:r>
            <a:endParaRPr lang="en-US" dirty="0"/>
          </a:p>
        </p:txBody>
      </p:sp>
      <p:sp>
        <p:nvSpPr>
          <p:cNvPr id="32" name="Marcador de posición de imagen 6"/>
          <p:cNvSpPr>
            <a:spLocks noGrp="1"/>
          </p:cNvSpPr>
          <p:nvPr>
            <p:ph type="pic" sz="quarter" idx="25" hasCustomPrompt="1"/>
          </p:nvPr>
        </p:nvSpPr>
        <p:spPr>
          <a:xfrm>
            <a:off x="3852000" y="3222185"/>
            <a:ext cx="1440000" cy="1440000"/>
          </a:xfrm>
        </p:spPr>
        <p:txBody>
          <a:bodyPr>
            <a:normAutofit/>
          </a:bodyPr>
          <a:lstStyle>
            <a:lvl1pPr marL="0" indent="0" algn="ctr">
              <a:buNone/>
              <a:defRPr sz="1100" baseline="0"/>
            </a:lvl1pPr>
          </a:lstStyle>
          <a:p>
            <a:r>
              <a:rPr lang="en-US" dirty="0" smtClean="0"/>
              <a:t>An image, an icon, a photo, etc.</a:t>
            </a:r>
            <a:endParaRPr lang="en-US" dirty="0"/>
          </a:p>
        </p:txBody>
      </p:sp>
      <p:sp>
        <p:nvSpPr>
          <p:cNvPr id="33" name="Marcador de posición de imagen 6"/>
          <p:cNvSpPr>
            <a:spLocks noGrp="1"/>
          </p:cNvSpPr>
          <p:nvPr>
            <p:ph type="pic" sz="quarter" idx="26" hasCustomPrompt="1"/>
          </p:nvPr>
        </p:nvSpPr>
        <p:spPr>
          <a:xfrm>
            <a:off x="5544285" y="3222185"/>
            <a:ext cx="1440000" cy="1440000"/>
          </a:xfrm>
        </p:spPr>
        <p:txBody>
          <a:bodyPr>
            <a:normAutofit/>
          </a:bodyPr>
          <a:lstStyle>
            <a:lvl1pPr marL="0" indent="0" algn="ctr">
              <a:buNone/>
              <a:defRPr sz="1100" baseline="0"/>
            </a:lvl1pPr>
          </a:lstStyle>
          <a:p>
            <a:r>
              <a:rPr lang="en-US" dirty="0" smtClean="0"/>
              <a:t>An image, an icon, a photo, etc.</a:t>
            </a:r>
            <a:endParaRPr lang="en-US" dirty="0"/>
          </a:p>
        </p:txBody>
      </p:sp>
      <p:sp>
        <p:nvSpPr>
          <p:cNvPr id="34" name="Marcador de posición de imagen 6"/>
          <p:cNvSpPr>
            <a:spLocks noGrp="1"/>
          </p:cNvSpPr>
          <p:nvPr>
            <p:ph type="pic" sz="quarter" idx="27" hasCustomPrompt="1"/>
          </p:nvPr>
        </p:nvSpPr>
        <p:spPr>
          <a:xfrm>
            <a:off x="7245521" y="3222185"/>
            <a:ext cx="1440000" cy="1440000"/>
          </a:xfrm>
        </p:spPr>
        <p:txBody>
          <a:bodyPr>
            <a:normAutofit/>
          </a:bodyPr>
          <a:lstStyle>
            <a:lvl1pPr marL="0" indent="0" algn="ctr">
              <a:buNone/>
              <a:defRPr sz="1100" baseline="0"/>
            </a:lvl1pPr>
          </a:lstStyle>
          <a:p>
            <a:r>
              <a:rPr lang="en-US" dirty="0" smtClean="0"/>
              <a:t>An image, an icon, a photo, etc.</a:t>
            </a:r>
            <a:endParaRPr lang="en-US" dirty="0"/>
          </a:p>
        </p:txBody>
      </p:sp>
      <p:sp>
        <p:nvSpPr>
          <p:cNvPr id="26" name="Marcador de texto 19"/>
          <p:cNvSpPr>
            <a:spLocks noGrp="1"/>
          </p:cNvSpPr>
          <p:nvPr>
            <p:ph type="body" sz="quarter" idx="28"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12674378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15970" y="18343"/>
            <a:ext cx="7674030" cy="859367"/>
          </a:xfrm>
        </p:spPr>
        <p:txBody>
          <a:bodyPr/>
          <a:lstStyle/>
          <a:p>
            <a:r>
              <a:rPr lang="en-US" dirty="0" smtClean="0"/>
              <a:t>Timeline</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cxnSp>
        <p:nvCxnSpPr>
          <p:cNvPr id="6" name="Conector recto 5"/>
          <p:cNvCxnSpPr/>
          <p:nvPr userDrawn="1"/>
        </p:nvCxnSpPr>
        <p:spPr>
          <a:xfrm>
            <a:off x="447122" y="3624990"/>
            <a:ext cx="1403998" cy="0"/>
          </a:xfrm>
          <a:prstGeom prst="line">
            <a:avLst/>
          </a:prstGeom>
          <a:ln w="9525" cmpd="sng">
            <a:solidFill>
              <a:schemeClr val="tx1"/>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8" name="Conector recto 7"/>
          <p:cNvCxnSpPr/>
          <p:nvPr userDrawn="1"/>
        </p:nvCxnSpPr>
        <p:spPr>
          <a:xfrm>
            <a:off x="1814258" y="3624990"/>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0" name="Conector recto 9"/>
          <p:cNvCxnSpPr/>
          <p:nvPr userDrawn="1"/>
        </p:nvCxnSpPr>
        <p:spPr>
          <a:xfrm>
            <a:off x="3181394" y="3624990"/>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1" name="Conector recto 10"/>
          <p:cNvCxnSpPr/>
          <p:nvPr userDrawn="1"/>
        </p:nvCxnSpPr>
        <p:spPr>
          <a:xfrm>
            <a:off x="4548530" y="3624990"/>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2" name="Conector recto 11"/>
          <p:cNvCxnSpPr/>
          <p:nvPr userDrawn="1"/>
        </p:nvCxnSpPr>
        <p:spPr>
          <a:xfrm>
            <a:off x="5915666" y="3624990"/>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3" name="Conector recto 12"/>
          <p:cNvCxnSpPr/>
          <p:nvPr userDrawn="1"/>
        </p:nvCxnSpPr>
        <p:spPr>
          <a:xfrm>
            <a:off x="7282802" y="3624990"/>
            <a:ext cx="1403998" cy="0"/>
          </a:xfrm>
          <a:prstGeom prst="line">
            <a:avLst/>
          </a:prstGeom>
          <a:ln w="9525" cmpd="sng">
            <a:solidFill>
              <a:schemeClr val="tx1"/>
            </a:solidFill>
            <a:headEnd type="none"/>
            <a:tailEnd type="oval"/>
          </a:ln>
          <a:effectLst/>
        </p:spPr>
        <p:style>
          <a:lnRef idx="2">
            <a:schemeClr val="accent1"/>
          </a:lnRef>
          <a:fillRef idx="0">
            <a:schemeClr val="accent1"/>
          </a:fillRef>
          <a:effectRef idx="1">
            <a:schemeClr val="accent1"/>
          </a:effectRef>
          <a:fontRef idx="minor">
            <a:schemeClr val="tx1"/>
          </a:fontRef>
        </p:style>
      </p:cxnSp>
      <p:cxnSp>
        <p:nvCxnSpPr>
          <p:cNvPr id="14" name="Conector recto 13"/>
          <p:cNvCxnSpPr/>
          <p:nvPr userDrawn="1"/>
        </p:nvCxnSpPr>
        <p:spPr>
          <a:xfrm flipV="1">
            <a:off x="457200" y="2576180"/>
            <a:ext cx="0" cy="930349"/>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23" name="Marcador de texto 11"/>
          <p:cNvSpPr>
            <a:spLocks noGrp="1"/>
          </p:cNvSpPr>
          <p:nvPr>
            <p:ph type="body" sz="quarter" idx="15" hasCustomPrompt="1"/>
          </p:nvPr>
        </p:nvSpPr>
        <p:spPr>
          <a:xfrm>
            <a:off x="457200" y="2554759"/>
            <a:ext cx="1357058" cy="361612"/>
          </a:xfrm>
        </p:spPr>
        <p:txBody>
          <a:bodyPr anchor="ctr">
            <a:noAutofit/>
          </a:bodyPr>
          <a:lstStyle>
            <a:lvl1pPr marL="0" indent="0" algn="ctr">
              <a:buNone/>
              <a:defRPr sz="1400" b="1" i="0" baseline="0"/>
            </a:lvl1pPr>
          </a:lstStyle>
          <a:p>
            <a:pPr lvl="0"/>
            <a:r>
              <a:rPr lang="en-US" dirty="0" smtClean="0"/>
              <a:t>Date #1</a:t>
            </a:r>
          </a:p>
        </p:txBody>
      </p:sp>
      <p:sp>
        <p:nvSpPr>
          <p:cNvPr id="24" name="Marcador de texto 11"/>
          <p:cNvSpPr>
            <a:spLocks noGrp="1"/>
          </p:cNvSpPr>
          <p:nvPr>
            <p:ph type="body" sz="quarter" idx="25" hasCustomPrompt="1"/>
          </p:nvPr>
        </p:nvSpPr>
        <p:spPr>
          <a:xfrm>
            <a:off x="457200" y="1409175"/>
            <a:ext cx="1357058" cy="1174315"/>
          </a:xfrm>
        </p:spPr>
        <p:txBody>
          <a:bodyPr anchor="b">
            <a:noAutofit/>
          </a:bodyPr>
          <a:lstStyle>
            <a:lvl1pPr marL="0" indent="0" algn="l">
              <a:buNone/>
              <a:defRPr sz="1100" i="0" baseline="0"/>
            </a:lvl1pPr>
          </a:lstStyle>
          <a:p>
            <a:pPr lvl="0"/>
            <a:r>
              <a:rPr lang="en-US" dirty="0" smtClean="0"/>
              <a:t>Events, Objectives, Milestones, etc.</a:t>
            </a:r>
          </a:p>
        </p:txBody>
      </p:sp>
      <p:cxnSp>
        <p:nvCxnSpPr>
          <p:cNvPr id="27" name="Conector recto 26"/>
          <p:cNvCxnSpPr/>
          <p:nvPr userDrawn="1"/>
        </p:nvCxnSpPr>
        <p:spPr>
          <a:xfrm flipV="1">
            <a:off x="3219457" y="2930534"/>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28" name="Marcador de texto 11"/>
          <p:cNvSpPr>
            <a:spLocks noGrp="1"/>
          </p:cNvSpPr>
          <p:nvPr>
            <p:ph type="body" sz="quarter" idx="28" hasCustomPrompt="1"/>
          </p:nvPr>
        </p:nvSpPr>
        <p:spPr>
          <a:xfrm>
            <a:off x="2540928" y="2554759"/>
            <a:ext cx="1357058" cy="361612"/>
          </a:xfrm>
        </p:spPr>
        <p:txBody>
          <a:bodyPr anchor="ctr">
            <a:noAutofit/>
          </a:bodyPr>
          <a:lstStyle>
            <a:lvl1pPr marL="0" indent="0" algn="ctr">
              <a:buNone/>
              <a:defRPr sz="1400" b="1" i="0" baseline="0"/>
            </a:lvl1pPr>
          </a:lstStyle>
          <a:p>
            <a:pPr lvl="0"/>
            <a:r>
              <a:rPr lang="en-US" dirty="0" smtClean="0"/>
              <a:t>Date #3</a:t>
            </a:r>
          </a:p>
        </p:txBody>
      </p:sp>
      <p:sp>
        <p:nvSpPr>
          <p:cNvPr id="29" name="Marcador de texto 11"/>
          <p:cNvSpPr>
            <a:spLocks noGrp="1"/>
          </p:cNvSpPr>
          <p:nvPr>
            <p:ph type="body" sz="quarter" idx="29" hasCustomPrompt="1"/>
          </p:nvPr>
        </p:nvSpPr>
        <p:spPr>
          <a:xfrm>
            <a:off x="2540928" y="1409175"/>
            <a:ext cx="1357058" cy="1174315"/>
          </a:xfrm>
        </p:spPr>
        <p:txBody>
          <a:bodyPr anchor="b">
            <a:noAutofit/>
          </a:bodyPr>
          <a:lstStyle>
            <a:lvl1pPr marL="0" indent="0" algn="l">
              <a:buNone/>
              <a:defRPr sz="1100" i="0" baseline="0"/>
            </a:lvl1pPr>
          </a:lstStyle>
          <a:p>
            <a:pPr lvl="0"/>
            <a:r>
              <a:rPr lang="en-US" dirty="0" smtClean="0"/>
              <a:t>Events, Objectives, Milestones, etc.</a:t>
            </a:r>
          </a:p>
        </p:txBody>
      </p:sp>
      <p:cxnSp>
        <p:nvCxnSpPr>
          <p:cNvPr id="30" name="Conector recto 29"/>
          <p:cNvCxnSpPr/>
          <p:nvPr userDrawn="1"/>
        </p:nvCxnSpPr>
        <p:spPr>
          <a:xfrm flipV="1">
            <a:off x="5953729" y="2930534"/>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1" name="Marcador de texto 11"/>
          <p:cNvSpPr>
            <a:spLocks noGrp="1"/>
          </p:cNvSpPr>
          <p:nvPr>
            <p:ph type="body" sz="quarter" idx="30" hasCustomPrompt="1"/>
          </p:nvPr>
        </p:nvSpPr>
        <p:spPr>
          <a:xfrm>
            <a:off x="5275200" y="2554759"/>
            <a:ext cx="1357058" cy="361612"/>
          </a:xfrm>
        </p:spPr>
        <p:txBody>
          <a:bodyPr anchor="ctr">
            <a:noAutofit/>
          </a:bodyPr>
          <a:lstStyle>
            <a:lvl1pPr marL="0" indent="0" algn="ctr">
              <a:buNone/>
              <a:defRPr sz="1400" b="1" i="0" baseline="0"/>
            </a:lvl1pPr>
          </a:lstStyle>
          <a:p>
            <a:pPr lvl="0"/>
            <a:r>
              <a:rPr lang="en-US" dirty="0" smtClean="0"/>
              <a:t>Date #5</a:t>
            </a:r>
          </a:p>
        </p:txBody>
      </p:sp>
      <p:sp>
        <p:nvSpPr>
          <p:cNvPr id="32" name="Marcador de texto 11"/>
          <p:cNvSpPr>
            <a:spLocks noGrp="1"/>
          </p:cNvSpPr>
          <p:nvPr>
            <p:ph type="body" sz="quarter" idx="31" hasCustomPrompt="1"/>
          </p:nvPr>
        </p:nvSpPr>
        <p:spPr>
          <a:xfrm>
            <a:off x="5275200" y="1409175"/>
            <a:ext cx="1357058" cy="1174315"/>
          </a:xfrm>
        </p:spPr>
        <p:txBody>
          <a:bodyPr anchor="b">
            <a:noAutofit/>
          </a:bodyPr>
          <a:lstStyle>
            <a:lvl1pPr marL="0" indent="0" algn="l">
              <a:buNone/>
              <a:defRPr sz="1100" i="0" baseline="0"/>
            </a:lvl1pPr>
          </a:lstStyle>
          <a:p>
            <a:pPr lvl="0"/>
            <a:r>
              <a:rPr lang="en-US" dirty="0" smtClean="0"/>
              <a:t>Events, Objectives, Milestones, etc.</a:t>
            </a:r>
          </a:p>
        </p:txBody>
      </p:sp>
      <p:cxnSp>
        <p:nvCxnSpPr>
          <p:cNvPr id="33" name="Conector recto 32"/>
          <p:cNvCxnSpPr/>
          <p:nvPr userDrawn="1"/>
        </p:nvCxnSpPr>
        <p:spPr>
          <a:xfrm flipV="1">
            <a:off x="1852321" y="3736095"/>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4" name="Marcador de texto 11"/>
          <p:cNvSpPr>
            <a:spLocks noGrp="1"/>
          </p:cNvSpPr>
          <p:nvPr>
            <p:ph type="body" sz="quarter" idx="32" hasCustomPrompt="1"/>
          </p:nvPr>
        </p:nvSpPr>
        <p:spPr>
          <a:xfrm>
            <a:off x="1173792" y="4291263"/>
            <a:ext cx="1357058" cy="361612"/>
          </a:xfrm>
        </p:spPr>
        <p:txBody>
          <a:bodyPr anchor="ctr">
            <a:noAutofit/>
          </a:bodyPr>
          <a:lstStyle>
            <a:lvl1pPr marL="0" indent="0" algn="ctr">
              <a:buNone/>
              <a:defRPr sz="1400" b="1" i="0" baseline="0"/>
            </a:lvl1pPr>
          </a:lstStyle>
          <a:p>
            <a:pPr lvl="0"/>
            <a:r>
              <a:rPr lang="en-US" dirty="0" smtClean="0"/>
              <a:t>Date #2</a:t>
            </a:r>
          </a:p>
        </p:txBody>
      </p:sp>
      <p:sp>
        <p:nvSpPr>
          <p:cNvPr id="35" name="Marcador de texto 11"/>
          <p:cNvSpPr>
            <a:spLocks noGrp="1"/>
          </p:cNvSpPr>
          <p:nvPr>
            <p:ph type="body" sz="quarter" idx="33" hasCustomPrompt="1"/>
          </p:nvPr>
        </p:nvSpPr>
        <p:spPr>
          <a:xfrm>
            <a:off x="1173792" y="4629536"/>
            <a:ext cx="1357058" cy="1179308"/>
          </a:xfrm>
        </p:spPr>
        <p:txBody>
          <a:bodyPr anchor="t">
            <a:noAutofit/>
          </a:bodyPr>
          <a:lstStyle>
            <a:lvl1pPr marL="0" indent="0" algn="l">
              <a:buNone/>
              <a:defRPr sz="1100" i="0" baseline="0"/>
            </a:lvl1pPr>
          </a:lstStyle>
          <a:p>
            <a:pPr lvl="0"/>
            <a:r>
              <a:rPr lang="en-US" dirty="0" smtClean="0"/>
              <a:t>Events, Objectives, Milestones, etc.</a:t>
            </a:r>
          </a:p>
        </p:txBody>
      </p:sp>
      <p:cxnSp>
        <p:nvCxnSpPr>
          <p:cNvPr id="36" name="Conector recto 35"/>
          <p:cNvCxnSpPr/>
          <p:nvPr userDrawn="1"/>
        </p:nvCxnSpPr>
        <p:spPr>
          <a:xfrm flipV="1">
            <a:off x="4586593" y="3736095"/>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7" name="Marcador de texto 11"/>
          <p:cNvSpPr>
            <a:spLocks noGrp="1"/>
          </p:cNvSpPr>
          <p:nvPr>
            <p:ph type="body" sz="quarter" idx="34" hasCustomPrompt="1"/>
          </p:nvPr>
        </p:nvSpPr>
        <p:spPr>
          <a:xfrm>
            <a:off x="3908064" y="4291263"/>
            <a:ext cx="1357058" cy="361612"/>
          </a:xfrm>
        </p:spPr>
        <p:txBody>
          <a:bodyPr anchor="ctr">
            <a:noAutofit/>
          </a:bodyPr>
          <a:lstStyle>
            <a:lvl1pPr marL="0" indent="0" algn="ctr">
              <a:buNone/>
              <a:defRPr sz="1400" b="1" i="0" baseline="0"/>
            </a:lvl1pPr>
          </a:lstStyle>
          <a:p>
            <a:pPr lvl="0"/>
            <a:r>
              <a:rPr lang="en-US" dirty="0" smtClean="0"/>
              <a:t>Date #4</a:t>
            </a:r>
          </a:p>
        </p:txBody>
      </p:sp>
      <p:sp>
        <p:nvSpPr>
          <p:cNvPr id="38" name="Marcador de texto 11"/>
          <p:cNvSpPr>
            <a:spLocks noGrp="1"/>
          </p:cNvSpPr>
          <p:nvPr>
            <p:ph type="body" sz="quarter" idx="35" hasCustomPrompt="1"/>
          </p:nvPr>
        </p:nvSpPr>
        <p:spPr>
          <a:xfrm>
            <a:off x="3908064" y="4629536"/>
            <a:ext cx="1357058" cy="1179308"/>
          </a:xfrm>
        </p:spPr>
        <p:txBody>
          <a:bodyPr anchor="t">
            <a:noAutofit/>
          </a:bodyPr>
          <a:lstStyle>
            <a:lvl1pPr marL="0" indent="0" algn="l">
              <a:buNone/>
              <a:defRPr sz="1100" i="0" baseline="0"/>
            </a:lvl1pPr>
          </a:lstStyle>
          <a:p>
            <a:pPr lvl="0"/>
            <a:r>
              <a:rPr lang="en-US" dirty="0" smtClean="0"/>
              <a:t>Events, Objectives, Milestones, etc.</a:t>
            </a:r>
          </a:p>
        </p:txBody>
      </p:sp>
      <p:cxnSp>
        <p:nvCxnSpPr>
          <p:cNvPr id="39" name="Conector recto 38"/>
          <p:cNvCxnSpPr/>
          <p:nvPr userDrawn="1"/>
        </p:nvCxnSpPr>
        <p:spPr>
          <a:xfrm flipV="1">
            <a:off x="7320865" y="3736095"/>
            <a:ext cx="0" cy="575995"/>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40" name="Marcador de texto 11"/>
          <p:cNvSpPr>
            <a:spLocks noGrp="1"/>
          </p:cNvSpPr>
          <p:nvPr>
            <p:ph type="body" sz="quarter" idx="36" hasCustomPrompt="1"/>
          </p:nvPr>
        </p:nvSpPr>
        <p:spPr>
          <a:xfrm>
            <a:off x="6642336" y="4291263"/>
            <a:ext cx="1357058" cy="361612"/>
          </a:xfrm>
        </p:spPr>
        <p:txBody>
          <a:bodyPr anchor="ctr">
            <a:noAutofit/>
          </a:bodyPr>
          <a:lstStyle>
            <a:lvl1pPr marL="0" indent="0" algn="ctr">
              <a:buNone/>
              <a:defRPr sz="1400" b="1" i="0" baseline="0"/>
            </a:lvl1pPr>
          </a:lstStyle>
          <a:p>
            <a:pPr lvl="0"/>
            <a:r>
              <a:rPr lang="en-US" dirty="0" smtClean="0"/>
              <a:t>Date #6</a:t>
            </a:r>
          </a:p>
        </p:txBody>
      </p:sp>
      <p:sp>
        <p:nvSpPr>
          <p:cNvPr id="41" name="Marcador de texto 11"/>
          <p:cNvSpPr>
            <a:spLocks noGrp="1"/>
          </p:cNvSpPr>
          <p:nvPr>
            <p:ph type="body" sz="quarter" idx="37" hasCustomPrompt="1"/>
          </p:nvPr>
        </p:nvSpPr>
        <p:spPr>
          <a:xfrm>
            <a:off x="6642336" y="4629536"/>
            <a:ext cx="1357058" cy="1179308"/>
          </a:xfrm>
        </p:spPr>
        <p:txBody>
          <a:bodyPr anchor="t">
            <a:noAutofit/>
          </a:bodyPr>
          <a:lstStyle>
            <a:lvl1pPr marL="0" indent="0" algn="l">
              <a:buNone/>
              <a:defRPr sz="1100" i="0" baseline="0"/>
            </a:lvl1pPr>
          </a:lstStyle>
          <a:p>
            <a:pPr lvl="0"/>
            <a:r>
              <a:rPr lang="en-US" dirty="0" smtClean="0"/>
              <a:t>Events, Objectives, Milestones, etc.</a:t>
            </a:r>
          </a:p>
        </p:txBody>
      </p:sp>
      <p:cxnSp>
        <p:nvCxnSpPr>
          <p:cNvPr id="42" name="Conector recto 41"/>
          <p:cNvCxnSpPr/>
          <p:nvPr userDrawn="1"/>
        </p:nvCxnSpPr>
        <p:spPr>
          <a:xfrm flipV="1">
            <a:off x="8686800" y="2576180"/>
            <a:ext cx="0" cy="930349"/>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43" name="Marcador de texto 11"/>
          <p:cNvSpPr>
            <a:spLocks noGrp="1"/>
          </p:cNvSpPr>
          <p:nvPr>
            <p:ph type="body" sz="quarter" idx="38" hasCustomPrompt="1"/>
          </p:nvPr>
        </p:nvSpPr>
        <p:spPr>
          <a:xfrm>
            <a:off x="7329742" y="2554759"/>
            <a:ext cx="1357058" cy="361612"/>
          </a:xfrm>
        </p:spPr>
        <p:txBody>
          <a:bodyPr anchor="ctr">
            <a:noAutofit/>
          </a:bodyPr>
          <a:lstStyle>
            <a:lvl1pPr marL="0" indent="0" algn="ctr">
              <a:buNone/>
              <a:defRPr sz="1400" b="1" i="0" baseline="0"/>
            </a:lvl1pPr>
          </a:lstStyle>
          <a:p>
            <a:pPr lvl="0"/>
            <a:r>
              <a:rPr lang="en-US" dirty="0" smtClean="0"/>
              <a:t>Date #7</a:t>
            </a:r>
          </a:p>
        </p:txBody>
      </p:sp>
      <p:sp>
        <p:nvSpPr>
          <p:cNvPr id="44" name="Marcador de texto 11"/>
          <p:cNvSpPr>
            <a:spLocks noGrp="1"/>
          </p:cNvSpPr>
          <p:nvPr>
            <p:ph type="body" sz="quarter" idx="39" hasCustomPrompt="1"/>
          </p:nvPr>
        </p:nvSpPr>
        <p:spPr>
          <a:xfrm>
            <a:off x="7329742" y="1409175"/>
            <a:ext cx="1357058" cy="1174315"/>
          </a:xfrm>
        </p:spPr>
        <p:txBody>
          <a:bodyPr anchor="b">
            <a:noAutofit/>
          </a:bodyPr>
          <a:lstStyle>
            <a:lvl1pPr marL="0" indent="0" algn="l">
              <a:buNone/>
              <a:defRPr sz="1100" i="0" baseline="0"/>
            </a:lvl1pPr>
          </a:lstStyle>
          <a:p>
            <a:pPr lvl="0"/>
            <a:r>
              <a:rPr lang="en-US" dirty="0" smtClean="0"/>
              <a:t>Events, Objectives, Milestones, etc.</a:t>
            </a:r>
          </a:p>
        </p:txBody>
      </p:sp>
      <p:cxnSp>
        <p:nvCxnSpPr>
          <p:cNvPr id="45" name="Conector recto 44"/>
          <p:cNvCxnSpPr/>
          <p:nvPr userDrawn="1"/>
        </p:nvCxnSpPr>
        <p:spPr>
          <a:xfrm rot="16200000" flipH="1" flipV="1">
            <a:off x="1141194" y="1892185"/>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6" name="Conector recto 45"/>
          <p:cNvCxnSpPr/>
          <p:nvPr userDrawn="1"/>
        </p:nvCxnSpPr>
        <p:spPr>
          <a:xfrm rot="16200000" flipH="1" flipV="1">
            <a:off x="3213992" y="1892185"/>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7" name="Conector recto 46"/>
          <p:cNvCxnSpPr/>
          <p:nvPr userDrawn="1"/>
        </p:nvCxnSpPr>
        <p:spPr>
          <a:xfrm rot="16200000" flipH="1" flipV="1">
            <a:off x="5959194" y="1892185"/>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8" name="Conector recto 47"/>
          <p:cNvCxnSpPr/>
          <p:nvPr userDrawn="1"/>
        </p:nvCxnSpPr>
        <p:spPr>
          <a:xfrm rot="16200000" flipH="1" flipV="1">
            <a:off x="8002806" y="1892185"/>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3" name="Conector recto 52"/>
          <p:cNvCxnSpPr/>
          <p:nvPr userDrawn="1"/>
        </p:nvCxnSpPr>
        <p:spPr>
          <a:xfrm rot="16200000" flipH="1" flipV="1">
            <a:off x="1846856" y="3949176"/>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4" name="Conector recto 53"/>
          <p:cNvCxnSpPr/>
          <p:nvPr userDrawn="1"/>
        </p:nvCxnSpPr>
        <p:spPr>
          <a:xfrm rot="16200000" flipH="1" flipV="1">
            <a:off x="4581128" y="3949176"/>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5" name="Conector recto 54"/>
          <p:cNvCxnSpPr/>
          <p:nvPr userDrawn="1"/>
        </p:nvCxnSpPr>
        <p:spPr>
          <a:xfrm rot="16200000" flipH="1" flipV="1">
            <a:off x="7315400" y="3949176"/>
            <a:ext cx="0" cy="1367988"/>
          </a:xfrm>
          <a:prstGeom prst="line">
            <a:avLst/>
          </a:prstGeom>
          <a:ln w="6350" cmpd="sng">
            <a:solidFill>
              <a:schemeClr val="bg1">
                <a:lumMod val="75000"/>
              </a:schemeClr>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50" name="Marcador de texto 19"/>
          <p:cNvSpPr>
            <a:spLocks noGrp="1"/>
          </p:cNvSpPr>
          <p:nvPr>
            <p:ph type="body" sz="quarter" idx="22"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16450000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Graphic">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15970" y="18342"/>
            <a:ext cx="7674030" cy="859367"/>
          </a:xfrm>
        </p:spPr>
        <p:txBody>
          <a:bodyPr/>
          <a:lstStyle/>
          <a:p>
            <a:r>
              <a:rPr lang="en-US" dirty="0" smtClean="0"/>
              <a:t>Graphic</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6" name="Marcador de gráfico 6"/>
          <p:cNvSpPr>
            <a:spLocks noGrp="1"/>
          </p:cNvSpPr>
          <p:nvPr>
            <p:ph type="chart" sz="quarter" idx="13" hasCustomPrompt="1"/>
          </p:nvPr>
        </p:nvSpPr>
        <p:spPr>
          <a:xfrm>
            <a:off x="457201" y="1114781"/>
            <a:ext cx="8334021" cy="5079295"/>
          </a:xfrm>
        </p:spPr>
        <p:txBody>
          <a:bodyPr>
            <a:normAutofit/>
          </a:bodyPr>
          <a:lstStyle>
            <a:lvl1pPr marL="0" indent="0" algn="ctr">
              <a:buNone/>
              <a:defRPr sz="2400"/>
            </a:lvl1pPr>
          </a:lstStyle>
          <a:p>
            <a:r>
              <a:rPr lang="en-US" dirty="0" smtClean="0"/>
              <a:t>Click on the icon to insert a graphic</a:t>
            </a:r>
            <a:endParaRPr lang="en-US" dirty="0"/>
          </a:p>
        </p:txBody>
      </p:sp>
      <p:sp>
        <p:nvSpPr>
          <p:cNvPr id="9" name="Marcador de texto 19"/>
          <p:cNvSpPr>
            <a:spLocks noGrp="1"/>
          </p:cNvSpPr>
          <p:nvPr>
            <p:ph type="body" sz="quarter" idx="22"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42590619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Graphic and Description">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15970" y="18341"/>
            <a:ext cx="7674030" cy="859368"/>
          </a:xfrm>
        </p:spPr>
        <p:txBody>
          <a:bodyPr/>
          <a:lstStyle/>
          <a:p>
            <a:r>
              <a:rPr lang="en-US" dirty="0" smtClean="0"/>
              <a:t>Graphic and Description</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
        <p:nvSpPr>
          <p:cNvPr id="7" name="Marcador de gráfico 6"/>
          <p:cNvSpPr>
            <a:spLocks noGrp="1"/>
          </p:cNvSpPr>
          <p:nvPr>
            <p:ph type="chart" sz="quarter" idx="13" hasCustomPrompt="1"/>
          </p:nvPr>
        </p:nvSpPr>
        <p:spPr>
          <a:xfrm>
            <a:off x="457202" y="1297421"/>
            <a:ext cx="4890910" cy="4896653"/>
          </a:xfrm>
        </p:spPr>
        <p:txBody>
          <a:bodyPr>
            <a:normAutofit/>
          </a:bodyPr>
          <a:lstStyle>
            <a:lvl1pPr marL="0" indent="0" algn="ctr">
              <a:buNone/>
              <a:defRPr sz="2400"/>
            </a:lvl1pPr>
          </a:lstStyle>
          <a:p>
            <a:r>
              <a:rPr lang="en-US" dirty="0" smtClean="0"/>
              <a:t>Click on the icon to insert a graphic</a:t>
            </a:r>
            <a:endParaRPr lang="en-US" dirty="0"/>
          </a:p>
        </p:txBody>
      </p:sp>
      <p:sp>
        <p:nvSpPr>
          <p:cNvPr id="10" name="Marcador de texto 12"/>
          <p:cNvSpPr>
            <a:spLocks noGrp="1"/>
          </p:cNvSpPr>
          <p:nvPr>
            <p:ph type="body" sz="quarter" idx="14" hasCustomPrompt="1"/>
          </p:nvPr>
        </p:nvSpPr>
        <p:spPr>
          <a:xfrm>
            <a:off x="5488955" y="1297421"/>
            <a:ext cx="3324844" cy="4896654"/>
          </a:xfrm>
        </p:spPr>
        <p:txBody>
          <a:bodyPr>
            <a:normAutofit/>
          </a:bodyPr>
          <a:lstStyle>
            <a:lvl1pPr marL="0" indent="0">
              <a:buNone/>
              <a:defRPr sz="1800" b="0" baseline="0">
                <a:solidFill>
                  <a:schemeClr val="tx1">
                    <a:lumMod val="75000"/>
                    <a:lumOff val="25000"/>
                  </a:schemeClr>
                </a:solidFill>
              </a:defRPr>
            </a:lvl1pPr>
          </a:lstStyle>
          <a:p>
            <a:pPr lvl="0"/>
            <a:r>
              <a:rPr lang="en-US" dirty="0" smtClean="0"/>
              <a:t>If there’s a story behind your graphic, then this is the best place to put it. You have enough space for two paragraphs, even three reducing the size of the text. But don’t forget that less is almost always more!</a:t>
            </a:r>
          </a:p>
        </p:txBody>
      </p:sp>
      <p:sp>
        <p:nvSpPr>
          <p:cNvPr id="11" name="Marcador de texto 19"/>
          <p:cNvSpPr>
            <a:spLocks noGrp="1"/>
          </p:cNvSpPr>
          <p:nvPr>
            <p:ph type="body" sz="quarter" idx="22"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4954445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redits">
    <p:spTree>
      <p:nvGrpSpPr>
        <p:cNvPr id="1" name=""/>
        <p:cNvGrpSpPr/>
        <p:nvPr/>
      </p:nvGrpSpPr>
      <p:grpSpPr>
        <a:xfrm>
          <a:off x="0" y="0"/>
          <a:ext cx="0" cy="0"/>
          <a:chOff x="0" y="0"/>
          <a:chExt cx="0" cy="0"/>
        </a:xfrm>
      </p:grpSpPr>
      <p:sp>
        <p:nvSpPr>
          <p:cNvPr id="8" name="Marcador de texto 7"/>
          <p:cNvSpPr>
            <a:spLocks noGrp="1"/>
          </p:cNvSpPr>
          <p:nvPr>
            <p:ph type="body" sz="quarter" idx="18" hasCustomPrompt="1"/>
          </p:nvPr>
        </p:nvSpPr>
        <p:spPr>
          <a:xfrm>
            <a:off x="821067" y="2185446"/>
            <a:ext cx="7501867" cy="1851623"/>
          </a:xfrm>
        </p:spPr>
        <p:txBody>
          <a:bodyPr anchor="t">
            <a:noAutofit/>
          </a:bodyPr>
          <a:lstStyle>
            <a:lvl1pPr marL="0" indent="0" algn="ctr">
              <a:lnSpc>
                <a:spcPct val="90000"/>
              </a:lnSpc>
              <a:buNone/>
              <a:defRPr sz="1600" baseline="0">
                <a:solidFill>
                  <a:srgbClr val="5B5B5B"/>
                </a:solidFill>
              </a:defRPr>
            </a:lvl1pPr>
          </a:lstStyle>
          <a:p>
            <a:pPr lvl="0"/>
            <a:r>
              <a:rPr lang="en-US" dirty="0" smtClean="0"/>
              <a:t>Attributions:</a:t>
            </a:r>
          </a:p>
          <a:p>
            <a:pPr lvl="0"/>
            <a:r>
              <a:rPr lang="en-US" dirty="0" smtClean="0"/>
              <a:t>Author 1, Author 2, Author 3, Author 4, etc.</a:t>
            </a:r>
          </a:p>
        </p:txBody>
      </p:sp>
      <p:sp>
        <p:nvSpPr>
          <p:cNvPr id="2" name="Título 1"/>
          <p:cNvSpPr>
            <a:spLocks noGrp="1"/>
          </p:cNvSpPr>
          <p:nvPr>
            <p:ph type="title" hasCustomPrompt="1"/>
          </p:nvPr>
        </p:nvSpPr>
        <p:spPr>
          <a:xfrm>
            <a:off x="821067" y="1054102"/>
            <a:ext cx="7501867" cy="1143000"/>
          </a:xfrm>
        </p:spPr>
        <p:txBody>
          <a:bodyPr anchor="b"/>
          <a:lstStyle>
            <a:lvl1pPr algn="ctr">
              <a:defRPr sz="3200"/>
            </a:lvl1pPr>
          </a:lstStyle>
          <a:p>
            <a:r>
              <a:rPr lang="en-US" noProof="0" dirty="0" smtClean="0"/>
              <a:t>Credits</a:t>
            </a:r>
            <a:endParaRPr lang="en-US" dirty="0"/>
          </a:p>
        </p:txBody>
      </p:sp>
      <p:sp>
        <p:nvSpPr>
          <p:cNvPr id="4" name="Marcador de fecha 3"/>
          <p:cNvSpPr>
            <a:spLocks noGrp="1"/>
          </p:cNvSpPr>
          <p:nvPr>
            <p:ph type="dt" sz="half" idx="10"/>
          </p:nvPr>
        </p:nvSpPr>
        <p:spPr/>
        <p:txBody>
          <a:bodyPr/>
          <a:lstStyle/>
          <a:p>
            <a:fld id="{A5068A67-95CD-0E47-9515-8ED005D9E9DE}"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sp>
        <p:nvSpPr>
          <p:cNvPr id="9" name="Marcador de texto 7"/>
          <p:cNvSpPr>
            <a:spLocks noGrp="1"/>
          </p:cNvSpPr>
          <p:nvPr>
            <p:ph type="body" sz="quarter" idx="13" hasCustomPrompt="1"/>
          </p:nvPr>
        </p:nvSpPr>
        <p:spPr>
          <a:xfrm>
            <a:off x="2399745" y="5297715"/>
            <a:ext cx="4344509" cy="354795"/>
          </a:xfrm>
        </p:spPr>
        <p:txBody>
          <a:bodyPr anchor="b">
            <a:normAutofit/>
          </a:bodyPr>
          <a:lstStyle>
            <a:lvl1pPr marL="0" indent="0" algn="ctr">
              <a:buNone/>
              <a:defRPr sz="1200">
                <a:solidFill>
                  <a:schemeClr val="bg1">
                    <a:lumMod val="50000"/>
                  </a:schemeClr>
                </a:solidFill>
              </a:defRPr>
            </a:lvl1pPr>
          </a:lstStyle>
          <a:p>
            <a:pPr lvl="0"/>
            <a:r>
              <a:rPr lang="en-US" dirty="0" smtClean="0"/>
              <a:t>All images licensed under</a:t>
            </a:r>
          </a:p>
        </p:txBody>
      </p:sp>
      <p:pic>
        <p:nvPicPr>
          <p:cNvPr id="3" name="Imagen 2" descr="cc.logo.large.png"/>
          <p:cNvPicPr>
            <a:picLocks noChangeAspect="1"/>
          </p:cNvPicPr>
          <p:nvPr userDrawn="1"/>
        </p:nvPicPr>
        <p:blipFill>
          <a:blip r:embed="rId2">
            <a:alphaModFix amt="50000"/>
            <a:extLst>
              <a:ext uri="{28A0092B-C50C-407E-A947-70E740481C1C}">
                <a14:useLocalDpi xmlns:a14="http://schemas.microsoft.com/office/drawing/2010/main" val="0"/>
              </a:ext>
            </a:extLst>
          </a:blip>
          <a:stretch>
            <a:fillRect/>
          </a:stretch>
        </p:blipFill>
        <p:spPr>
          <a:xfrm>
            <a:off x="3943627" y="5719759"/>
            <a:ext cx="1256745" cy="299877"/>
          </a:xfrm>
          <a:prstGeom prst="rect">
            <a:avLst/>
          </a:prstGeom>
        </p:spPr>
      </p:pic>
      <p:sp>
        <p:nvSpPr>
          <p:cNvPr id="10" name="Marcador de texto 19"/>
          <p:cNvSpPr>
            <a:spLocks noGrp="1"/>
          </p:cNvSpPr>
          <p:nvPr>
            <p:ph type="body" sz="quarter" idx="17" hasCustomPrompt="1"/>
          </p:nvPr>
        </p:nvSpPr>
        <p:spPr>
          <a:xfrm>
            <a:off x="4187360" y="2584"/>
            <a:ext cx="772182" cy="779992"/>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36647466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ángulo 5"/>
          <p:cNvSpPr/>
          <p:nvPr userDrawn="1"/>
        </p:nvSpPr>
        <p:spPr>
          <a:xfrm>
            <a:off x="248490" y="6053667"/>
            <a:ext cx="8572823" cy="68369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Marcador de fecha 1"/>
          <p:cNvSpPr>
            <a:spLocks noGrp="1"/>
          </p:cNvSpPr>
          <p:nvPr>
            <p:ph type="dt" sz="half" idx="10"/>
          </p:nvPr>
        </p:nvSpPr>
        <p:spPr/>
        <p:txBody>
          <a:bodyPr/>
          <a:lstStyle/>
          <a:p>
            <a:fld id="{3A5E28DB-81EA-E945-99BD-B1F187BEF7B1}" type="datetime1">
              <a:rPr lang="es-BO" smtClean="0"/>
              <a:t>20/04/2016</a:t>
            </a:fld>
            <a:endParaRPr lang="en-US"/>
          </a:p>
        </p:txBody>
      </p:sp>
      <p:sp>
        <p:nvSpPr>
          <p:cNvPr id="3" name="Marcador de pie de página 2"/>
          <p:cNvSpPr>
            <a:spLocks noGrp="1"/>
          </p:cNvSpPr>
          <p:nvPr>
            <p:ph type="ftr" sz="quarter" idx="11"/>
          </p:nvPr>
        </p:nvSpPr>
        <p:spPr/>
        <p:txBody>
          <a:bodyPr/>
          <a:lstStyle/>
          <a:p>
            <a:r>
              <a:rPr lang="en-US" dirty="0" smtClean="0"/>
              <a:t>This is a footer, so use it when you need it.</a:t>
            </a:r>
          </a:p>
        </p:txBody>
      </p:sp>
      <p:sp>
        <p:nvSpPr>
          <p:cNvPr id="4" name="Marcador de número de diapositiva 3"/>
          <p:cNvSpPr>
            <a:spLocks noGrp="1"/>
          </p:cNvSpPr>
          <p:nvPr>
            <p:ph type="sldNum" sz="quarter" idx="12"/>
          </p:nvPr>
        </p:nvSpPr>
        <p:spPr/>
        <p:txBody>
          <a:bodyPr/>
          <a:lstStyle/>
          <a:p>
            <a:fld id="{1A9D366B-1E42-9E47-9213-7A0BF786C435}" type="slidenum">
              <a:rPr lang="en-US" smtClean="0"/>
              <a:t>‹#›</a:t>
            </a:fld>
            <a:endParaRPr lang="en-US"/>
          </a:p>
        </p:txBody>
      </p:sp>
      <p:sp>
        <p:nvSpPr>
          <p:cNvPr id="5" name="Rectángulo 4"/>
          <p:cNvSpPr/>
          <p:nvPr userDrawn="1"/>
        </p:nvSpPr>
        <p:spPr>
          <a:xfrm>
            <a:off x="248490" y="1214906"/>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297340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Opening (White)">
    <p:spTree>
      <p:nvGrpSpPr>
        <p:cNvPr id="1" name=""/>
        <p:cNvGrpSpPr/>
        <p:nvPr/>
      </p:nvGrpSpPr>
      <p:grpSpPr>
        <a:xfrm>
          <a:off x="0" y="0"/>
          <a:ext cx="0" cy="0"/>
          <a:chOff x="0" y="0"/>
          <a:chExt cx="0" cy="0"/>
        </a:xfrm>
      </p:grpSpPr>
      <p:sp>
        <p:nvSpPr>
          <p:cNvPr id="6" name="Rectángulo 5"/>
          <p:cNvSpPr/>
          <p:nvPr userDrawn="1"/>
        </p:nvSpPr>
        <p:spPr>
          <a:xfrm>
            <a:off x="248490" y="6053667"/>
            <a:ext cx="8572823" cy="68369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Marcador de fecha 1"/>
          <p:cNvSpPr>
            <a:spLocks noGrp="1"/>
          </p:cNvSpPr>
          <p:nvPr>
            <p:ph type="dt" sz="half" idx="10"/>
          </p:nvPr>
        </p:nvSpPr>
        <p:spPr/>
        <p:txBody>
          <a:bodyPr/>
          <a:lstStyle/>
          <a:p>
            <a:fld id="{3A5E28DB-81EA-E945-99BD-B1F187BEF7B1}" type="datetime1">
              <a:rPr lang="es-BO" smtClean="0"/>
              <a:t>20/04/2016</a:t>
            </a:fld>
            <a:endParaRPr lang="en-US"/>
          </a:p>
        </p:txBody>
      </p:sp>
      <p:sp>
        <p:nvSpPr>
          <p:cNvPr id="3" name="Marcador de pie de página 2"/>
          <p:cNvSpPr>
            <a:spLocks noGrp="1"/>
          </p:cNvSpPr>
          <p:nvPr>
            <p:ph type="ftr" sz="quarter" idx="11"/>
          </p:nvPr>
        </p:nvSpPr>
        <p:spPr/>
        <p:txBody>
          <a:bodyPr/>
          <a:lstStyle/>
          <a:p>
            <a:r>
              <a:rPr lang="en-US" dirty="0" smtClean="0"/>
              <a:t>This is a footer, so use it when you need it.</a:t>
            </a:r>
          </a:p>
        </p:txBody>
      </p:sp>
      <p:sp>
        <p:nvSpPr>
          <p:cNvPr id="4" name="Marcador de número de diapositiva 3"/>
          <p:cNvSpPr>
            <a:spLocks noGrp="1"/>
          </p:cNvSpPr>
          <p:nvPr>
            <p:ph type="sldNum" sz="quarter" idx="12"/>
          </p:nvPr>
        </p:nvSpPr>
        <p:spPr/>
        <p:txBody>
          <a:bodyPr/>
          <a:lstStyle/>
          <a:p>
            <a:fld id="{1A9D366B-1E42-9E47-9213-7A0BF786C435}" type="slidenum">
              <a:rPr lang="en-US" smtClean="0"/>
              <a:t>‹#›</a:t>
            </a:fld>
            <a:endParaRPr lang="en-US"/>
          </a:p>
        </p:txBody>
      </p:sp>
      <p:sp>
        <p:nvSpPr>
          <p:cNvPr id="5" name="Rectángulo 4"/>
          <p:cNvSpPr/>
          <p:nvPr userDrawn="1"/>
        </p:nvSpPr>
        <p:spPr>
          <a:xfrm>
            <a:off x="248490" y="1214906"/>
            <a:ext cx="8572823" cy="3865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Imagen 6" descr="PSU_EXT_1_RGB_2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52018" y="2822155"/>
            <a:ext cx="4039964" cy="1204165"/>
          </a:xfrm>
          <a:prstGeom prst="rect">
            <a:avLst/>
          </a:prstGeom>
        </p:spPr>
      </p:pic>
    </p:spTree>
    <p:extLst>
      <p:ext uri="{BB962C8B-B14F-4D97-AF65-F5344CB8AC3E}">
        <p14:creationId xmlns:p14="http://schemas.microsoft.com/office/powerpoint/2010/main" val="15725740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Opening (Blue)">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A5E28DB-81EA-E945-99BD-B1F187BEF7B1}" type="datetime1">
              <a:rPr lang="es-BO" smtClean="0"/>
              <a:t>20/04/2016</a:t>
            </a:fld>
            <a:endParaRPr lang="en-US"/>
          </a:p>
        </p:txBody>
      </p:sp>
      <p:sp>
        <p:nvSpPr>
          <p:cNvPr id="3" name="Marcador de pie de página 2"/>
          <p:cNvSpPr>
            <a:spLocks noGrp="1"/>
          </p:cNvSpPr>
          <p:nvPr>
            <p:ph type="ftr" sz="quarter" idx="11"/>
          </p:nvPr>
        </p:nvSpPr>
        <p:spPr/>
        <p:txBody>
          <a:bodyPr/>
          <a:lstStyle/>
          <a:p>
            <a:r>
              <a:rPr lang="en-US" dirty="0" smtClean="0"/>
              <a:t>This is a footer, so use it when you need it.</a:t>
            </a:r>
          </a:p>
        </p:txBody>
      </p:sp>
      <p:sp>
        <p:nvSpPr>
          <p:cNvPr id="4" name="Marcador de número de diapositiva 3"/>
          <p:cNvSpPr>
            <a:spLocks noGrp="1"/>
          </p:cNvSpPr>
          <p:nvPr>
            <p:ph type="sldNum" sz="quarter" idx="12"/>
          </p:nvPr>
        </p:nvSpPr>
        <p:spPr/>
        <p:txBody>
          <a:bodyPr/>
          <a:lstStyle/>
          <a:p>
            <a:fld id="{1A9D366B-1E42-9E47-9213-7A0BF786C435}" type="slidenum">
              <a:rPr lang="en-US" smtClean="0"/>
              <a:t>‹#›</a:t>
            </a:fld>
            <a:endParaRPr lang="en-US"/>
          </a:p>
        </p:txBody>
      </p:sp>
      <p:sp>
        <p:nvSpPr>
          <p:cNvPr id="8" name="Rectángulo 7"/>
          <p:cNvSpPr/>
          <p:nvPr userDrawn="1"/>
        </p:nvSpPr>
        <p:spPr>
          <a:xfrm>
            <a:off x="0" y="0"/>
            <a:ext cx="9144000" cy="6858000"/>
          </a:xfrm>
          <a:prstGeom prst="rect">
            <a:avLst/>
          </a:prstGeom>
          <a:solidFill>
            <a:srgbClr val="172F68"/>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9" name="Imagen 8" descr="PSU_EXT_1_RGB_REV_2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52018" y="2815672"/>
            <a:ext cx="4039964" cy="1217132"/>
          </a:xfrm>
          <a:prstGeom prst="rect">
            <a:avLst/>
          </a:prstGeom>
        </p:spPr>
      </p:pic>
    </p:spTree>
    <p:extLst>
      <p:ext uri="{BB962C8B-B14F-4D97-AF65-F5344CB8AC3E}">
        <p14:creationId xmlns:p14="http://schemas.microsoft.com/office/powerpoint/2010/main" val="8496077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cSld name="Title Only w/ Top Bar">
    <p:spTree>
      <p:nvGrpSpPr>
        <p:cNvPr id="1" name=""/>
        <p:cNvGrpSpPr/>
        <p:nvPr/>
      </p:nvGrpSpPr>
      <p:grpSpPr>
        <a:xfrm>
          <a:off x="0" y="0"/>
          <a:ext cx="0" cy="0"/>
          <a:chOff x="0" y="0"/>
          <a:chExt cx="0" cy="0"/>
        </a:xfrm>
      </p:grpSpPr>
      <p:sp>
        <p:nvSpPr>
          <p:cNvPr id="2" name="Title 1"/>
          <p:cNvSpPr>
            <a:spLocks noGrp="1"/>
          </p:cNvSpPr>
          <p:nvPr>
            <p:ph type="title"/>
          </p:nvPr>
        </p:nvSpPr>
        <p:spPr>
          <a:xfrm>
            <a:off x="645546" y="932675"/>
            <a:ext cx="8151004" cy="731838"/>
          </a:xfrm>
        </p:spPr>
        <p:txBody>
          <a:bodyPr lIns="0" rIns="0"/>
          <a:lstStyle>
            <a:lvl1pPr algn="l">
              <a:defRPr/>
            </a:lvl1pPr>
          </a:lstStyle>
          <a:p>
            <a:r>
              <a:rPr lang="en-US" smtClean="0"/>
              <a:t>Click to edit Master title style</a:t>
            </a:r>
            <a:endParaRPr lang="en-US" dirty="0"/>
          </a:p>
        </p:txBody>
      </p:sp>
      <p:pic>
        <p:nvPicPr>
          <p:cNvPr id="3" name="Picture 2" descr="Head&amp;FootArt.jpg"/>
          <p:cNvPicPr>
            <a:picLocks noChangeAspect="1"/>
          </p:cNvPicPr>
          <p:nvPr userDrawn="1"/>
        </p:nvPicPr>
        <p:blipFill>
          <a:blip r:embed="rId2" cstate="print"/>
          <a:stretch>
            <a:fillRect/>
          </a:stretch>
        </p:blipFill>
        <p:spPr>
          <a:xfrm>
            <a:off x="0" y="0"/>
            <a:ext cx="9144000" cy="627888"/>
          </a:xfrm>
          <a:prstGeom prst="rect">
            <a:avLst/>
          </a:prstGeom>
        </p:spPr>
      </p:pic>
    </p:spTree>
    <p:extLst>
      <p:ext uri="{BB962C8B-B14F-4D97-AF65-F5344CB8AC3E}">
        <p14:creationId xmlns:p14="http://schemas.microsoft.com/office/powerpoint/2010/main" val="27938565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cSld name="Title and Content w/ Top Bar">
    <p:spTree>
      <p:nvGrpSpPr>
        <p:cNvPr id="1" name=""/>
        <p:cNvGrpSpPr/>
        <p:nvPr/>
      </p:nvGrpSpPr>
      <p:grpSpPr>
        <a:xfrm>
          <a:off x="0" y="0"/>
          <a:ext cx="0" cy="0"/>
          <a:chOff x="0" y="0"/>
          <a:chExt cx="0" cy="0"/>
        </a:xfrm>
      </p:grpSpPr>
      <p:sp>
        <p:nvSpPr>
          <p:cNvPr id="2" name="Title 1"/>
          <p:cNvSpPr>
            <a:spLocks noGrp="1"/>
          </p:cNvSpPr>
          <p:nvPr>
            <p:ph type="title"/>
          </p:nvPr>
        </p:nvSpPr>
        <p:spPr>
          <a:xfrm>
            <a:off x="645546" y="971080"/>
            <a:ext cx="8112599" cy="731838"/>
          </a:xfrm>
        </p:spPr>
        <p:txBody>
          <a:bodyPr lIns="0" tIns="0" rIns="0" bIns="0"/>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a:xfrm>
            <a:off x="644022" y="1733080"/>
            <a:ext cx="8114123" cy="46771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Head&amp;FootArt.jpg"/>
          <p:cNvPicPr>
            <a:picLocks noChangeAspect="1"/>
          </p:cNvPicPr>
          <p:nvPr userDrawn="1"/>
        </p:nvPicPr>
        <p:blipFill>
          <a:blip r:embed="rId2" cstate="print"/>
          <a:stretch>
            <a:fillRect/>
          </a:stretch>
        </p:blipFill>
        <p:spPr>
          <a:xfrm>
            <a:off x="0" y="0"/>
            <a:ext cx="9144000" cy="627888"/>
          </a:xfrm>
          <a:prstGeom prst="rect">
            <a:avLst/>
          </a:prstGeom>
        </p:spPr>
      </p:pic>
    </p:spTree>
    <p:extLst>
      <p:ext uri="{BB962C8B-B14F-4D97-AF65-F5344CB8AC3E}">
        <p14:creationId xmlns:p14="http://schemas.microsoft.com/office/powerpoint/2010/main" val="2897365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ener 1">
    <p:spTree>
      <p:nvGrpSpPr>
        <p:cNvPr id="1" name=""/>
        <p:cNvGrpSpPr/>
        <p:nvPr/>
      </p:nvGrpSpPr>
      <p:grpSpPr>
        <a:xfrm>
          <a:off x="0" y="0"/>
          <a:ext cx="0" cy="0"/>
          <a:chOff x="0" y="0"/>
          <a:chExt cx="0" cy="0"/>
        </a:xfrm>
      </p:grpSpPr>
      <p:sp>
        <p:nvSpPr>
          <p:cNvPr id="11" name="Marcador de texto 10"/>
          <p:cNvSpPr>
            <a:spLocks noGrp="1"/>
          </p:cNvSpPr>
          <p:nvPr>
            <p:ph type="body" sz="quarter" idx="13" hasCustomPrompt="1"/>
          </p:nvPr>
        </p:nvSpPr>
        <p:spPr>
          <a:xfrm>
            <a:off x="430213" y="-10122"/>
            <a:ext cx="3446770" cy="3425609"/>
          </a:xfrm>
        </p:spPr>
        <p:txBody>
          <a:bodyPr anchor="ct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800" baseline="0">
                <a:solidFill>
                  <a:schemeClr val="tx2"/>
                </a:solidFill>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smtClean="0"/>
              <a:t>A normal textbox, but don’t write anything in here! Just fill it with a previously used color from the palette, and keep it constant thru the entire presentation. We’ll call this a “Color Box”.</a:t>
            </a:r>
          </a:p>
        </p:txBody>
      </p:sp>
      <p:sp>
        <p:nvSpPr>
          <p:cNvPr id="2" name="Título 1"/>
          <p:cNvSpPr>
            <a:spLocks noGrp="1"/>
          </p:cNvSpPr>
          <p:nvPr>
            <p:ph type="title" hasCustomPrompt="1"/>
          </p:nvPr>
        </p:nvSpPr>
        <p:spPr>
          <a:xfrm>
            <a:off x="4049888" y="213140"/>
            <a:ext cx="4636913" cy="3359041"/>
          </a:xfrm>
        </p:spPr>
        <p:txBody>
          <a:bodyPr anchor="b"/>
          <a:lstStyle>
            <a:lvl1pPr algn="l">
              <a:lnSpc>
                <a:spcPct val="80000"/>
              </a:lnSpc>
              <a:defRPr sz="4000"/>
            </a:lvl1pPr>
          </a:lstStyle>
          <a:p>
            <a:r>
              <a:rPr lang="en-US" dirty="0" smtClean="0"/>
              <a:t>Centered Idea or Presentation Opener</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pPr/>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Tree>
    <p:extLst>
      <p:ext uri="{BB962C8B-B14F-4D97-AF65-F5344CB8AC3E}">
        <p14:creationId xmlns:p14="http://schemas.microsoft.com/office/powerpoint/2010/main" val="3840925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ener 2">
    <p:spTree>
      <p:nvGrpSpPr>
        <p:cNvPr id="1" name=""/>
        <p:cNvGrpSpPr/>
        <p:nvPr/>
      </p:nvGrpSpPr>
      <p:grpSpPr>
        <a:xfrm>
          <a:off x="0" y="0"/>
          <a:ext cx="0" cy="0"/>
          <a:chOff x="0" y="0"/>
          <a:chExt cx="0" cy="0"/>
        </a:xfrm>
      </p:grpSpPr>
      <p:sp>
        <p:nvSpPr>
          <p:cNvPr id="13" name="Marcador de posición de imagen 13"/>
          <p:cNvSpPr>
            <a:spLocks noGrp="1"/>
          </p:cNvSpPr>
          <p:nvPr>
            <p:ph type="pic" sz="quarter" idx="13" hasCustomPrompt="1"/>
          </p:nvPr>
        </p:nvSpPr>
        <p:spPr>
          <a:xfrm>
            <a:off x="0" y="0"/>
            <a:ext cx="9144000" cy="1495778"/>
          </a:xfrm>
        </p:spPr>
        <p:txBody>
          <a:bodyPr>
            <a:normAutofit/>
          </a:bodyPr>
          <a:lstStyle>
            <a:lvl1pPr marL="0" indent="0" algn="ctr">
              <a:buNone/>
              <a:defRPr sz="2000"/>
            </a:lvl1pPr>
          </a:lstStyle>
          <a:p>
            <a:r>
              <a:rPr lang="en-US" dirty="0" smtClean="0"/>
              <a:t>Click the icon below to add an image of your choice.</a:t>
            </a:r>
            <a:endParaRPr lang="en-US" dirty="0"/>
          </a:p>
        </p:txBody>
      </p:sp>
      <p:sp>
        <p:nvSpPr>
          <p:cNvPr id="2" name="Título 1"/>
          <p:cNvSpPr>
            <a:spLocks noGrp="1"/>
          </p:cNvSpPr>
          <p:nvPr>
            <p:ph type="title" hasCustomPrompt="1"/>
          </p:nvPr>
        </p:nvSpPr>
        <p:spPr>
          <a:xfrm>
            <a:off x="457200" y="1760862"/>
            <a:ext cx="8229600" cy="2227820"/>
          </a:xfrm>
        </p:spPr>
        <p:txBody>
          <a:bodyPr anchor="t"/>
          <a:lstStyle>
            <a:lvl1pPr algn="ctr">
              <a:lnSpc>
                <a:spcPct val="90000"/>
              </a:lnSpc>
              <a:defRPr sz="4400" baseline="0"/>
            </a:lvl1pPr>
          </a:lstStyle>
          <a:p>
            <a:r>
              <a:rPr lang="en-US" dirty="0" smtClean="0"/>
              <a:t>Centered Idea or Presentation Opener</a:t>
            </a:r>
            <a:endParaRPr lang="en-US" dirty="0"/>
          </a:p>
        </p:txBody>
      </p:sp>
      <p:sp>
        <p:nvSpPr>
          <p:cNvPr id="3" name="Marcador de fecha 2"/>
          <p:cNvSpPr>
            <a:spLocks noGrp="1"/>
          </p:cNvSpPr>
          <p:nvPr>
            <p:ph type="dt" sz="half" idx="10"/>
          </p:nvPr>
        </p:nvSpPr>
        <p:spPr/>
        <p:txBody>
          <a:bodyPr/>
          <a:lstStyle/>
          <a:p>
            <a:fld id="{181D78FC-DA83-0C49-9DB7-48439BC5582F}" type="datetime1">
              <a:rPr lang="es-BO" smtClean="0"/>
              <a:pPr/>
              <a:t>20/04/2016</a:t>
            </a:fld>
            <a:endParaRPr lang="en-US"/>
          </a:p>
        </p:txBody>
      </p:sp>
      <p:sp>
        <p:nvSpPr>
          <p:cNvPr id="4" name="Marcador de pie de página 3"/>
          <p:cNvSpPr>
            <a:spLocks noGrp="1"/>
          </p:cNvSpPr>
          <p:nvPr>
            <p:ph type="ftr" sz="quarter" idx="11"/>
          </p:nvPr>
        </p:nvSpPr>
        <p:spPr/>
        <p:txBody>
          <a:bodyPr/>
          <a:lstStyle/>
          <a:p>
            <a:r>
              <a:rPr lang="en-US" smtClean="0"/>
              <a:t>This is a footer, so use it when you need it.</a:t>
            </a:r>
            <a:endParaRPr lang="en-US" dirty="0"/>
          </a:p>
        </p:txBody>
      </p:sp>
      <p:sp>
        <p:nvSpPr>
          <p:cNvPr id="5" name="Marcador de número de diapositiva 4"/>
          <p:cNvSpPr>
            <a:spLocks noGrp="1"/>
          </p:cNvSpPr>
          <p:nvPr>
            <p:ph type="sldNum" sz="quarter" idx="12"/>
          </p:nvPr>
        </p:nvSpPr>
        <p:spPr/>
        <p:txBody>
          <a:bodyPr/>
          <a:lstStyle/>
          <a:p>
            <a:fld id="{1A9D366B-1E42-9E47-9213-7A0BF786C435}" type="slidenum">
              <a:rPr lang="en-US" smtClean="0"/>
              <a:pPr/>
              <a:t>‹#›</a:t>
            </a:fld>
            <a:endParaRPr lang="en-US"/>
          </a:p>
        </p:txBody>
      </p:sp>
    </p:spTree>
    <p:extLst>
      <p:ext uri="{BB962C8B-B14F-4D97-AF65-F5344CB8AC3E}">
        <p14:creationId xmlns:p14="http://schemas.microsoft.com/office/powerpoint/2010/main" val="2502891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Object 1">
    <p:spTree>
      <p:nvGrpSpPr>
        <p:cNvPr id="1" name=""/>
        <p:cNvGrpSpPr/>
        <p:nvPr/>
      </p:nvGrpSpPr>
      <p:grpSpPr>
        <a:xfrm>
          <a:off x="0" y="0"/>
          <a:ext cx="0" cy="0"/>
          <a:chOff x="0" y="0"/>
          <a:chExt cx="0" cy="0"/>
        </a:xfrm>
      </p:grpSpPr>
      <p:sp>
        <p:nvSpPr>
          <p:cNvPr id="12" name="Marcador de texto 19"/>
          <p:cNvSpPr>
            <a:spLocks noGrp="1"/>
          </p:cNvSpPr>
          <p:nvPr>
            <p:ph type="body" sz="quarter" idx="17"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
        <p:nvSpPr>
          <p:cNvPr id="2" name="Título 1"/>
          <p:cNvSpPr>
            <a:spLocks noGrp="1"/>
          </p:cNvSpPr>
          <p:nvPr>
            <p:ph type="title" hasCustomPrompt="1"/>
          </p:nvPr>
        </p:nvSpPr>
        <p:spPr>
          <a:xfrm>
            <a:off x="1086416" y="131233"/>
            <a:ext cx="7803584" cy="651343"/>
          </a:xfrm>
        </p:spPr>
        <p:txBody>
          <a:bodyPr anchor="ctr"/>
          <a:lstStyle>
            <a:lvl1pPr>
              <a:defRPr sz="2800"/>
            </a:lvl1pPr>
          </a:lstStyle>
          <a:p>
            <a:r>
              <a:rPr lang="en-US" noProof="0" dirty="0" smtClean="0"/>
              <a:t>Bullet-point Slide</a:t>
            </a:r>
            <a:endParaRPr lang="en-US" dirty="0"/>
          </a:p>
        </p:txBody>
      </p:sp>
      <p:sp>
        <p:nvSpPr>
          <p:cNvPr id="11" name="Marcador de posición de imagen 12"/>
          <p:cNvSpPr>
            <a:spLocks noGrp="1"/>
          </p:cNvSpPr>
          <p:nvPr>
            <p:ph type="pic" sz="quarter" idx="13" hasCustomPrompt="1"/>
          </p:nvPr>
        </p:nvSpPr>
        <p:spPr>
          <a:xfrm>
            <a:off x="4696974" y="893311"/>
            <a:ext cx="4139742" cy="5272204"/>
          </a:xfrm>
        </p:spPr>
        <p:txBody>
          <a:bodyPr>
            <a:normAutofit/>
          </a:bodyPr>
          <a:lstStyle>
            <a:lvl1pPr marL="0" indent="0" algn="ctr">
              <a:buNone/>
              <a:defRPr sz="2000" baseline="0"/>
            </a:lvl1pPr>
          </a:lstStyle>
          <a:p>
            <a:r>
              <a:rPr lang="en-US" dirty="0" smtClean="0"/>
              <a:t>Click the icon below to add an image of your choice.</a:t>
            </a:r>
            <a:endParaRPr lang="en-US" dirty="0"/>
          </a:p>
        </p:txBody>
      </p:sp>
      <p:sp>
        <p:nvSpPr>
          <p:cNvPr id="3" name="Marcador de contenido 2"/>
          <p:cNvSpPr>
            <a:spLocks noGrp="1"/>
          </p:cNvSpPr>
          <p:nvPr>
            <p:ph idx="1" hasCustomPrompt="1"/>
          </p:nvPr>
        </p:nvSpPr>
        <p:spPr>
          <a:xfrm>
            <a:off x="457200" y="893310"/>
            <a:ext cx="4114800" cy="5272204"/>
          </a:xfrm>
        </p:spPr>
        <p:txBody>
          <a:bodyPr/>
          <a:lstStyle>
            <a:lvl4pPr>
              <a:defRPr baseline="0"/>
            </a:lvl4pPr>
          </a:lstStyle>
          <a:p>
            <a:pPr lvl="0"/>
            <a:r>
              <a:rPr lang="en-US" noProof="0" dirty="0" smtClean="0"/>
              <a:t>Keep it simple</a:t>
            </a:r>
          </a:p>
          <a:p>
            <a:pPr lvl="1"/>
            <a:r>
              <a:rPr lang="en-US" noProof="0" dirty="0" smtClean="0"/>
              <a:t>Don’t overuse these bullets!</a:t>
            </a:r>
          </a:p>
          <a:p>
            <a:pPr lvl="2"/>
            <a:r>
              <a:rPr lang="en-US" noProof="0" dirty="0" smtClean="0"/>
              <a:t>We strongly recommend not to use these ones</a:t>
            </a:r>
          </a:p>
          <a:p>
            <a:pPr lvl="3"/>
            <a:r>
              <a:rPr lang="en-US" noProof="0" dirty="0" smtClean="0"/>
              <a:t>Your audience won’t read these ones</a:t>
            </a:r>
          </a:p>
          <a:p>
            <a:pPr lvl="4"/>
            <a:r>
              <a:rPr lang="en-US" noProof="0" dirty="0" smtClean="0"/>
              <a:t>Forget about it!</a:t>
            </a:r>
            <a:endParaRPr lang="en-US" noProof="0" dirty="0"/>
          </a:p>
        </p:txBody>
      </p:sp>
      <p:sp>
        <p:nvSpPr>
          <p:cNvPr id="4" name="Marcador de fecha 3"/>
          <p:cNvSpPr>
            <a:spLocks noGrp="1"/>
          </p:cNvSpPr>
          <p:nvPr>
            <p:ph type="dt" sz="half" idx="10"/>
          </p:nvPr>
        </p:nvSpPr>
        <p:spPr/>
        <p:txBody>
          <a:bodyPr/>
          <a:lstStyle/>
          <a:p>
            <a:fld id="{A5068A67-95CD-0E47-9515-8ED005D9E9DE}"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spTree>
    <p:extLst>
      <p:ext uri="{BB962C8B-B14F-4D97-AF65-F5344CB8AC3E}">
        <p14:creationId xmlns:p14="http://schemas.microsoft.com/office/powerpoint/2010/main" val="736545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Object 2">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74639"/>
            <a:ext cx="8393522" cy="755472"/>
          </a:xfrm>
        </p:spPr>
        <p:txBody>
          <a:bodyPr/>
          <a:lstStyle>
            <a:lvl1pPr>
              <a:defRPr baseline="0"/>
            </a:lvl1pPr>
          </a:lstStyle>
          <a:p>
            <a:r>
              <a:rPr lang="en-US" noProof="0" dirty="0" smtClean="0"/>
              <a:t>Bullet-point Slide</a:t>
            </a:r>
            <a:endParaRPr lang="en-US" dirty="0"/>
          </a:p>
        </p:txBody>
      </p:sp>
      <p:sp>
        <p:nvSpPr>
          <p:cNvPr id="3" name="Marcador de contenido 2"/>
          <p:cNvSpPr>
            <a:spLocks noGrp="1"/>
          </p:cNvSpPr>
          <p:nvPr>
            <p:ph idx="1" hasCustomPrompt="1"/>
          </p:nvPr>
        </p:nvSpPr>
        <p:spPr>
          <a:xfrm>
            <a:off x="457200" y="1171223"/>
            <a:ext cx="8393522" cy="4981221"/>
          </a:xfrm>
        </p:spPr>
        <p:txBody>
          <a:bodyPr/>
          <a:lstStyle>
            <a:lvl4pPr>
              <a:defRPr baseline="0"/>
            </a:lvl4pPr>
          </a:lstStyle>
          <a:p>
            <a:pPr lvl="0"/>
            <a:r>
              <a:rPr lang="en-US" noProof="0" dirty="0" smtClean="0"/>
              <a:t>Keep it simple</a:t>
            </a:r>
          </a:p>
          <a:p>
            <a:pPr lvl="1"/>
            <a:r>
              <a:rPr lang="en-US" noProof="0" dirty="0" smtClean="0"/>
              <a:t>Don’t overuse these bullets!</a:t>
            </a:r>
          </a:p>
          <a:p>
            <a:pPr lvl="2"/>
            <a:r>
              <a:rPr lang="en-US" noProof="0" dirty="0" smtClean="0"/>
              <a:t>We strongly recommend not to use these ones</a:t>
            </a:r>
          </a:p>
          <a:p>
            <a:pPr lvl="3"/>
            <a:r>
              <a:rPr lang="en-US" noProof="0" dirty="0" smtClean="0"/>
              <a:t>Your audience won’t read these ones</a:t>
            </a:r>
          </a:p>
          <a:p>
            <a:pPr lvl="4"/>
            <a:r>
              <a:rPr lang="en-US" noProof="0" dirty="0" smtClean="0"/>
              <a:t>Forget about it!</a:t>
            </a:r>
            <a:endParaRPr lang="en-US" noProof="0" dirty="0"/>
          </a:p>
        </p:txBody>
      </p:sp>
      <p:sp>
        <p:nvSpPr>
          <p:cNvPr id="4" name="Marcador de fecha 3"/>
          <p:cNvSpPr>
            <a:spLocks noGrp="1"/>
          </p:cNvSpPr>
          <p:nvPr>
            <p:ph type="dt" sz="half" idx="10"/>
          </p:nvPr>
        </p:nvSpPr>
        <p:spPr/>
        <p:txBody>
          <a:bodyPr/>
          <a:lstStyle/>
          <a:p>
            <a:fld id="{A5068A67-95CD-0E47-9515-8ED005D9E9DE}"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spTree>
    <p:extLst>
      <p:ext uri="{BB962C8B-B14F-4D97-AF65-F5344CB8AC3E}">
        <p14:creationId xmlns:p14="http://schemas.microsoft.com/office/powerpoint/2010/main" val="2822674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st">
    <p:spTree>
      <p:nvGrpSpPr>
        <p:cNvPr id="1" name=""/>
        <p:cNvGrpSpPr/>
        <p:nvPr/>
      </p:nvGrpSpPr>
      <p:grpSpPr>
        <a:xfrm>
          <a:off x="0" y="0"/>
          <a:ext cx="0" cy="0"/>
          <a:chOff x="0" y="0"/>
          <a:chExt cx="0" cy="0"/>
        </a:xfrm>
      </p:grpSpPr>
      <p:sp>
        <p:nvSpPr>
          <p:cNvPr id="12" name="Marcador de texto 19"/>
          <p:cNvSpPr>
            <a:spLocks noGrp="1"/>
          </p:cNvSpPr>
          <p:nvPr>
            <p:ph type="body" sz="quarter" idx="17"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
        <p:nvSpPr>
          <p:cNvPr id="2" name="Título 1"/>
          <p:cNvSpPr>
            <a:spLocks noGrp="1"/>
          </p:cNvSpPr>
          <p:nvPr>
            <p:ph type="title" hasCustomPrompt="1"/>
          </p:nvPr>
        </p:nvSpPr>
        <p:spPr>
          <a:xfrm>
            <a:off x="1081312" y="39193"/>
            <a:ext cx="3972669" cy="859367"/>
          </a:xfrm>
        </p:spPr>
        <p:txBody>
          <a:bodyPr anchor="ctr"/>
          <a:lstStyle>
            <a:lvl1pPr>
              <a:defRPr sz="2800"/>
            </a:lvl1pPr>
          </a:lstStyle>
          <a:p>
            <a:r>
              <a:rPr lang="en-US" noProof="0" dirty="0" smtClean="0"/>
              <a:t>List Slide</a:t>
            </a:r>
            <a:endParaRPr lang="en-US" dirty="0"/>
          </a:p>
        </p:txBody>
      </p:sp>
      <p:sp>
        <p:nvSpPr>
          <p:cNvPr id="11" name="Marcador de posición de imagen 12"/>
          <p:cNvSpPr>
            <a:spLocks noGrp="1"/>
          </p:cNvSpPr>
          <p:nvPr>
            <p:ph type="pic" sz="quarter" idx="13" hasCustomPrompt="1"/>
          </p:nvPr>
        </p:nvSpPr>
        <p:spPr>
          <a:xfrm>
            <a:off x="5235223" y="1"/>
            <a:ext cx="3601493" cy="6160977"/>
          </a:xfrm>
        </p:spPr>
        <p:txBody>
          <a:bodyPr>
            <a:normAutofit/>
          </a:bodyPr>
          <a:lstStyle>
            <a:lvl1pPr marL="0" indent="0" algn="l">
              <a:buNone/>
              <a:defRPr sz="2000" baseline="0"/>
            </a:lvl1pPr>
          </a:lstStyle>
          <a:p>
            <a:r>
              <a:rPr lang="en-US" dirty="0" smtClean="0"/>
              <a:t>Click the icon below to add an image of your choice.</a:t>
            </a:r>
            <a:endParaRPr lang="en-US" dirty="0"/>
          </a:p>
        </p:txBody>
      </p:sp>
      <p:sp>
        <p:nvSpPr>
          <p:cNvPr id="4" name="Marcador de fecha 3"/>
          <p:cNvSpPr>
            <a:spLocks noGrp="1"/>
          </p:cNvSpPr>
          <p:nvPr>
            <p:ph type="dt" sz="half" idx="10"/>
          </p:nvPr>
        </p:nvSpPr>
        <p:spPr/>
        <p:txBody>
          <a:bodyPr/>
          <a:lstStyle/>
          <a:p>
            <a:fld id="{A5068A67-95CD-0E47-9515-8ED005D9E9DE}"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sp>
        <p:nvSpPr>
          <p:cNvPr id="8" name="Marcador de texto 7"/>
          <p:cNvSpPr>
            <a:spLocks noGrp="1"/>
          </p:cNvSpPr>
          <p:nvPr>
            <p:ph type="body" sz="quarter" idx="18" hasCustomPrompt="1"/>
          </p:nvPr>
        </p:nvSpPr>
        <p:spPr>
          <a:xfrm>
            <a:off x="457200" y="1253664"/>
            <a:ext cx="4596781" cy="1032336"/>
          </a:xfrm>
        </p:spPr>
        <p:txBody>
          <a:bodyPr anchor="ctr">
            <a:noAutofit/>
          </a:bodyPr>
          <a:lstStyle>
            <a:lvl1pPr marL="0" indent="0">
              <a:lnSpc>
                <a:spcPct val="90000"/>
              </a:lnSpc>
              <a:buNone/>
              <a:defRPr sz="2000"/>
            </a:lvl1pPr>
          </a:lstStyle>
          <a:p>
            <a:pPr lvl="0"/>
            <a:r>
              <a:rPr lang="en-US" dirty="0" smtClean="0"/>
              <a:t>Element 1</a:t>
            </a:r>
          </a:p>
        </p:txBody>
      </p:sp>
      <p:sp>
        <p:nvSpPr>
          <p:cNvPr id="13" name="Marcador de texto 7"/>
          <p:cNvSpPr>
            <a:spLocks noGrp="1"/>
          </p:cNvSpPr>
          <p:nvPr>
            <p:ph type="body" sz="quarter" idx="19" hasCustomPrompt="1"/>
          </p:nvPr>
        </p:nvSpPr>
        <p:spPr>
          <a:xfrm>
            <a:off x="457200" y="2545323"/>
            <a:ext cx="4596781" cy="1032336"/>
          </a:xfrm>
        </p:spPr>
        <p:txBody>
          <a:bodyPr anchor="ctr">
            <a:noAutofit/>
          </a:bodyPr>
          <a:lstStyle>
            <a:lvl1pPr marL="0" indent="0">
              <a:lnSpc>
                <a:spcPct val="90000"/>
              </a:lnSpc>
              <a:buNone/>
              <a:defRPr sz="2000"/>
            </a:lvl1pPr>
          </a:lstStyle>
          <a:p>
            <a:pPr lvl="0"/>
            <a:r>
              <a:rPr lang="en-US" dirty="0" smtClean="0"/>
              <a:t>Element 2</a:t>
            </a:r>
          </a:p>
        </p:txBody>
      </p:sp>
      <p:sp>
        <p:nvSpPr>
          <p:cNvPr id="14" name="Marcador de texto 7"/>
          <p:cNvSpPr>
            <a:spLocks noGrp="1"/>
          </p:cNvSpPr>
          <p:nvPr>
            <p:ph type="body" sz="quarter" idx="20" hasCustomPrompt="1"/>
          </p:nvPr>
        </p:nvSpPr>
        <p:spPr>
          <a:xfrm>
            <a:off x="457200" y="3836982"/>
            <a:ext cx="4596781" cy="1032336"/>
          </a:xfrm>
        </p:spPr>
        <p:txBody>
          <a:bodyPr anchor="ctr">
            <a:noAutofit/>
          </a:bodyPr>
          <a:lstStyle>
            <a:lvl1pPr marL="0" indent="0">
              <a:lnSpc>
                <a:spcPct val="90000"/>
              </a:lnSpc>
              <a:buNone/>
              <a:defRPr sz="2000"/>
            </a:lvl1pPr>
          </a:lstStyle>
          <a:p>
            <a:pPr lvl="0"/>
            <a:r>
              <a:rPr lang="en-US" dirty="0" smtClean="0"/>
              <a:t>Element 3</a:t>
            </a:r>
          </a:p>
        </p:txBody>
      </p:sp>
      <p:sp>
        <p:nvSpPr>
          <p:cNvPr id="15" name="Marcador de texto 7"/>
          <p:cNvSpPr>
            <a:spLocks noGrp="1"/>
          </p:cNvSpPr>
          <p:nvPr>
            <p:ph type="body" sz="quarter" idx="21" hasCustomPrompt="1"/>
          </p:nvPr>
        </p:nvSpPr>
        <p:spPr>
          <a:xfrm>
            <a:off x="457200" y="5128642"/>
            <a:ext cx="4596781" cy="1032336"/>
          </a:xfrm>
        </p:spPr>
        <p:txBody>
          <a:bodyPr anchor="ctr">
            <a:noAutofit/>
          </a:bodyPr>
          <a:lstStyle>
            <a:lvl1pPr marL="0" indent="0">
              <a:lnSpc>
                <a:spcPct val="90000"/>
              </a:lnSpc>
              <a:buNone/>
              <a:defRPr sz="2000"/>
            </a:lvl1pPr>
          </a:lstStyle>
          <a:p>
            <a:pPr lvl="0"/>
            <a:r>
              <a:rPr lang="en-US" dirty="0" smtClean="0"/>
              <a:t>Element 4</a:t>
            </a:r>
          </a:p>
        </p:txBody>
      </p:sp>
    </p:spTree>
    <p:extLst>
      <p:ext uri="{BB962C8B-B14F-4D97-AF65-F5344CB8AC3E}">
        <p14:creationId xmlns:p14="http://schemas.microsoft.com/office/powerpoint/2010/main" val="188754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082054" y="40513"/>
            <a:ext cx="7801467" cy="859367"/>
          </a:xfrm>
        </p:spPr>
        <p:txBody>
          <a:bodyPr anchor="ctr"/>
          <a:lstStyle>
            <a:lvl1pPr>
              <a:defRPr sz="2800"/>
            </a:lvl1pPr>
          </a:lstStyle>
          <a:p>
            <a:r>
              <a:rPr lang="en-US" noProof="0" dirty="0" smtClean="0"/>
              <a:t>Comparison Slide</a:t>
            </a:r>
            <a:endParaRPr lang="en-US" dirty="0"/>
          </a:p>
        </p:txBody>
      </p:sp>
      <p:sp>
        <p:nvSpPr>
          <p:cNvPr id="3" name="Marcador de contenido 2"/>
          <p:cNvSpPr>
            <a:spLocks noGrp="1"/>
          </p:cNvSpPr>
          <p:nvPr>
            <p:ph idx="1" hasCustomPrompt="1"/>
          </p:nvPr>
        </p:nvSpPr>
        <p:spPr>
          <a:xfrm>
            <a:off x="485422" y="1698880"/>
            <a:ext cx="3776133" cy="3755970"/>
          </a:xfrm>
        </p:spPr>
        <p:txBody>
          <a:bodyPr anchor="ctr">
            <a:normAutofit/>
          </a:bodyPr>
          <a:lstStyle>
            <a:lvl1pPr marL="0" indent="0" algn="ctr">
              <a:buNone/>
              <a:defRPr sz="2800" baseline="0"/>
            </a:lvl1pPr>
            <a:lvl2pPr>
              <a:defRPr sz="2400"/>
            </a:lvl2pPr>
            <a:lvl3pPr>
              <a:defRPr sz="2000"/>
            </a:lvl3pPr>
            <a:lvl4pPr>
              <a:defRPr sz="1800" baseline="0"/>
            </a:lvl4pPr>
            <a:lvl5pPr>
              <a:defRPr sz="1800"/>
            </a:lvl5pPr>
          </a:lstStyle>
          <a:p>
            <a:pPr lvl="0"/>
            <a:r>
              <a:rPr lang="en-US" noProof="0" dirty="0" smtClean="0"/>
              <a:t>First Element to Compare</a:t>
            </a:r>
            <a:endParaRPr lang="en-US" noProof="0" dirty="0"/>
          </a:p>
        </p:txBody>
      </p:sp>
      <p:sp>
        <p:nvSpPr>
          <p:cNvPr id="4" name="Marcador de fecha 3"/>
          <p:cNvSpPr>
            <a:spLocks noGrp="1"/>
          </p:cNvSpPr>
          <p:nvPr>
            <p:ph type="dt" sz="half" idx="10"/>
          </p:nvPr>
        </p:nvSpPr>
        <p:spPr/>
        <p:txBody>
          <a:bodyPr/>
          <a:lstStyle/>
          <a:p>
            <a:fld id="{A5068A67-95CD-0E47-9515-8ED005D9E9DE}" type="datetime1">
              <a:rPr lang="es-BO" smtClean="0"/>
              <a:t>20/04/2016</a:t>
            </a:fld>
            <a:endParaRPr lang="en-US"/>
          </a:p>
        </p:txBody>
      </p:sp>
      <p:sp>
        <p:nvSpPr>
          <p:cNvPr id="5" name="Marcador de pie de página 4"/>
          <p:cNvSpPr>
            <a:spLocks noGrp="1"/>
          </p:cNvSpPr>
          <p:nvPr>
            <p:ph type="ftr" sz="quarter" idx="11"/>
          </p:nvPr>
        </p:nvSpPr>
        <p:spPr/>
        <p:txBody>
          <a:bodyPr/>
          <a:lstStyle/>
          <a:p>
            <a:r>
              <a:rPr lang="en-US" dirty="0" smtClean="0"/>
              <a:t>This is a footer, so use it when you need it.</a:t>
            </a:r>
          </a:p>
        </p:txBody>
      </p:sp>
      <p:sp>
        <p:nvSpPr>
          <p:cNvPr id="6" name="Marcador de número de diapositiva 5"/>
          <p:cNvSpPr>
            <a:spLocks noGrp="1"/>
          </p:cNvSpPr>
          <p:nvPr>
            <p:ph type="sldNum" sz="quarter" idx="12"/>
          </p:nvPr>
        </p:nvSpPr>
        <p:spPr/>
        <p:txBody>
          <a:bodyPr/>
          <a:lstStyle/>
          <a:p>
            <a:fld id="{1A9D366B-1E42-9E47-9213-7A0BF786C435}" type="slidenum">
              <a:rPr lang="en-US" smtClean="0"/>
              <a:t>‹#›</a:t>
            </a:fld>
            <a:endParaRPr lang="en-US"/>
          </a:p>
        </p:txBody>
      </p:sp>
      <p:sp>
        <p:nvSpPr>
          <p:cNvPr id="9" name="Marcador de contenido 2"/>
          <p:cNvSpPr>
            <a:spLocks noGrp="1"/>
          </p:cNvSpPr>
          <p:nvPr>
            <p:ph idx="18" hasCustomPrompt="1"/>
          </p:nvPr>
        </p:nvSpPr>
        <p:spPr>
          <a:xfrm>
            <a:off x="4909834" y="1698880"/>
            <a:ext cx="3776133" cy="3755970"/>
          </a:xfrm>
        </p:spPr>
        <p:txBody>
          <a:bodyPr anchor="ctr">
            <a:normAutofit/>
          </a:bodyPr>
          <a:lstStyle>
            <a:lvl1pPr marL="0" indent="0" algn="ctr">
              <a:buNone/>
              <a:defRPr sz="2800"/>
            </a:lvl1pPr>
            <a:lvl2pPr>
              <a:defRPr sz="2400"/>
            </a:lvl2pPr>
            <a:lvl3pPr>
              <a:defRPr sz="2000"/>
            </a:lvl3pPr>
            <a:lvl4pPr>
              <a:defRPr sz="1800" baseline="0"/>
            </a:lvl4pPr>
            <a:lvl5pPr>
              <a:defRPr sz="1800"/>
            </a:lvl5pPr>
          </a:lstStyle>
          <a:p>
            <a:pPr lvl="0"/>
            <a:r>
              <a:rPr lang="en-US" noProof="0" dirty="0" smtClean="0"/>
              <a:t>Second Element to Compare</a:t>
            </a:r>
          </a:p>
        </p:txBody>
      </p:sp>
      <p:sp>
        <p:nvSpPr>
          <p:cNvPr id="10" name="Marcador de texto 19"/>
          <p:cNvSpPr>
            <a:spLocks noGrp="1"/>
          </p:cNvSpPr>
          <p:nvPr>
            <p:ph type="body" sz="quarter" idx="19" hasCustomPrompt="1"/>
          </p:nvPr>
        </p:nvSpPr>
        <p:spPr>
          <a:xfrm>
            <a:off x="457200" y="2584"/>
            <a:ext cx="585791" cy="604194"/>
          </a:xfrm>
        </p:spPr>
        <p:txBody>
          <a:bodyPr anchor="ctr">
            <a:noAutofit/>
          </a:bodyPr>
          <a:lstStyle>
            <a:lvl1pPr marL="0" indent="0" algn="ctr">
              <a:buNone/>
              <a:defRPr sz="900" b="0" baseline="0">
                <a:solidFill>
                  <a:srgbClr val="5B5B5B"/>
                </a:solidFill>
              </a:defRPr>
            </a:lvl1pPr>
          </a:lstStyle>
          <a:p>
            <a:pPr lvl="0"/>
            <a:r>
              <a:rPr lang="en-US" dirty="0" smtClean="0"/>
              <a:t>Color Box</a:t>
            </a:r>
            <a:endParaRPr lang="en-US" dirty="0"/>
          </a:p>
        </p:txBody>
      </p:sp>
    </p:spTree>
    <p:extLst>
      <p:ext uri="{BB962C8B-B14F-4D97-AF65-F5344CB8AC3E}">
        <p14:creationId xmlns:p14="http://schemas.microsoft.com/office/powerpoint/2010/main" val="3087897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Imagen 8" descr="PSU_EXT_1_RGB_2C.png"/>
          <p:cNvPicPr>
            <a:picLocks noChangeAspect="1"/>
          </p:cNvPicPr>
          <p:nvPr userDrawn="1"/>
        </p:nvPicPr>
        <p:blipFill>
          <a:blip r:embed="rId41">
            <a:extLst>
              <a:ext uri="{28A0092B-C50C-407E-A947-70E740481C1C}">
                <a14:useLocalDpi xmlns:a14="http://schemas.microsoft.com/office/drawing/2010/main" val="0"/>
              </a:ext>
            </a:extLst>
          </a:blip>
          <a:stretch>
            <a:fillRect/>
          </a:stretch>
        </p:blipFill>
        <p:spPr>
          <a:xfrm>
            <a:off x="7039026" y="6324488"/>
            <a:ext cx="1811696" cy="540000"/>
          </a:xfrm>
          <a:prstGeom prst="rect">
            <a:avLst/>
          </a:prstGeom>
        </p:spPr>
      </p:pic>
      <p:sp>
        <p:nvSpPr>
          <p:cNvPr id="2" name="Marcador de título 1"/>
          <p:cNvSpPr>
            <a:spLocks noGrp="1"/>
          </p:cNvSpPr>
          <p:nvPr>
            <p:ph type="title"/>
          </p:nvPr>
        </p:nvSpPr>
        <p:spPr>
          <a:xfrm>
            <a:off x="457200" y="274639"/>
            <a:ext cx="8393522" cy="755472"/>
          </a:xfrm>
          <a:prstGeom prst="rect">
            <a:avLst/>
          </a:prstGeom>
        </p:spPr>
        <p:txBody>
          <a:bodyPr vert="horz" lIns="91440" tIns="45720" rIns="91440" bIns="45720" rtlCol="0" anchor="ctr">
            <a:noAutofit/>
          </a:bodyPr>
          <a:lstStyle/>
          <a:p>
            <a:r>
              <a:rPr lang="en-US" noProof="0" dirty="0" smtClean="0"/>
              <a:t>Treat it like a title: Less than 5 words</a:t>
            </a:r>
            <a:endParaRPr lang="en-US" noProof="0" dirty="0"/>
          </a:p>
        </p:txBody>
      </p:sp>
      <p:sp>
        <p:nvSpPr>
          <p:cNvPr id="3" name="Marcador de texto 2"/>
          <p:cNvSpPr>
            <a:spLocks noGrp="1"/>
          </p:cNvSpPr>
          <p:nvPr>
            <p:ph type="body" idx="1"/>
          </p:nvPr>
        </p:nvSpPr>
        <p:spPr>
          <a:xfrm>
            <a:off x="457200" y="1171223"/>
            <a:ext cx="8393522" cy="4981221"/>
          </a:xfrm>
          <a:prstGeom prst="rect">
            <a:avLst/>
          </a:prstGeom>
        </p:spPr>
        <p:txBody>
          <a:bodyPr vert="horz" lIns="91440" tIns="45720" rIns="91440" bIns="45720" rtlCol="0">
            <a:normAutofit/>
          </a:bodyPr>
          <a:lstStyle/>
          <a:p>
            <a:pPr lvl="0"/>
            <a:r>
              <a:rPr lang="en-US" noProof="0" dirty="0" smtClean="0"/>
              <a:t>Keep it simple</a:t>
            </a:r>
          </a:p>
          <a:p>
            <a:pPr lvl="1"/>
            <a:r>
              <a:rPr lang="en-US" noProof="0" dirty="0" smtClean="0"/>
              <a:t>Don’t overuse these bullets!</a:t>
            </a:r>
          </a:p>
          <a:p>
            <a:pPr lvl="2"/>
            <a:r>
              <a:rPr lang="en-US" noProof="0" dirty="0" smtClean="0"/>
              <a:t>We strongly recommend not to use these ones</a:t>
            </a:r>
          </a:p>
          <a:p>
            <a:pPr lvl="3"/>
            <a:r>
              <a:rPr lang="en-US" noProof="0" dirty="0" smtClean="0"/>
              <a:t>Your audience won’t read these ones</a:t>
            </a:r>
          </a:p>
          <a:p>
            <a:pPr lvl="4"/>
            <a:r>
              <a:rPr lang="en-US" noProof="0" dirty="0" smtClean="0"/>
              <a:t>Forget about it!</a:t>
            </a:r>
            <a:endParaRPr lang="en-US" noProof="0" dirty="0"/>
          </a:p>
        </p:txBody>
      </p:sp>
      <p:sp>
        <p:nvSpPr>
          <p:cNvPr id="4" name="Marcador de fecha 3"/>
          <p:cNvSpPr>
            <a:spLocks noGrp="1"/>
          </p:cNvSpPr>
          <p:nvPr>
            <p:ph type="dt" sz="half" idx="2"/>
          </p:nvPr>
        </p:nvSpPr>
        <p:spPr>
          <a:xfrm>
            <a:off x="5115847" y="6585491"/>
            <a:ext cx="616722" cy="195608"/>
          </a:xfrm>
          <a:prstGeom prst="rect">
            <a:avLst/>
          </a:prstGeom>
        </p:spPr>
        <p:txBody>
          <a:bodyPr vert="horz" lIns="91440" tIns="45720" rIns="91440" bIns="45720" rtlCol="0" anchor="ctr"/>
          <a:lstStyle>
            <a:lvl1pPr algn="r">
              <a:defRPr sz="800">
                <a:solidFill>
                  <a:schemeClr val="tx1">
                    <a:tint val="75000"/>
                  </a:schemeClr>
                </a:solidFill>
              </a:defRPr>
            </a:lvl1pPr>
          </a:lstStyle>
          <a:p>
            <a:fld id="{181D78FC-DA83-0C49-9DB7-48439BC5582F}" type="datetime1">
              <a:rPr lang="es-BO" smtClean="0"/>
              <a:pPr/>
              <a:t>20/04/2016</a:t>
            </a:fld>
            <a:endParaRPr lang="en-US"/>
          </a:p>
        </p:txBody>
      </p:sp>
      <p:sp>
        <p:nvSpPr>
          <p:cNvPr id="5" name="Marcador de pie de página 4"/>
          <p:cNvSpPr>
            <a:spLocks noGrp="1"/>
          </p:cNvSpPr>
          <p:nvPr>
            <p:ph type="ftr" sz="quarter" idx="3"/>
          </p:nvPr>
        </p:nvSpPr>
        <p:spPr>
          <a:xfrm>
            <a:off x="457200" y="6585491"/>
            <a:ext cx="4643344" cy="195608"/>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This is a footer, so use it when you need it.</a:t>
            </a:r>
            <a:endParaRPr lang="en-US" dirty="0"/>
          </a:p>
        </p:txBody>
      </p:sp>
      <p:sp>
        <p:nvSpPr>
          <p:cNvPr id="6" name="Marcador de número de diapositiva 5"/>
          <p:cNvSpPr>
            <a:spLocks noGrp="1"/>
          </p:cNvSpPr>
          <p:nvPr>
            <p:ph type="sldNum" sz="quarter" idx="4"/>
          </p:nvPr>
        </p:nvSpPr>
        <p:spPr>
          <a:xfrm>
            <a:off x="5748610" y="6585491"/>
            <a:ext cx="609600" cy="195608"/>
          </a:xfrm>
          <a:prstGeom prst="rect">
            <a:avLst/>
          </a:prstGeom>
        </p:spPr>
        <p:txBody>
          <a:bodyPr vert="horz" lIns="91440" tIns="45720" rIns="91440" bIns="45720" rtlCol="0" anchor="ctr"/>
          <a:lstStyle>
            <a:lvl1pPr algn="r">
              <a:defRPr sz="800">
                <a:solidFill>
                  <a:schemeClr val="tx1">
                    <a:tint val="75000"/>
                  </a:schemeClr>
                </a:solidFill>
              </a:defRPr>
            </a:lvl1pPr>
          </a:lstStyle>
          <a:p>
            <a:fld id="{1A9D366B-1E42-9E47-9213-7A0BF786C435}" type="slidenum">
              <a:rPr lang="en-US" smtClean="0"/>
              <a:pPr/>
              <a:t>‹#›</a:t>
            </a:fld>
            <a:endParaRPr lang="en-US"/>
          </a:p>
        </p:txBody>
      </p:sp>
      <p:cxnSp>
        <p:nvCxnSpPr>
          <p:cNvPr id="8" name="Conector recto 7"/>
          <p:cNvCxnSpPr/>
          <p:nvPr userDrawn="1"/>
        </p:nvCxnSpPr>
        <p:spPr>
          <a:xfrm>
            <a:off x="430213" y="6302046"/>
            <a:ext cx="8420509" cy="0"/>
          </a:xfrm>
          <a:prstGeom prst="line">
            <a:avLst/>
          </a:prstGeom>
          <a:ln w="285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22980314"/>
      </p:ext>
    </p:extLst>
  </p:cSld>
  <p:clrMap bg1="lt1" tx1="dk1" bg2="lt2" tx2="dk2" accent1="accent1" accent2="accent2" accent3="accent3" accent4="accent4" accent5="accent5" accent6="accent6" hlink="hlink" folHlink="folHlink"/>
  <p:sldLayoutIdLst>
    <p:sldLayoutId id="2147483673" r:id="rId1"/>
    <p:sldLayoutId id="2147483713" r:id="rId2"/>
    <p:sldLayoutId id="2147483711" r:id="rId3"/>
    <p:sldLayoutId id="2147483716" r:id="rId4"/>
    <p:sldLayoutId id="2147483712" r:id="rId5"/>
    <p:sldLayoutId id="2147483721" r:id="rId6"/>
    <p:sldLayoutId id="2147483674" r:id="rId7"/>
    <p:sldLayoutId id="2147483723" r:id="rId8"/>
    <p:sldLayoutId id="2147483741" r:id="rId9"/>
    <p:sldLayoutId id="2147483675" r:id="rId10"/>
    <p:sldLayoutId id="2147483727" r:id="rId11"/>
    <p:sldLayoutId id="2147483683" r:id="rId12"/>
    <p:sldLayoutId id="2147483720" r:id="rId13"/>
    <p:sldLayoutId id="2147483725" r:id="rId14"/>
    <p:sldLayoutId id="2147483697" r:id="rId15"/>
    <p:sldLayoutId id="2147483687" r:id="rId16"/>
    <p:sldLayoutId id="2147483688" r:id="rId17"/>
    <p:sldLayoutId id="2147483681" r:id="rId18"/>
    <p:sldLayoutId id="2147483733" r:id="rId19"/>
    <p:sldLayoutId id="2147483736" r:id="rId20"/>
    <p:sldLayoutId id="2147483682" r:id="rId21"/>
    <p:sldLayoutId id="2147483684" r:id="rId22"/>
    <p:sldLayoutId id="2147483685" r:id="rId23"/>
    <p:sldLayoutId id="2147483686" r:id="rId24"/>
    <p:sldLayoutId id="2147483738" r:id="rId25"/>
    <p:sldLayoutId id="2147483689" r:id="rId26"/>
    <p:sldLayoutId id="2147483705" r:id="rId27"/>
    <p:sldLayoutId id="2147483692" r:id="rId28"/>
    <p:sldLayoutId id="2147483706" r:id="rId29"/>
    <p:sldLayoutId id="2147483693" r:id="rId30"/>
    <p:sldLayoutId id="2147483694" r:id="rId31"/>
    <p:sldLayoutId id="2147483695" r:id="rId32"/>
    <p:sldLayoutId id="2147483696" r:id="rId33"/>
    <p:sldLayoutId id="2147483753" r:id="rId34"/>
    <p:sldLayoutId id="2147483679" r:id="rId35"/>
    <p:sldLayoutId id="2147483754" r:id="rId36"/>
    <p:sldLayoutId id="2147483755" r:id="rId37"/>
    <p:sldLayoutId id="2147483756" r:id="rId38"/>
    <p:sldLayoutId id="2147483757" r:id="rId39"/>
  </p:sldLayoutIdLst>
  <p:hf sldNum="0" hdr="0" ftr="0" dt="0"/>
  <p:txStyles>
    <p:titleStyle>
      <a:lvl1pPr algn="l" defTabSz="457200" rtl="0" eaLnBrk="1" latinLnBrk="0" hangingPunct="1">
        <a:spcBef>
          <a:spcPct val="0"/>
        </a:spcBef>
        <a:buNone/>
        <a:defRPr sz="3200" b="1"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tx1"/>
        </a:buClr>
        <a:buSzPct val="70000"/>
        <a:buFont typeface="Courier New"/>
        <a:buChar char="o"/>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baseline="0">
          <a:solidFill>
            <a:schemeClr val="tx1"/>
          </a:solidFill>
          <a:latin typeface="+mn-lt"/>
          <a:ea typeface="+mn-ea"/>
          <a:cs typeface="+mn-cs"/>
        </a:defRPr>
      </a:lvl3pPr>
      <a:lvl4pPr marL="1600200" indent="-228600" algn="l" defTabSz="457200" rtl="0" eaLnBrk="1" latinLnBrk="0" hangingPunct="1">
        <a:spcBef>
          <a:spcPct val="20000"/>
        </a:spcBef>
        <a:buSzPct val="70000"/>
        <a:buFont typeface="Courier New"/>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baseline="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9.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9.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9.xml"/><Relationship Id="rId1" Type="http://schemas.openxmlformats.org/officeDocument/2006/relationships/tags" Target="../tags/tag9.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9.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9.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9.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39.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39.xml"/><Relationship Id="rId4" Type="http://schemas.openxmlformats.org/officeDocument/2006/relationships/chart" Target="../charts/chart3.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8.xml"/><Relationship Id="rId1" Type="http://schemas.openxmlformats.org/officeDocument/2006/relationships/slideLayout" Target="../slideLayouts/slideLayout3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9.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8.xml"/><Relationship Id="rId1" Type="http://schemas.openxmlformats.org/officeDocument/2006/relationships/tags" Target="../tags/tag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9.xml"/><Relationship Id="rId1" Type="http://schemas.openxmlformats.org/officeDocument/2006/relationships/tags" Target="../tags/tag1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9.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9.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9.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9.xml"/><Relationship Id="rId1" Type="http://schemas.openxmlformats.org/officeDocument/2006/relationships/tags" Target="../tags/tag6.xml"/><Relationship Id="rId4" Type="http://schemas.openxmlformats.org/officeDocument/2006/relationships/hyperlink" Target="http://extension.psu.edu/food/safety/far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9.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546" y="2191720"/>
            <a:ext cx="8112599" cy="731838"/>
          </a:xfrm>
        </p:spPr>
        <p:txBody>
          <a:bodyPr/>
          <a:lstStyle/>
          <a:p>
            <a:r>
              <a:rPr lang="en-US" sz="3200" dirty="0"/>
              <a:t>Assisting Women and Beginning Farmers to Mitigate Legal, Production and Market Risks of Adding Value in the FSMA Environment</a:t>
            </a:r>
          </a:p>
        </p:txBody>
      </p:sp>
      <p:sp>
        <p:nvSpPr>
          <p:cNvPr id="3" name="Text Placeholder 2"/>
          <p:cNvSpPr>
            <a:spLocks noGrp="1"/>
          </p:cNvSpPr>
          <p:nvPr>
            <p:ph idx="1"/>
          </p:nvPr>
        </p:nvSpPr>
        <p:spPr>
          <a:xfrm>
            <a:off x="631146" y="3723741"/>
            <a:ext cx="8114123" cy="4677156"/>
          </a:xfrm>
        </p:spPr>
        <p:txBody>
          <a:bodyPr/>
          <a:lstStyle/>
          <a:p>
            <a:pPr marL="0" indent="0">
              <a:buNone/>
            </a:pPr>
            <a:r>
              <a:rPr lang="en-US" sz="2400" dirty="0"/>
              <a:t>Extension Risk Management Education National Conference </a:t>
            </a:r>
            <a:r>
              <a:rPr lang="en-US" sz="2400" dirty="0" smtClean="0"/>
              <a:t>Fort </a:t>
            </a:r>
            <a:r>
              <a:rPr lang="en-US" sz="2400" dirty="0"/>
              <a:t>Worth, Texas</a:t>
            </a:r>
          </a:p>
        </p:txBody>
      </p:sp>
      <p:sp>
        <p:nvSpPr>
          <p:cNvPr id="4" name="TextBox 3"/>
          <p:cNvSpPr txBox="1"/>
          <p:nvPr/>
        </p:nvSpPr>
        <p:spPr>
          <a:xfrm>
            <a:off x="427220" y="4876800"/>
            <a:ext cx="8716780" cy="830997"/>
          </a:xfrm>
          <a:prstGeom prst="rect">
            <a:avLst/>
          </a:prstGeom>
          <a:noFill/>
        </p:spPr>
        <p:txBody>
          <a:bodyPr wrap="square" rtlCol="0">
            <a:spAutoFit/>
          </a:bodyPr>
          <a:lstStyle/>
          <a:p>
            <a:r>
              <a:rPr lang="en-US" sz="2400" dirty="0" smtClean="0"/>
              <a:t>Winifred W. McGee, </a:t>
            </a:r>
            <a:r>
              <a:rPr lang="en-US" sz="2000" dirty="0" smtClean="0"/>
              <a:t>Senior Educator, Agricultural Entrepreneurship</a:t>
            </a:r>
          </a:p>
          <a:p>
            <a:r>
              <a:rPr lang="en-US" sz="2400" dirty="0" smtClean="0"/>
              <a:t>Juliette Enfield, </a:t>
            </a:r>
            <a:r>
              <a:rPr lang="en-US" sz="2000" dirty="0" smtClean="0"/>
              <a:t>Educator, Agricultural Entrepreneurship</a:t>
            </a:r>
            <a:endParaRPr lang="en-US" sz="20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546" y="971080"/>
            <a:ext cx="8346054" cy="781520"/>
          </a:xfrm>
        </p:spPr>
        <p:txBody>
          <a:bodyPr/>
          <a:lstStyle/>
          <a:p>
            <a:r>
              <a:rPr lang="en-US" sz="3600" dirty="0" smtClean="0"/>
              <a:t>Food Safety Programs – Recall Plans</a:t>
            </a:r>
            <a:endParaRPr lang="en-US" sz="3600" dirty="0"/>
          </a:p>
        </p:txBody>
      </p:sp>
      <p:sp>
        <p:nvSpPr>
          <p:cNvPr id="3" name="Content Placeholder 2"/>
          <p:cNvSpPr>
            <a:spLocks noGrp="1"/>
          </p:cNvSpPr>
          <p:nvPr>
            <p:ph idx="1"/>
          </p:nvPr>
        </p:nvSpPr>
        <p:spPr/>
        <p:txBody>
          <a:bodyPr/>
          <a:lstStyle/>
          <a:p>
            <a:r>
              <a:rPr lang="en-US" sz="2800" dirty="0" smtClean="0"/>
              <a:t>Legal/ethical responsibility to remove products that are hazardous to the consumer</a:t>
            </a:r>
          </a:p>
          <a:p>
            <a:r>
              <a:rPr lang="en-US" sz="2800" dirty="0" smtClean="0"/>
              <a:t>Important to prepare, test-run and maintain a written recall plan</a:t>
            </a:r>
          </a:p>
          <a:p>
            <a:r>
              <a:rPr lang="en-US" sz="2800" dirty="0" smtClean="0"/>
              <a:t>HACCP plans/records may indicate critical control point parameters that, when not met, will present hazards requiring recall</a:t>
            </a:r>
            <a:endParaRPr lang="en-US" sz="2800" dirty="0"/>
          </a:p>
        </p:txBody>
      </p:sp>
    </p:spTree>
    <p:custDataLst>
      <p:tags r:id="rId1"/>
    </p:custDataLst>
    <p:extLst>
      <p:ext uri="{BB962C8B-B14F-4D97-AF65-F5344CB8AC3E}">
        <p14:creationId xmlns:p14="http://schemas.microsoft.com/office/powerpoint/2010/main" val="1042768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z="3600" dirty="0" smtClean="0"/>
              <a:t>Adequate Insurance Coverage</a:t>
            </a:r>
          </a:p>
        </p:txBody>
      </p:sp>
      <p:sp>
        <p:nvSpPr>
          <p:cNvPr id="28675" name="Content Placeholder 2"/>
          <p:cNvSpPr>
            <a:spLocks noGrp="1"/>
          </p:cNvSpPr>
          <p:nvPr>
            <p:ph idx="1"/>
          </p:nvPr>
        </p:nvSpPr>
        <p:spPr/>
        <p:txBody>
          <a:bodyPr/>
          <a:lstStyle/>
          <a:p>
            <a:pPr eaLnBrk="1" hangingPunct="1"/>
            <a:r>
              <a:rPr lang="en-US" altLang="en-US" dirty="0" smtClean="0"/>
              <a:t>General Farm Liability OR</a:t>
            </a:r>
          </a:p>
          <a:p>
            <a:pPr eaLnBrk="1" hangingPunct="1">
              <a:buFont typeface="Arial" charset="0"/>
              <a:buNone/>
            </a:pPr>
            <a:r>
              <a:rPr lang="en-US" altLang="en-US" dirty="0" smtClean="0"/>
              <a:t>	Commercial Business Liability</a:t>
            </a:r>
          </a:p>
          <a:p>
            <a:pPr eaLnBrk="1" hangingPunct="1"/>
            <a:r>
              <a:rPr lang="en-US" altLang="en-US" dirty="0" smtClean="0"/>
              <a:t>Product Liability Insurance</a:t>
            </a:r>
          </a:p>
          <a:p>
            <a:pPr eaLnBrk="1" hangingPunct="1"/>
            <a:r>
              <a:rPr lang="en-US" altLang="en-US" dirty="0" smtClean="0"/>
              <a:t>Additional Types</a:t>
            </a:r>
          </a:p>
          <a:p>
            <a:pPr lvl="1" eaLnBrk="1" hangingPunct="1"/>
            <a:r>
              <a:rPr lang="en-US" altLang="en-US" dirty="0" smtClean="0"/>
              <a:t>Product Recall Insurance</a:t>
            </a:r>
          </a:p>
          <a:p>
            <a:pPr lvl="1" eaLnBrk="1" hangingPunct="1"/>
            <a:r>
              <a:rPr lang="en-US" altLang="en-US" dirty="0" smtClean="0"/>
              <a:t>Accidental or Product Contamination Insurance</a:t>
            </a:r>
          </a:p>
          <a:p>
            <a:pPr lvl="1" eaLnBrk="1" hangingPunct="1"/>
            <a:r>
              <a:rPr lang="en-US" altLang="en-US" dirty="0" smtClean="0"/>
              <a:t>Malicious Tampering Insurance</a:t>
            </a:r>
          </a:p>
        </p:txBody>
      </p:sp>
      <p:pic>
        <p:nvPicPr>
          <p:cNvPr id="28676" name="Picture 2"/>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49681" y="2731169"/>
            <a:ext cx="2208464" cy="1475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3600" dirty="0" smtClean="0"/>
              <a:t>Costs of FSMA Compliance</a:t>
            </a:r>
          </a:p>
        </p:txBody>
      </p:sp>
      <p:sp>
        <p:nvSpPr>
          <p:cNvPr id="3" name="Content Placeholder 2"/>
          <p:cNvSpPr>
            <a:spLocks noGrp="1"/>
          </p:cNvSpPr>
          <p:nvPr>
            <p:ph idx="1"/>
          </p:nvPr>
        </p:nvSpPr>
        <p:spPr/>
        <p:txBody>
          <a:bodyPr/>
          <a:lstStyle/>
          <a:p>
            <a:pPr>
              <a:defRPr/>
            </a:pPr>
            <a:r>
              <a:rPr lang="en-US" dirty="0" smtClean="0"/>
              <a:t>New equipment/practices</a:t>
            </a:r>
          </a:p>
          <a:p>
            <a:pPr>
              <a:defRPr/>
            </a:pPr>
            <a:r>
              <a:rPr lang="en-US" dirty="0" smtClean="0"/>
              <a:t>Recordkeeping</a:t>
            </a:r>
          </a:p>
          <a:p>
            <a:pPr>
              <a:defRPr/>
            </a:pPr>
            <a:r>
              <a:rPr lang="en-US" dirty="0" smtClean="0"/>
              <a:t>Training/habit-building</a:t>
            </a:r>
          </a:p>
          <a:p>
            <a:pPr marL="457200" lvl="1" indent="0">
              <a:buFont typeface="Arial" charset="0"/>
              <a:buNone/>
              <a:defRPr/>
            </a:pPr>
            <a:r>
              <a:rPr lang="en-US" dirty="0" smtClean="0"/>
              <a:t>		</a:t>
            </a:r>
            <a:r>
              <a:rPr lang="en-US" sz="3600" b="1" dirty="0" smtClean="0">
                <a:latin typeface="Arial Narrow"/>
              </a:rPr>
              <a:t> ↑</a:t>
            </a:r>
            <a:endParaRPr lang="en-US" sz="3600" b="1" dirty="0"/>
          </a:p>
          <a:p>
            <a:pPr marL="0" indent="0">
              <a:buFont typeface="Arial" charset="0"/>
              <a:buNone/>
              <a:defRPr/>
            </a:pPr>
            <a:r>
              <a:rPr lang="en-US" dirty="0" smtClean="0"/>
              <a:t>None of these necessarily mean “perfect” produce or that 100% of products will be sold… but these real costs are part of starting a food business in 2016</a:t>
            </a:r>
            <a:endParaRPr lang="en-US" dirty="0"/>
          </a:p>
        </p:txBody>
      </p:sp>
      <p:pic>
        <p:nvPicPr>
          <p:cNvPr id="18436" name="Picture 2" descr="C:\Users\wwm1\AppData\Local\Microsoft\Windows\Temporary Internet Files\Content.IE5\NQOMAPQ7\large-apple-worm-166.6-15596[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905000"/>
            <a:ext cx="1636713"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04" y="971080"/>
            <a:ext cx="8414233" cy="762000"/>
          </a:xfrm>
        </p:spPr>
        <p:txBody>
          <a:bodyPr/>
          <a:lstStyle/>
          <a:p>
            <a:r>
              <a:rPr lang="en-US" sz="3600" dirty="0" smtClean="0"/>
              <a:t>Food for </a:t>
            </a:r>
            <a:r>
              <a:rPr lang="en-US" sz="3600" dirty="0" smtClean="0"/>
              <a:t>Profit™: </a:t>
            </a:r>
            <a:r>
              <a:rPr lang="en-US" sz="3600" dirty="0" smtClean="0"/>
              <a:t>A Branded Program</a:t>
            </a:r>
            <a:endParaRPr lang="en-US" sz="3600" dirty="0"/>
          </a:p>
        </p:txBody>
      </p:sp>
      <p:sp>
        <p:nvSpPr>
          <p:cNvPr id="3" name="Content Placeholder 2"/>
          <p:cNvSpPr>
            <a:spLocks noGrp="1"/>
          </p:cNvSpPr>
          <p:nvPr>
            <p:ph idx="1"/>
          </p:nvPr>
        </p:nvSpPr>
        <p:spPr/>
        <p:txBody>
          <a:bodyPr/>
          <a:lstStyle/>
          <a:p>
            <a:r>
              <a:rPr lang="en-US" dirty="0" smtClean="0"/>
              <a:t>Successful, tested educational materials</a:t>
            </a:r>
          </a:p>
          <a:p>
            <a:r>
              <a:rPr lang="en-US" dirty="0" smtClean="0"/>
              <a:t>Standardized subject matter</a:t>
            </a:r>
          </a:p>
          <a:p>
            <a:r>
              <a:rPr lang="en-US" dirty="0" smtClean="0"/>
              <a:t>Delivery by </a:t>
            </a:r>
            <a:r>
              <a:rPr lang="en-US" u="sng" dirty="0" smtClean="0"/>
              <a:t>certified</a:t>
            </a:r>
            <a:r>
              <a:rPr lang="en-US" dirty="0" smtClean="0"/>
              <a:t> instructors</a:t>
            </a:r>
          </a:p>
          <a:p>
            <a:r>
              <a:rPr lang="en-US" dirty="0" smtClean="0"/>
              <a:t>Specific goals, methods, and impacts</a:t>
            </a:r>
          </a:p>
          <a:p>
            <a:r>
              <a:rPr lang="en-US" dirty="0" smtClean="0"/>
              <a:t>Matrices to assess compliance</a:t>
            </a:r>
          </a:p>
          <a:p>
            <a:r>
              <a:rPr lang="en-US" dirty="0" smtClean="0"/>
              <a:t>Immediate, intermediate and long-term impact evaluated </a:t>
            </a:r>
            <a:r>
              <a:rPr lang="en-US" dirty="0" smtClean="0">
                <a:sym typeface="Wingdings" pitchFamily="2" charset="2"/>
              </a:rPr>
              <a:t> what clients plan to, and actually do as a result of the class</a:t>
            </a:r>
            <a:endParaRPr lang="en-US" dirty="0" smtClean="0"/>
          </a:p>
          <a:p>
            <a:endParaRPr lang="en-US" dirty="0" smtClean="0"/>
          </a:p>
          <a:p>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FSMA-related Workshop Content </a:t>
            </a:r>
            <a:endParaRPr lang="en-US" sz="3600" dirty="0"/>
          </a:p>
        </p:txBody>
      </p:sp>
      <p:sp>
        <p:nvSpPr>
          <p:cNvPr id="3" name="Content Placeholder 2"/>
          <p:cNvSpPr>
            <a:spLocks noGrp="1"/>
          </p:cNvSpPr>
          <p:nvPr>
            <p:ph idx="1"/>
          </p:nvPr>
        </p:nvSpPr>
        <p:spPr>
          <a:xfrm>
            <a:off x="609600" y="1905000"/>
            <a:ext cx="8114123" cy="4677156"/>
          </a:xfrm>
        </p:spPr>
        <p:txBody>
          <a:bodyPr>
            <a:normAutofit fontScale="92500" lnSpcReduction="10000"/>
          </a:bodyPr>
          <a:lstStyle/>
          <a:p>
            <a:r>
              <a:rPr lang="en-US" dirty="0" smtClean="0"/>
              <a:t>Trained Extension personnel cover basics in the “Food for Profit” workshop:</a:t>
            </a:r>
          </a:p>
          <a:p>
            <a:pPr lvl="1"/>
            <a:r>
              <a:rPr lang="en-US" dirty="0" smtClean="0"/>
              <a:t>Game Plan (FSMA strategies in business plan)</a:t>
            </a:r>
          </a:p>
          <a:p>
            <a:pPr lvl="1"/>
            <a:r>
              <a:rPr lang="en-US" dirty="0" smtClean="0"/>
              <a:t>Food Safety (how FSMA relates to operations)</a:t>
            </a:r>
          </a:p>
          <a:p>
            <a:pPr lvl="1"/>
            <a:r>
              <a:rPr lang="en-US" dirty="0" smtClean="0"/>
              <a:t>Packaging/Labeling (integration of allergen notification through SOPs)</a:t>
            </a:r>
          </a:p>
          <a:p>
            <a:r>
              <a:rPr lang="en-US" dirty="0" smtClean="0"/>
              <a:t>Hands-on activities and discussion underscore </a:t>
            </a:r>
            <a:r>
              <a:rPr lang="en-US" dirty="0"/>
              <a:t>t</a:t>
            </a:r>
            <a:r>
              <a:rPr lang="en-US" dirty="0" smtClean="0"/>
              <a:t>he 6 FSMA strategies in one-day “Managing Risk for Food Business” workshop</a:t>
            </a:r>
          </a:p>
          <a:p>
            <a:endParaRPr lang="en-US" dirty="0" smtClean="0"/>
          </a:p>
          <a:p>
            <a:pPr lvl="1"/>
            <a:endParaRPr lang="en-US" sz="2400" dirty="0" smtClean="0"/>
          </a:p>
          <a:p>
            <a:endParaRPr lang="en-US" dirty="0" smtClean="0"/>
          </a:p>
          <a:p>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z="3600" dirty="0" smtClean="0"/>
              <a:t>Impact of Food for Profit</a:t>
            </a:r>
          </a:p>
        </p:txBody>
      </p:sp>
      <p:sp>
        <p:nvSpPr>
          <p:cNvPr id="37891" name="Content Placeholder 2"/>
          <p:cNvSpPr>
            <a:spLocks noGrp="1"/>
          </p:cNvSpPr>
          <p:nvPr>
            <p:ph idx="1"/>
          </p:nvPr>
        </p:nvSpPr>
        <p:spPr/>
        <p:txBody>
          <a:bodyPr>
            <a:normAutofit fontScale="92500"/>
          </a:bodyPr>
          <a:lstStyle/>
          <a:p>
            <a:r>
              <a:rPr lang="en-US" sz="3000" dirty="0" smtClean="0"/>
              <a:t>Since the “renaissance” of FFP (fall 2010) </a:t>
            </a:r>
            <a:r>
              <a:rPr lang="en-US" sz="3000" dirty="0" smtClean="0"/>
              <a:t>  1593 </a:t>
            </a:r>
            <a:r>
              <a:rPr lang="en-US" sz="3000" dirty="0" smtClean="0"/>
              <a:t>participants; 312 since October 2015</a:t>
            </a:r>
          </a:p>
          <a:p>
            <a:r>
              <a:rPr lang="en-US" sz="3000" dirty="0" smtClean="0"/>
              <a:t>Train-the-trainers in PA, MD, WV, TN, and OR</a:t>
            </a:r>
          </a:p>
          <a:p>
            <a:r>
              <a:rPr lang="en-US" sz="3000" dirty="0" smtClean="0"/>
              <a:t>292 respondents, 2015/16 in-session survey:</a:t>
            </a:r>
          </a:p>
          <a:p>
            <a:pPr lvl="1"/>
            <a:r>
              <a:rPr lang="en-US" sz="2700" dirty="0" smtClean="0"/>
              <a:t>92% (262/285) rated “Needs Met” Good/Excellent</a:t>
            </a:r>
          </a:p>
          <a:p>
            <a:pPr lvl="1"/>
            <a:r>
              <a:rPr lang="en-US" sz="2700" dirty="0" smtClean="0"/>
              <a:t>96% (278/291) rated “Speakers” Good/Excellent</a:t>
            </a:r>
          </a:p>
          <a:p>
            <a:pPr lvl="1"/>
            <a:r>
              <a:rPr lang="en-US" sz="2700" dirty="0" smtClean="0"/>
              <a:t>96% (276/288) rated “Materials” Good/Excellent</a:t>
            </a:r>
          </a:p>
          <a:p>
            <a:pPr lvl="1"/>
            <a:r>
              <a:rPr lang="en-US" sz="2700" dirty="0" smtClean="0"/>
              <a:t>56% (158/281) said program Met Expectations; </a:t>
            </a:r>
          </a:p>
          <a:p>
            <a:pPr lvl="1">
              <a:buNone/>
            </a:pPr>
            <a:r>
              <a:rPr lang="en-US" sz="2700" dirty="0" smtClean="0"/>
              <a:t>36% (101/281) said program Exceeded Expectations</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Composition of FFP Participants</a:t>
            </a:r>
            <a:endParaRPr lang="en-US" sz="3600" dirty="0"/>
          </a:p>
        </p:txBody>
      </p:sp>
      <p:graphicFrame>
        <p:nvGraphicFramePr>
          <p:cNvPr id="4" name="Chart 3"/>
          <p:cNvGraphicFramePr>
            <a:graphicFrameLocks/>
          </p:cNvGraphicFramePr>
          <p:nvPr>
            <p:extLst>
              <p:ext uri="{D42A27DB-BD31-4B8C-83A1-F6EECF244321}">
                <p14:modId xmlns:p14="http://schemas.microsoft.com/office/powerpoint/2010/main" val="4052846747"/>
              </p:ext>
            </p:extLst>
          </p:nvPr>
        </p:nvGraphicFramePr>
        <p:xfrm>
          <a:off x="2286000" y="2057400"/>
          <a:ext cx="5257800" cy="3886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72181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Importance: Food Safety Protocols</a:t>
            </a:r>
            <a:endParaRPr lang="en-US" sz="3600" dirty="0"/>
          </a:p>
        </p:txBody>
      </p:sp>
      <p:graphicFrame>
        <p:nvGraphicFramePr>
          <p:cNvPr id="5" name="Chart 4"/>
          <p:cNvGraphicFramePr/>
          <p:nvPr>
            <p:extLst>
              <p:ext uri="{D42A27DB-BD31-4B8C-83A1-F6EECF244321}">
                <p14:modId xmlns:p14="http://schemas.microsoft.com/office/powerpoint/2010/main" val="981823663"/>
              </p:ext>
            </p:extLst>
          </p:nvPr>
        </p:nvGraphicFramePr>
        <p:xfrm>
          <a:off x="838200" y="2057400"/>
          <a:ext cx="76200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a:graphicFrameLocks/>
          </p:cNvGraphicFramePr>
          <p:nvPr>
            <p:extLst>
              <p:ext uri="{D42A27DB-BD31-4B8C-83A1-F6EECF244321}">
                <p14:modId xmlns:p14="http://schemas.microsoft.com/office/powerpoint/2010/main" val="2771096420"/>
              </p:ext>
            </p:extLst>
          </p:nvPr>
        </p:nvGraphicFramePr>
        <p:xfrm>
          <a:off x="609600" y="2057400"/>
          <a:ext cx="8229600" cy="4343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Impacts of Risk Management Strategy Education</a:t>
            </a:r>
            <a:endParaRPr lang="en-US" sz="3600" dirty="0"/>
          </a:p>
        </p:txBody>
      </p:sp>
      <p:graphicFrame>
        <p:nvGraphicFramePr>
          <p:cNvPr id="4" name="Chart 3"/>
          <p:cNvGraphicFramePr>
            <a:graphicFrameLocks/>
          </p:cNvGraphicFramePr>
          <p:nvPr>
            <p:extLst>
              <p:ext uri="{D42A27DB-BD31-4B8C-83A1-F6EECF244321}">
                <p14:modId xmlns:p14="http://schemas.microsoft.com/office/powerpoint/2010/main" val="3856893947"/>
              </p:ext>
            </p:extLst>
          </p:nvPr>
        </p:nvGraphicFramePr>
        <p:xfrm>
          <a:off x="1744578" y="2009273"/>
          <a:ext cx="5634789" cy="42391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0171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z="3600" dirty="0" smtClean="0"/>
              <a:t>Extended Impact of Food for Profit</a:t>
            </a:r>
          </a:p>
        </p:txBody>
      </p:sp>
      <p:sp>
        <p:nvSpPr>
          <p:cNvPr id="37891" name="Content Placeholder 2"/>
          <p:cNvSpPr>
            <a:spLocks noGrp="1"/>
          </p:cNvSpPr>
          <p:nvPr>
            <p:ph idx="1"/>
          </p:nvPr>
        </p:nvSpPr>
        <p:spPr/>
        <p:txBody>
          <a:bodyPr>
            <a:normAutofit lnSpcReduction="10000"/>
          </a:bodyPr>
          <a:lstStyle/>
          <a:p>
            <a:r>
              <a:rPr lang="en-US" sz="3000" dirty="0" smtClean="0"/>
              <a:t>Fall 2015, 250 “graduates” from the 2014 classes (N = 522) invited to provide feedback</a:t>
            </a:r>
          </a:p>
          <a:p>
            <a:r>
              <a:rPr lang="en-US" sz="3000" dirty="0" smtClean="0"/>
              <a:t>Survey Monkey on-line evaluation</a:t>
            </a:r>
          </a:p>
          <a:p>
            <a:r>
              <a:rPr lang="en-US" sz="3000" dirty="0" smtClean="0"/>
              <a:t>57 respondents (23% response rate)</a:t>
            </a:r>
          </a:p>
          <a:p>
            <a:r>
              <a:rPr lang="en-US" sz="2700" dirty="0" smtClean="0"/>
              <a:t>Data collected:</a:t>
            </a:r>
          </a:p>
          <a:p>
            <a:pPr lvl="1"/>
            <a:r>
              <a:rPr lang="en-US" sz="2300" dirty="0" smtClean="0"/>
              <a:t>Entrepreneurial launch/expansion</a:t>
            </a:r>
          </a:p>
          <a:p>
            <a:pPr lvl="1"/>
            <a:r>
              <a:rPr lang="en-US" sz="2300" dirty="0" smtClean="0"/>
              <a:t>Risk management strategies explored/adopted</a:t>
            </a:r>
          </a:p>
          <a:p>
            <a:pPr lvl="1"/>
            <a:r>
              <a:rPr lang="en-US" sz="2300" dirty="0" smtClean="0"/>
              <a:t>Gross income</a:t>
            </a:r>
          </a:p>
          <a:p>
            <a:pPr lvl="1"/>
            <a:r>
              <a:rPr lang="en-US" sz="2300" dirty="0" smtClean="0"/>
              <a:t>Jobs created</a:t>
            </a:r>
          </a:p>
        </p:txBody>
      </p:sp>
    </p:spTree>
    <p:custDataLst>
      <p:tags r:id="rId1"/>
    </p:custDataLst>
    <p:extLst>
      <p:ext uri="{BB962C8B-B14F-4D97-AF65-F5344CB8AC3E}">
        <p14:creationId xmlns:p14="http://schemas.microsoft.com/office/powerpoint/2010/main" val="1390897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2"/>
          <p:cNvSpPr txBox="1">
            <a:spLocks/>
          </p:cNvSpPr>
          <p:nvPr/>
        </p:nvSpPr>
        <p:spPr>
          <a:xfrm>
            <a:off x="609599" y="653716"/>
            <a:ext cx="7997825" cy="1500188"/>
          </a:xfrm>
          <a:prstGeom prst="rect">
            <a:avLst/>
          </a:prstGeom>
        </p:spPr>
        <p:txBody>
          <a:bodyPr/>
          <a:lstStyle/>
          <a:p>
            <a:pPr marL="342900" indent="-342900">
              <a:spcBef>
                <a:spcPct val="20000"/>
              </a:spcBef>
              <a:defRPr/>
            </a:pPr>
            <a:r>
              <a:rPr lang="en-US" sz="3200" dirty="0">
                <a:latin typeface="+mn-lt"/>
                <a:cs typeface="+mn-cs"/>
              </a:rPr>
              <a:t>	</a:t>
            </a:r>
            <a:r>
              <a:rPr lang="en-US" sz="2800" dirty="0">
                <a:latin typeface="+mn-lt"/>
                <a:cs typeface="+mn-cs"/>
              </a:rPr>
              <a:t>The Pennsylvania State University is an affirmative action, equal opportunity university.</a:t>
            </a:r>
          </a:p>
        </p:txBody>
      </p:sp>
      <p:sp>
        <p:nvSpPr>
          <p:cNvPr id="10" name="Text Placeholder 2"/>
          <p:cNvSpPr txBox="1">
            <a:spLocks/>
          </p:cNvSpPr>
          <p:nvPr/>
        </p:nvSpPr>
        <p:spPr bwMode="auto">
          <a:xfrm>
            <a:off x="609597" y="910515"/>
            <a:ext cx="7997825" cy="1500187"/>
          </a:xfrm>
          <a:prstGeom prst="rect">
            <a:avLst/>
          </a:prstGeom>
          <a:noFill/>
          <a:ln w="9525">
            <a:noFill/>
            <a:miter lim="800000"/>
            <a:headEnd/>
            <a:tailEnd/>
          </a:ln>
        </p:spPr>
        <p:txBody>
          <a:bodyPr lIns="0" tIns="0" rIns="0" bIns="0" anchor="b"/>
          <a:lstStyle/>
          <a:p>
            <a:pPr eaLnBrk="0" hangingPunct="0">
              <a:spcBef>
                <a:spcPct val="20000"/>
              </a:spcBef>
              <a:buFont typeface="Arial" charset="0"/>
              <a:buNone/>
              <a:defRPr/>
            </a:pPr>
            <a:r>
              <a:rPr lang="en-US" sz="2000" i="1" dirty="0">
                <a:latin typeface="+mn-lt"/>
                <a:cs typeface="+mn-cs"/>
              </a:rPr>
              <a:t>This presentation includes </a:t>
            </a:r>
            <a:r>
              <a:rPr lang="en-US" sz="2000" i="1" dirty="0"/>
              <a:t>material is based upon work supported by USDA/NIFA under Award Number 2010-49200-06201."</a:t>
            </a:r>
            <a:endParaRPr lang="en-US" sz="2000" dirty="0">
              <a:latin typeface="+mn-lt"/>
              <a:cs typeface="+mn-cs"/>
            </a:endParaRPr>
          </a:p>
        </p:txBody>
      </p:sp>
      <p:pic>
        <p:nvPicPr>
          <p:cNvPr id="22533" name="Picture 2" descr="C:\Users\wwm1\Pictures\NECRME_Horiz_Thumb.png"/>
          <p:cNvPicPr>
            <a:picLocks noChangeAspect="1" noChangeArrowheads="1"/>
          </p:cNvPicPr>
          <p:nvPr/>
        </p:nvPicPr>
        <p:blipFill>
          <a:blip r:embed="rId4" cstate="print"/>
          <a:srcRect/>
          <a:stretch>
            <a:fillRect/>
          </a:stretch>
        </p:blipFill>
        <p:spPr bwMode="auto">
          <a:xfrm>
            <a:off x="2241549" y="2771523"/>
            <a:ext cx="2409825" cy="638175"/>
          </a:xfrm>
          <a:prstGeom prst="rect">
            <a:avLst/>
          </a:prstGeom>
          <a:noFill/>
          <a:ln w="9525">
            <a:noFill/>
            <a:miter lim="800000"/>
            <a:headEnd/>
            <a:tailEnd/>
          </a:ln>
        </p:spPr>
      </p:pic>
      <p:pic>
        <p:nvPicPr>
          <p:cNvPr id="22534" name="Picture 3" descr="C:\Users\wwm1\Pictures\USDAon.png"/>
          <p:cNvPicPr>
            <a:picLocks noChangeAspect="1" noChangeArrowheads="1"/>
          </p:cNvPicPr>
          <p:nvPr/>
        </p:nvPicPr>
        <p:blipFill>
          <a:blip r:embed="rId5" cstate="print"/>
          <a:srcRect/>
          <a:stretch>
            <a:fillRect/>
          </a:stretch>
        </p:blipFill>
        <p:spPr bwMode="auto">
          <a:xfrm>
            <a:off x="5213349" y="2695323"/>
            <a:ext cx="952500" cy="704850"/>
          </a:xfrm>
          <a:prstGeom prst="rect">
            <a:avLst/>
          </a:prstGeom>
          <a:noFill/>
          <a:ln w="9525">
            <a:noFill/>
            <a:miter lim="800000"/>
            <a:headEnd/>
            <a:tailEnd/>
          </a:ln>
        </p:spPr>
      </p:pic>
      <p:pic>
        <p:nvPicPr>
          <p:cNvPr id="96257" name="Picture 1"/>
          <p:cNvPicPr>
            <a:picLocks noChangeAspect="1" noChangeArrowheads="1"/>
          </p:cNvPicPr>
          <p:nvPr/>
        </p:nvPicPr>
        <p:blipFill>
          <a:blip r:embed="rId6" cstate="print">
            <a:clrChange>
              <a:clrFrom>
                <a:srgbClr val="000000"/>
              </a:clrFrom>
              <a:clrTo>
                <a:srgbClr val="000000">
                  <a:alpha val="0"/>
                </a:srgbClr>
              </a:clrTo>
            </a:clrChange>
          </a:blip>
          <a:srcRect/>
          <a:stretch>
            <a:fillRect/>
          </a:stretch>
        </p:blipFill>
        <p:spPr bwMode="auto">
          <a:xfrm>
            <a:off x="6248399" y="4348406"/>
            <a:ext cx="1447800" cy="1315514"/>
          </a:xfrm>
          <a:prstGeom prst="rect">
            <a:avLst/>
          </a:prstGeom>
          <a:noFill/>
          <a:ln w="9525">
            <a:noFill/>
            <a:miter lim="800000"/>
            <a:headEnd/>
            <a:tailEnd/>
          </a:ln>
        </p:spPr>
      </p:pic>
      <p:sp>
        <p:nvSpPr>
          <p:cNvPr id="12" name="TextBox 11"/>
          <p:cNvSpPr txBox="1"/>
          <p:nvPr/>
        </p:nvSpPr>
        <p:spPr>
          <a:xfrm>
            <a:off x="838199" y="3738806"/>
            <a:ext cx="5486400" cy="2031325"/>
          </a:xfrm>
          <a:prstGeom prst="rect">
            <a:avLst/>
          </a:prstGeom>
          <a:noFill/>
        </p:spPr>
        <p:txBody>
          <a:bodyPr wrap="square" rtlCol="0">
            <a:spAutoFit/>
          </a:bodyPr>
          <a:lstStyle/>
          <a:p>
            <a:endParaRPr lang="en-US" dirty="0" smtClean="0"/>
          </a:p>
          <a:p>
            <a:r>
              <a:rPr lang="en-US" dirty="0" smtClean="0"/>
              <a:t> </a:t>
            </a:r>
          </a:p>
          <a:p>
            <a:r>
              <a:rPr lang="en-US" i="1" dirty="0" smtClean="0"/>
              <a:t>"This project supported [in part] by the Northeast Sustainable Agriculture Research and Education (SARE) program. SARE is a program of the National </a:t>
            </a:r>
          </a:p>
          <a:p>
            <a:r>
              <a:rPr lang="en-US" i="1" dirty="0" smtClean="0"/>
              <a:t>Institute of Food and Agriculture, U.S. Department of Agriculture." </a:t>
            </a:r>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609600"/>
            <a:ext cx="8915400" cy="646331"/>
          </a:xfrm>
          <a:prstGeom prst="rect">
            <a:avLst/>
          </a:prstGeom>
          <a:noFill/>
        </p:spPr>
        <p:txBody>
          <a:bodyPr wrap="square" rtlCol="0">
            <a:spAutoFit/>
          </a:bodyPr>
          <a:lstStyle/>
          <a:p>
            <a:r>
              <a:rPr lang="en-US" sz="3600" dirty="0" smtClean="0"/>
              <a:t>6-to-12 Month Out Participant Profiles</a:t>
            </a:r>
            <a:endParaRPr lang="en-US" sz="3600" dirty="0"/>
          </a:p>
        </p:txBody>
      </p:sp>
      <p:graphicFrame>
        <p:nvGraphicFramePr>
          <p:cNvPr id="4" name="Chart 3"/>
          <p:cNvGraphicFramePr>
            <a:graphicFrameLocks/>
          </p:cNvGraphicFramePr>
          <p:nvPr>
            <p:extLst>
              <p:ext uri="{D42A27DB-BD31-4B8C-83A1-F6EECF244321}">
                <p14:modId xmlns:p14="http://schemas.microsoft.com/office/powerpoint/2010/main" val="1780169449"/>
              </p:ext>
            </p:extLst>
          </p:nvPr>
        </p:nvGraphicFramePr>
        <p:xfrm>
          <a:off x="1323473" y="1219200"/>
          <a:ext cx="6505074" cy="519363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Risk Management Steps: Intermediate Impact</a:t>
            </a:r>
            <a:endParaRPr lang="en-US" sz="3600" dirty="0"/>
          </a:p>
        </p:txBody>
      </p:sp>
      <p:graphicFrame>
        <p:nvGraphicFramePr>
          <p:cNvPr id="5" name="Chart 4"/>
          <p:cNvGraphicFramePr>
            <a:graphicFrameLocks/>
          </p:cNvGraphicFramePr>
          <p:nvPr>
            <p:extLst>
              <p:ext uri="{D42A27DB-BD31-4B8C-83A1-F6EECF244321}">
                <p14:modId xmlns:p14="http://schemas.microsoft.com/office/powerpoint/2010/main" val="1981085090"/>
              </p:ext>
            </p:extLst>
          </p:nvPr>
        </p:nvGraphicFramePr>
        <p:xfrm>
          <a:off x="1219200" y="1981200"/>
          <a:ext cx="7010400" cy="4724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Proactive FSMA Compliance</a:t>
            </a:r>
            <a:r>
              <a:rPr lang="en-US" dirty="0" smtClean="0"/>
              <a:t>	</a:t>
            </a:r>
            <a:endParaRPr lang="en-US" dirty="0"/>
          </a:p>
        </p:txBody>
      </p:sp>
      <p:sp>
        <p:nvSpPr>
          <p:cNvPr id="3" name="Content Placeholder 2"/>
          <p:cNvSpPr>
            <a:spLocks noGrp="1"/>
          </p:cNvSpPr>
          <p:nvPr>
            <p:ph idx="1"/>
          </p:nvPr>
        </p:nvSpPr>
        <p:spPr>
          <a:xfrm>
            <a:off x="644022" y="1676400"/>
            <a:ext cx="8271378" cy="4733836"/>
          </a:xfrm>
        </p:spPr>
        <p:txBody>
          <a:bodyPr>
            <a:normAutofit fontScale="92500"/>
          </a:bodyPr>
          <a:lstStyle/>
          <a:p>
            <a:pPr marL="0" indent="0">
              <a:buNone/>
            </a:pPr>
            <a:r>
              <a:rPr lang="en-US" dirty="0" smtClean="0"/>
              <a:t>Rationale for pre- and early-initiation education:</a:t>
            </a:r>
          </a:p>
          <a:p>
            <a:r>
              <a:rPr lang="en-US" dirty="0" smtClean="0"/>
              <a:t>Habits cost-effective/easier to establish (from start) than change “when I’m big enough”</a:t>
            </a:r>
          </a:p>
          <a:p>
            <a:r>
              <a:rPr lang="en-US" dirty="0" smtClean="0"/>
              <a:t>Trickle-down of expectations from FDA</a:t>
            </a:r>
          </a:p>
          <a:p>
            <a:r>
              <a:rPr lang="en-US" dirty="0" smtClean="0"/>
              <a:t>Triple focus of compliance</a:t>
            </a:r>
          </a:p>
          <a:p>
            <a:pPr lvl="1"/>
            <a:r>
              <a:rPr lang="en-US" dirty="0" smtClean="0"/>
              <a:t>Regulation/law (I MUST do)</a:t>
            </a:r>
          </a:p>
          <a:p>
            <a:pPr lvl="1"/>
            <a:r>
              <a:rPr lang="en-US" dirty="0" smtClean="0"/>
              <a:t>Ethics (I do to protect others)</a:t>
            </a:r>
          </a:p>
          <a:p>
            <a:pPr lvl="1"/>
            <a:r>
              <a:rPr lang="en-US" dirty="0" smtClean="0"/>
              <a:t>Lessen liability/reduce risk (I do to protect myself)</a:t>
            </a:r>
          </a:p>
        </p:txBody>
      </p:sp>
    </p:spTree>
    <p:extLst>
      <p:ext uri="{BB962C8B-B14F-4D97-AF65-F5344CB8AC3E}">
        <p14:creationId xmlns:p14="http://schemas.microsoft.com/office/powerpoint/2010/main" val="3781015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09600" y="838200"/>
            <a:ext cx="8112599" cy="731838"/>
          </a:xfrm>
        </p:spPr>
        <p:txBody>
          <a:bodyPr/>
          <a:lstStyle/>
          <a:p>
            <a:r>
              <a:rPr lang="en-US" sz="3600" dirty="0" smtClean="0"/>
              <a:t>Taking Food for Profit™ Home</a:t>
            </a:r>
          </a:p>
        </p:txBody>
      </p:sp>
      <p:sp>
        <p:nvSpPr>
          <p:cNvPr id="38915" name="Content Placeholder 2"/>
          <p:cNvSpPr>
            <a:spLocks noGrp="1"/>
          </p:cNvSpPr>
          <p:nvPr>
            <p:ph idx="1"/>
          </p:nvPr>
        </p:nvSpPr>
        <p:spPr/>
        <p:txBody>
          <a:bodyPr>
            <a:normAutofit fontScale="92500"/>
          </a:bodyPr>
          <a:lstStyle/>
          <a:p>
            <a:r>
              <a:rPr lang="en-US" dirty="0" smtClean="0"/>
              <a:t>Professional Development Process</a:t>
            </a:r>
          </a:p>
          <a:p>
            <a:pPr lvl="1"/>
            <a:r>
              <a:rPr lang="en-US" dirty="0" smtClean="0"/>
              <a:t>Food enterprise basics in the FSMA world</a:t>
            </a:r>
          </a:p>
          <a:p>
            <a:pPr lvl="1"/>
            <a:r>
              <a:rPr lang="en-US" dirty="0" smtClean="0"/>
              <a:t>Customized resources for additional states</a:t>
            </a:r>
          </a:p>
          <a:p>
            <a:r>
              <a:rPr lang="en-US" dirty="0" smtClean="0"/>
              <a:t>Beyond the original states – soon in OH/IN</a:t>
            </a:r>
          </a:p>
          <a:p>
            <a:r>
              <a:rPr lang="en-US" dirty="0" smtClean="0"/>
              <a:t>Training available for Extension Professionals</a:t>
            </a:r>
          </a:p>
          <a:p>
            <a:pPr lvl="1"/>
            <a:r>
              <a:rPr lang="en-US" dirty="0" smtClean="0"/>
              <a:t>Webinar</a:t>
            </a:r>
          </a:p>
          <a:p>
            <a:pPr lvl="1"/>
            <a:r>
              <a:rPr lang="en-US" dirty="0" smtClean="0"/>
              <a:t>Guided </a:t>
            </a:r>
            <a:r>
              <a:rPr lang="en-US" dirty="0"/>
              <a:t>a</a:t>
            </a:r>
            <a:r>
              <a:rPr lang="en-US" dirty="0" smtClean="0"/>
              <a:t>pplication; apprenticeship to launch</a:t>
            </a:r>
          </a:p>
          <a:p>
            <a:pPr lvl="1"/>
            <a:r>
              <a:rPr lang="en-US" dirty="0" smtClean="0"/>
              <a:t>Regular updates for a dynamic business world</a:t>
            </a:r>
          </a:p>
          <a:p>
            <a:pPr lvl="1">
              <a:buNone/>
            </a:pPr>
            <a:endParaRPr lang="en-US" dirty="0" smtClean="0"/>
          </a:p>
          <a:p>
            <a:endParaRPr lang="en-US" dirty="0" smtClean="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z="3600" dirty="0" smtClean="0"/>
              <a:t>Agenda</a:t>
            </a:r>
          </a:p>
        </p:txBody>
      </p:sp>
      <p:sp>
        <p:nvSpPr>
          <p:cNvPr id="23555" name="Content Placeholder 2"/>
          <p:cNvSpPr txBox="1">
            <a:spLocks/>
          </p:cNvSpPr>
          <p:nvPr/>
        </p:nvSpPr>
        <p:spPr bwMode="auto">
          <a:xfrm>
            <a:off x="838200" y="1828800"/>
            <a:ext cx="7239000" cy="4846638"/>
          </a:xfrm>
          <a:prstGeom prst="rect">
            <a:avLst/>
          </a:prstGeom>
          <a:noFill/>
          <a:ln w="9525">
            <a:noFill/>
            <a:miter lim="800000"/>
            <a:headEnd/>
            <a:tailEnd/>
          </a:ln>
        </p:spPr>
        <p:txBody>
          <a:bodyPr/>
          <a:lstStyle/>
          <a:p>
            <a:pPr>
              <a:buFont typeface="Arial" charset="0"/>
              <a:buChar char="•"/>
            </a:pPr>
            <a:r>
              <a:rPr lang="en-US" sz="3200" dirty="0"/>
              <a:t> </a:t>
            </a:r>
            <a:r>
              <a:rPr lang="en-US" sz="2800" dirty="0" smtClean="0"/>
              <a:t>Impacts of FSMA on food business</a:t>
            </a:r>
            <a:endParaRPr lang="en-US" sz="2800" dirty="0"/>
          </a:p>
          <a:p>
            <a:pPr>
              <a:buFont typeface="Arial" charset="0"/>
              <a:buChar char="•"/>
            </a:pPr>
            <a:r>
              <a:rPr lang="en-US" sz="2800" dirty="0" smtClean="0"/>
              <a:t> The </a:t>
            </a:r>
            <a:r>
              <a:rPr lang="en-US" sz="2800" i="1" dirty="0"/>
              <a:t>Food for Profit </a:t>
            </a:r>
            <a:r>
              <a:rPr lang="en-US" sz="2800" dirty="0" smtClean="0"/>
              <a:t>and </a:t>
            </a:r>
            <a:r>
              <a:rPr lang="en-US" sz="2800" i="1" dirty="0" smtClean="0"/>
              <a:t>Managing Risk for Food Business </a:t>
            </a:r>
            <a:r>
              <a:rPr lang="en-US" sz="2800" dirty="0" smtClean="0"/>
              <a:t>programs </a:t>
            </a:r>
            <a:r>
              <a:rPr lang="en-US" sz="2800" dirty="0" smtClean="0"/>
              <a:t>addressing:</a:t>
            </a:r>
            <a:endParaRPr lang="en-US" sz="2800" dirty="0" smtClean="0"/>
          </a:p>
          <a:p>
            <a:pPr lvl="1">
              <a:buFont typeface="Calibri" pitchFamily="34" charset="0"/>
              <a:buChar char="—"/>
            </a:pPr>
            <a:r>
              <a:rPr lang="en-US" sz="2400" dirty="0" smtClean="0"/>
              <a:t>Food safety regulations and protocols</a:t>
            </a:r>
          </a:p>
          <a:p>
            <a:pPr lvl="1">
              <a:buFont typeface="Calibri" pitchFamily="34" charset="0"/>
              <a:buChar char="—"/>
            </a:pPr>
            <a:r>
              <a:rPr lang="en-US" sz="2400" dirty="0" smtClean="0"/>
              <a:t>Marketability/profitability</a:t>
            </a:r>
          </a:p>
          <a:p>
            <a:pPr>
              <a:buFont typeface="Arial" pitchFamily="34" charset="0"/>
              <a:buChar char="•"/>
            </a:pPr>
            <a:r>
              <a:rPr lang="en-US" sz="2800" dirty="0" smtClean="0"/>
              <a:t> Participant impact evaluation</a:t>
            </a:r>
          </a:p>
          <a:p>
            <a:pPr marL="914400" lvl="1" indent="-457200">
              <a:buFont typeface="Arial Narrow" panose="020B0606020202030204" pitchFamily="34" charset="0"/>
              <a:buChar char="—"/>
            </a:pPr>
            <a:r>
              <a:rPr lang="en-US" sz="2400" dirty="0" smtClean="0"/>
              <a:t>End of session</a:t>
            </a:r>
          </a:p>
          <a:p>
            <a:pPr marL="914400" lvl="1" indent="-457200">
              <a:buFont typeface="Arial Narrow" panose="020B0606020202030204" pitchFamily="34" charset="0"/>
              <a:buChar char="—"/>
            </a:pPr>
            <a:r>
              <a:rPr lang="en-US" sz="2400" dirty="0" smtClean="0"/>
              <a:t>Six months out</a:t>
            </a:r>
          </a:p>
          <a:p>
            <a:pPr marL="284163" indent="-284163">
              <a:buFont typeface="Arial" panose="020B0604020202020204" pitchFamily="34" charset="0"/>
              <a:buChar char="•"/>
            </a:pPr>
            <a:r>
              <a:rPr lang="en-US" sz="2800" dirty="0" smtClean="0"/>
              <a:t>“Taking the program home” to your community</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600" dirty="0" smtClean="0"/>
              <a:t>Our “Risk Society”</a:t>
            </a:r>
          </a:p>
        </p:txBody>
      </p:sp>
      <p:sp>
        <p:nvSpPr>
          <p:cNvPr id="16387" name="Content Placeholder 2"/>
          <p:cNvSpPr>
            <a:spLocks noGrp="1"/>
          </p:cNvSpPr>
          <p:nvPr>
            <p:ph idx="1"/>
          </p:nvPr>
        </p:nvSpPr>
        <p:spPr/>
        <p:txBody>
          <a:bodyPr/>
          <a:lstStyle/>
          <a:p>
            <a:r>
              <a:rPr lang="en-US" sz="2800" dirty="0" smtClean="0"/>
              <a:t>Modern life outcomes </a:t>
            </a:r>
            <a:r>
              <a:rPr lang="en-US" sz="2800" dirty="0" smtClean="0">
                <a:sym typeface="Wingdings" panose="05000000000000000000" pitchFamily="2" charset="2"/>
              </a:rPr>
              <a:t></a:t>
            </a:r>
            <a:r>
              <a:rPr lang="en-US" sz="2800" dirty="0" smtClean="0"/>
              <a:t>private concerns</a:t>
            </a:r>
          </a:p>
          <a:p>
            <a:r>
              <a:rPr lang="en-US" sz="2800" dirty="0" smtClean="0"/>
              <a:t>Modify consumption practices to handle risk</a:t>
            </a:r>
          </a:p>
          <a:p>
            <a:pPr lvl="1"/>
            <a:r>
              <a:rPr lang="en-US" dirty="0"/>
              <a:t>d</a:t>
            </a:r>
            <a:r>
              <a:rPr lang="en-US" dirty="0" smtClean="0"/>
              <a:t>emand for organic foods</a:t>
            </a:r>
          </a:p>
          <a:p>
            <a:pPr lvl="1"/>
            <a:r>
              <a:rPr lang="en-US" dirty="0"/>
              <a:t>d</a:t>
            </a:r>
            <a:r>
              <a:rPr lang="en-US" dirty="0" smtClean="0"/>
              <a:t>emand for foods produced locally</a:t>
            </a:r>
          </a:p>
          <a:p>
            <a:r>
              <a:rPr lang="en-US" sz="2800" dirty="0" smtClean="0"/>
              <a:t>Psychological regaining of control over the risks by knowing how/where food is made</a:t>
            </a:r>
          </a:p>
          <a:p>
            <a:pPr lvl="1"/>
            <a:endParaRPr lang="en-US" dirty="0" smtClean="0"/>
          </a:p>
          <a:p>
            <a:endParaRPr lang="en-US" dirty="0" smtClean="0"/>
          </a:p>
          <a:p>
            <a:endParaRPr lang="en-US" dirty="0" smtClean="0"/>
          </a:p>
        </p:txBody>
      </p:sp>
      <p:sp>
        <p:nvSpPr>
          <p:cNvPr id="16388" name="TextBox 3"/>
          <p:cNvSpPr txBox="1">
            <a:spLocks noChangeArrowheads="1"/>
          </p:cNvSpPr>
          <p:nvPr/>
        </p:nvSpPr>
        <p:spPr bwMode="auto">
          <a:xfrm>
            <a:off x="269875" y="5387975"/>
            <a:ext cx="8450263" cy="646113"/>
          </a:xfrm>
          <a:prstGeom prst="rect">
            <a:avLst/>
          </a:prstGeom>
          <a:noFill/>
          <a:ln w="9525">
            <a:noFill/>
            <a:miter lim="800000"/>
            <a:headEnd/>
            <a:tailEnd/>
          </a:ln>
        </p:spPr>
        <p:txBody>
          <a:bodyPr>
            <a:spAutoFit/>
          </a:bodyPr>
          <a:lstStyle/>
          <a:p>
            <a:r>
              <a:rPr lang="en-US" dirty="0"/>
              <a:t>SOURCE:  </a:t>
            </a:r>
            <a:r>
              <a:rPr lang="en-US" i="1" dirty="0"/>
              <a:t>Consumer Support for Local and Organic Foods in Ohio  </a:t>
            </a:r>
            <a:r>
              <a:rPr lang="en-US" dirty="0"/>
              <a:t>M. K. Bean, The Ohio State University (2008)</a:t>
            </a:r>
            <a:r>
              <a:rPr lang="en-US" i="1" dirty="0"/>
              <a:t>  </a:t>
            </a:r>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3600" dirty="0" smtClean="0"/>
              <a:t>Food Safety Modernization Act</a:t>
            </a:r>
          </a:p>
        </p:txBody>
      </p:sp>
      <p:sp>
        <p:nvSpPr>
          <p:cNvPr id="22531" name="Content Placeholder 2"/>
          <p:cNvSpPr>
            <a:spLocks noGrp="1"/>
          </p:cNvSpPr>
          <p:nvPr>
            <p:ph idx="1"/>
          </p:nvPr>
        </p:nvSpPr>
        <p:spPr/>
        <p:txBody>
          <a:bodyPr>
            <a:normAutofit/>
          </a:bodyPr>
          <a:lstStyle/>
          <a:p>
            <a:pPr marL="0" indent="0">
              <a:buFont typeface="Arial" charset="0"/>
              <a:buNone/>
            </a:pPr>
            <a:r>
              <a:rPr lang="en-US" sz="2800" dirty="0" smtClean="0"/>
              <a:t>Addresses food outbreak prevention at all stages:</a:t>
            </a:r>
          </a:p>
          <a:p>
            <a:r>
              <a:rPr lang="en-US" sz="2800" dirty="0" smtClean="0"/>
              <a:t>Growing food: GAPs &amp; GHPs</a:t>
            </a:r>
          </a:p>
          <a:p>
            <a:r>
              <a:rPr lang="en-US" sz="2800" dirty="0" smtClean="0"/>
              <a:t>Basic kitchen: GMPs</a:t>
            </a:r>
          </a:p>
          <a:p>
            <a:r>
              <a:rPr lang="en-US" sz="2800" dirty="0" smtClean="0"/>
              <a:t>Advanced kitchen: Hazard Analysis Critical Control Points (HACCP)</a:t>
            </a:r>
          </a:p>
          <a:p>
            <a:r>
              <a:rPr lang="en-US" sz="2800" dirty="0" smtClean="0"/>
              <a:t>Customer-focused: Allergen &amp; </a:t>
            </a:r>
            <a:r>
              <a:rPr lang="en-US" sz="2800" dirty="0"/>
              <a:t>nutrition notification </a:t>
            </a:r>
            <a:endParaRPr lang="en-US" sz="2800" dirty="0" smtClean="0"/>
          </a:p>
          <a:p>
            <a:r>
              <a:rPr lang="en-US" sz="2800" dirty="0" smtClean="0"/>
              <a:t>Thinking ahead: Pro-active recall </a:t>
            </a:r>
          </a:p>
          <a:p>
            <a:r>
              <a:rPr lang="en-US" sz="2800" dirty="0" smtClean="0"/>
              <a:t>Final step: Adequate insurance coverage</a:t>
            </a:r>
            <a:endParaRPr lang="en-US" sz="2800" dirty="0"/>
          </a:p>
          <a:p>
            <a:endParaRPr lang="en-US" dirty="0" smtClean="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3600" dirty="0" smtClean="0"/>
              <a:t>Food Safety Programs </a:t>
            </a:r>
            <a:r>
              <a:rPr lang="en-US" sz="3600" dirty="0" smtClean="0"/>
              <a:t>– GAPs/GHPs</a:t>
            </a:r>
            <a:endParaRPr lang="en-US" sz="3600" dirty="0" smtClean="0"/>
          </a:p>
        </p:txBody>
      </p:sp>
      <p:sp>
        <p:nvSpPr>
          <p:cNvPr id="18435" name="Rectangle 3"/>
          <p:cNvSpPr>
            <a:spLocks noGrp="1" noChangeArrowheads="1"/>
          </p:cNvSpPr>
          <p:nvPr>
            <p:ph idx="1"/>
          </p:nvPr>
        </p:nvSpPr>
        <p:spPr/>
        <p:txBody>
          <a:bodyPr/>
          <a:lstStyle/>
          <a:p>
            <a:pPr eaLnBrk="1" hangingPunct="1">
              <a:buNone/>
            </a:pPr>
            <a:r>
              <a:rPr lang="en-US" sz="2800" dirty="0" smtClean="0"/>
              <a:t>GAPs/GHPs </a:t>
            </a:r>
            <a:r>
              <a:rPr lang="en-US" sz="2800" dirty="0" smtClean="0"/>
              <a:t>- Good Agricultural Practices/Good Handling Practices</a:t>
            </a:r>
          </a:p>
          <a:p>
            <a:pPr eaLnBrk="1" hangingPunct="1"/>
            <a:r>
              <a:rPr lang="en-US" sz="2800" dirty="0" smtClean="0"/>
              <a:t>Applies to:</a:t>
            </a:r>
          </a:p>
          <a:p>
            <a:pPr lvl="1"/>
            <a:r>
              <a:rPr lang="en-US" sz="2400" dirty="0" smtClean="0"/>
              <a:t>Growers and direct marketers</a:t>
            </a:r>
          </a:p>
          <a:p>
            <a:pPr lvl="1" eaLnBrk="1" hangingPunct="1"/>
            <a:r>
              <a:rPr lang="en-US" sz="2400" dirty="0" smtClean="0"/>
              <a:t>Manufacturers, buying from growers</a:t>
            </a:r>
          </a:p>
          <a:p>
            <a:r>
              <a:rPr lang="en-US" sz="2800" dirty="0" smtClean="0"/>
              <a:t>Improves farm products’ quality and safety</a:t>
            </a:r>
          </a:p>
          <a:p>
            <a:r>
              <a:rPr lang="en-US" sz="2800" dirty="0" smtClean="0"/>
              <a:t>Focuses on</a:t>
            </a:r>
          </a:p>
          <a:p>
            <a:pPr lvl="1"/>
            <a:r>
              <a:rPr lang="en-US" sz="2400" dirty="0" smtClean="0"/>
              <a:t>“Clean Soil”		</a:t>
            </a:r>
            <a:r>
              <a:rPr lang="en-US" sz="2400" dirty="0" smtClean="0">
                <a:latin typeface="Arial Narrow"/>
              </a:rPr>
              <a:t>―</a:t>
            </a:r>
            <a:r>
              <a:rPr lang="en-US" sz="2400" dirty="0" smtClean="0"/>
              <a:t> “Clean Hands”</a:t>
            </a:r>
          </a:p>
          <a:p>
            <a:pPr lvl="1"/>
            <a:r>
              <a:rPr lang="en-US" sz="2400" dirty="0" smtClean="0"/>
              <a:t>“Clean Water”		</a:t>
            </a:r>
            <a:r>
              <a:rPr lang="en-US" sz="2400" dirty="0" smtClean="0">
                <a:latin typeface="Arial Narrow"/>
              </a:rPr>
              <a:t>―</a:t>
            </a:r>
            <a:r>
              <a:rPr lang="en-US" sz="2400" dirty="0" smtClean="0"/>
              <a:t> “Clean Surfaces”</a:t>
            </a:r>
          </a:p>
          <a:p>
            <a:endParaRPr lang="en-US" dirty="0" smtClean="0"/>
          </a:p>
          <a:p>
            <a:pPr lvl="1" eaLnBrk="1" hangingPunct="1">
              <a:buNone/>
            </a:pPr>
            <a:endParaRPr lang="en-US" dirty="0" smtClean="0"/>
          </a:p>
        </p:txBody>
      </p:sp>
      <p:sp>
        <p:nvSpPr>
          <p:cNvPr id="2" name="TextBox 1"/>
          <p:cNvSpPr txBox="1"/>
          <p:nvPr/>
        </p:nvSpPr>
        <p:spPr>
          <a:xfrm>
            <a:off x="762000" y="5883079"/>
            <a:ext cx="7239000" cy="369332"/>
          </a:xfrm>
          <a:prstGeom prst="rect">
            <a:avLst/>
          </a:prstGeom>
          <a:noFill/>
        </p:spPr>
        <p:txBody>
          <a:bodyPr wrap="square" rtlCol="0">
            <a:spAutoFit/>
          </a:bodyPr>
          <a:lstStyle/>
          <a:p>
            <a:r>
              <a:rPr lang="en-US" u="sng" dirty="0">
                <a:hlinkClick r:id="rId4"/>
              </a:rPr>
              <a:t>http://extension.psu.edu/food/safety/farm</a:t>
            </a:r>
            <a:endParaRPr lang="en-US" dirty="0"/>
          </a:p>
        </p:txBody>
      </p:sp>
    </p:spTree>
    <p:custDataLst>
      <p:tags r:id="rId1"/>
    </p:custDataLst>
    <p:extLst>
      <p:ext uri="{BB962C8B-B14F-4D97-AF65-F5344CB8AC3E}">
        <p14:creationId xmlns:p14="http://schemas.microsoft.com/office/powerpoint/2010/main" val="2516519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Food Safety Program -- GMPs</a:t>
            </a:r>
            <a:endParaRPr lang="en-US" sz="3600" dirty="0"/>
          </a:p>
        </p:txBody>
      </p:sp>
      <p:sp>
        <p:nvSpPr>
          <p:cNvPr id="3" name="Content Placeholder 2"/>
          <p:cNvSpPr>
            <a:spLocks noGrp="1"/>
          </p:cNvSpPr>
          <p:nvPr>
            <p:ph idx="1"/>
          </p:nvPr>
        </p:nvSpPr>
        <p:spPr>
          <a:xfrm>
            <a:off x="644022" y="1828800"/>
            <a:ext cx="8114123" cy="4581436"/>
          </a:xfrm>
        </p:spPr>
        <p:txBody>
          <a:bodyPr>
            <a:normAutofit lnSpcReduction="10000"/>
          </a:bodyPr>
          <a:lstStyle/>
          <a:p>
            <a:pPr marL="0" indent="0">
              <a:buNone/>
            </a:pPr>
            <a:r>
              <a:rPr lang="en-US" sz="2800" dirty="0" smtClean="0"/>
              <a:t>All food manufactured </a:t>
            </a:r>
            <a:r>
              <a:rPr lang="en-US" sz="2800" dirty="0"/>
              <a:t>in a sanitary environment adhering to Good Manufacturing Practices (GMPs)- </a:t>
            </a:r>
            <a:r>
              <a:rPr lang="en-US" sz="2800" dirty="0" smtClean="0"/>
              <a:t>21Code of Federal Regulations, </a:t>
            </a:r>
            <a:r>
              <a:rPr lang="en-US" sz="2800" dirty="0"/>
              <a:t>Part 110</a:t>
            </a:r>
          </a:p>
          <a:p>
            <a:pPr lvl="1"/>
            <a:r>
              <a:rPr lang="en-US" sz="2400" dirty="0"/>
              <a:t>Process controls (proper cooking time and temperature)</a:t>
            </a:r>
          </a:p>
          <a:p>
            <a:pPr lvl="1"/>
            <a:r>
              <a:rPr lang="en-US" sz="2400" dirty="0"/>
              <a:t>Ingredient handling/storage</a:t>
            </a:r>
          </a:p>
          <a:p>
            <a:pPr lvl="1"/>
            <a:r>
              <a:rPr lang="en-US" sz="2400" dirty="0"/>
              <a:t>Pest control</a:t>
            </a:r>
          </a:p>
          <a:p>
            <a:pPr lvl="1"/>
            <a:r>
              <a:rPr lang="en-US" sz="2400" dirty="0"/>
              <a:t>Cleaning and sanitation</a:t>
            </a:r>
          </a:p>
          <a:p>
            <a:pPr lvl="1"/>
            <a:r>
              <a:rPr lang="en-US" sz="2400" dirty="0"/>
              <a:t>Sanitary equipment and utensil design</a:t>
            </a:r>
          </a:p>
          <a:p>
            <a:pPr lvl="1"/>
            <a:r>
              <a:rPr lang="en-US" sz="2400" dirty="0"/>
              <a:t>Allergen control</a:t>
            </a:r>
          </a:p>
          <a:p>
            <a:pPr lvl="1"/>
            <a:r>
              <a:rPr lang="en-US" sz="2400" dirty="0"/>
              <a:t>Personal hygiene</a:t>
            </a:r>
          </a:p>
          <a:p>
            <a:pPr marL="0" indent="0">
              <a:buNone/>
            </a:pPr>
            <a:endParaRPr lang="en-US" dirty="0"/>
          </a:p>
        </p:txBody>
      </p:sp>
      <p:pic>
        <p:nvPicPr>
          <p:cNvPr id="4" name="Picture 3" descr="wooden spoon.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6856358" y="3971485"/>
            <a:ext cx="2331638" cy="1720749"/>
          </a:xfrm>
          <a:prstGeom prst="rect">
            <a:avLst/>
          </a:prstGeom>
          <a:ln>
            <a:noFill/>
          </a:ln>
          <a:effectLst>
            <a:softEdge rad="112500"/>
          </a:effectLst>
        </p:spPr>
      </p:pic>
      <p:sp>
        <p:nvSpPr>
          <p:cNvPr id="5" name="&quot;No&quot; Symbol 4"/>
          <p:cNvSpPr/>
          <p:nvPr/>
        </p:nvSpPr>
        <p:spPr>
          <a:xfrm>
            <a:off x="6900355" y="3666040"/>
            <a:ext cx="2243643" cy="2444011"/>
          </a:xfrm>
          <a:prstGeom prst="noSmoking">
            <a:avLst>
              <a:gd name="adj" fmla="val 9713"/>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prstClr val="black"/>
              </a:solidFill>
            </a:endParaRPr>
          </a:p>
        </p:txBody>
      </p:sp>
    </p:spTree>
    <p:extLst>
      <p:ext uri="{BB962C8B-B14F-4D97-AF65-F5344CB8AC3E}">
        <p14:creationId xmlns:p14="http://schemas.microsoft.com/office/powerpoint/2010/main" val="119704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44022" y="880926"/>
            <a:ext cx="8112599" cy="731838"/>
          </a:xfrm>
        </p:spPr>
        <p:txBody>
          <a:bodyPr/>
          <a:lstStyle/>
          <a:p>
            <a:pPr eaLnBrk="1" hangingPunct="1"/>
            <a:r>
              <a:rPr lang="en-US" sz="3600" dirty="0" smtClean="0"/>
              <a:t>Food Safety Programs - HACCP</a:t>
            </a:r>
          </a:p>
        </p:txBody>
      </p:sp>
      <p:sp>
        <p:nvSpPr>
          <p:cNvPr id="18435" name="Rectangle 3"/>
          <p:cNvSpPr>
            <a:spLocks noGrp="1" noChangeArrowheads="1"/>
          </p:cNvSpPr>
          <p:nvPr>
            <p:ph idx="1"/>
          </p:nvPr>
        </p:nvSpPr>
        <p:spPr>
          <a:xfrm>
            <a:off x="644022" y="1612764"/>
            <a:ext cx="8114123" cy="4677156"/>
          </a:xfrm>
        </p:spPr>
        <p:txBody>
          <a:bodyPr>
            <a:normAutofit lnSpcReduction="10000"/>
          </a:bodyPr>
          <a:lstStyle/>
          <a:p>
            <a:r>
              <a:rPr lang="en-US" sz="2800" dirty="0" smtClean="0"/>
              <a:t>Conduct </a:t>
            </a:r>
            <a:r>
              <a:rPr lang="en-US" sz="2800" dirty="0"/>
              <a:t>hazard analysis, determine Critical Control Points (CCPs), establish Critical Limits, monitor for CCPs, mitigate problems, record activities.</a:t>
            </a:r>
          </a:p>
          <a:p>
            <a:pPr eaLnBrk="1" hangingPunct="1"/>
            <a:r>
              <a:rPr lang="en-US" sz="2800" dirty="0" smtClean="0"/>
              <a:t>Applies to:</a:t>
            </a:r>
          </a:p>
          <a:p>
            <a:pPr lvl="1"/>
            <a:r>
              <a:rPr lang="en-US" sz="2400" dirty="0" smtClean="0"/>
              <a:t>Processors or wholesalers of meat, seafood, or juice </a:t>
            </a:r>
          </a:p>
          <a:p>
            <a:pPr lvl="1"/>
            <a:r>
              <a:rPr lang="en-US" sz="2400" dirty="0" smtClean="0"/>
              <a:t>Businesses using preservation processes to increase the shelf-life of the food (including acidification, preservatives, vacuum packing or ROP)</a:t>
            </a:r>
          </a:p>
          <a:p>
            <a:pPr lvl="1"/>
            <a:r>
              <a:rPr lang="en-US" sz="2400" dirty="0" smtClean="0"/>
              <a:t>Facilities registered with FDA that do not have exemption status (regulations implemented as part of FSMA)</a:t>
            </a:r>
          </a:p>
          <a:p>
            <a:pPr>
              <a:buNone/>
            </a:pPr>
            <a:endParaRPr lang="en-US" dirty="0" smtClean="0"/>
          </a:p>
        </p:txBody>
      </p:sp>
    </p:spTree>
    <p:custDataLst>
      <p:tags r:id="rId1"/>
    </p:custDataLst>
    <p:extLst>
      <p:ext uri="{BB962C8B-B14F-4D97-AF65-F5344CB8AC3E}">
        <p14:creationId xmlns:p14="http://schemas.microsoft.com/office/powerpoint/2010/main" val="1464532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46230" y="990600"/>
            <a:ext cx="8458200" cy="762000"/>
          </a:xfrm>
          <a:noFill/>
        </p:spPr>
        <p:txBody>
          <a:bodyPr/>
          <a:lstStyle/>
          <a:p>
            <a:pPr eaLnBrk="1" hangingPunct="1">
              <a:lnSpc>
                <a:spcPct val="75000"/>
              </a:lnSpc>
            </a:pPr>
            <a:r>
              <a:rPr lang="en-US" sz="3600" dirty="0" smtClean="0">
                <a:solidFill>
                  <a:schemeClr val="tx1"/>
                </a:solidFill>
              </a:rPr>
              <a:t>Food Safety Programs – Allergen 							</a:t>
            </a:r>
            <a:r>
              <a:rPr lang="en-US" sz="3600" dirty="0" smtClean="0">
                <a:solidFill>
                  <a:schemeClr val="tx1"/>
                </a:solidFill>
              </a:rPr>
              <a:t>							Notification</a:t>
            </a:r>
            <a:endParaRPr lang="en-US" sz="3600" dirty="0" smtClean="0">
              <a:solidFill>
                <a:schemeClr val="tx1"/>
              </a:solidFill>
            </a:endParaRPr>
          </a:p>
        </p:txBody>
      </p:sp>
      <p:sp>
        <p:nvSpPr>
          <p:cNvPr id="3" name="Content Placeholder 2"/>
          <p:cNvSpPr>
            <a:spLocks noGrp="1"/>
          </p:cNvSpPr>
          <p:nvPr>
            <p:ph idx="1"/>
          </p:nvPr>
        </p:nvSpPr>
        <p:spPr>
          <a:xfrm>
            <a:off x="346230" y="1864895"/>
            <a:ext cx="8797770" cy="5221705"/>
          </a:xfrm>
          <a:ln w="12700"/>
        </p:spPr>
        <p:txBody>
          <a:bodyPr>
            <a:normAutofit/>
          </a:bodyPr>
          <a:lstStyle/>
          <a:p>
            <a:r>
              <a:rPr lang="en-US" sz="2800" dirty="0" smtClean="0"/>
              <a:t>&gt;160 </a:t>
            </a:r>
            <a:r>
              <a:rPr lang="en-US" sz="2800" dirty="0" smtClean="0"/>
              <a:t>foods recorded causing allergic </a:t>
            </a:r>
            <a:r>
              <a:rPr lang="en-US" sz="2800" dirty="0" smtClean="0"/>
              <a:t>reactions </a:t>
            </a:r>
          </a:p>
          <a:p>
            <a:r>
              <a:rPr lang="en-US" sz="2800" dirty="0" smtClean="0"/>
              <a:t>“Big </a:t>
            </a:r>
            <a:r>
              <a:rPr lang="en-US" sz="2800" dirty="0" smtClean="0"/>
              <a:t>8” allergens </a:t>
            </a:r>
            <a:r>
              <a:rPr lang="en-US" sz="2800" dirty="0"/>
              <a:t> </a:t>
            </a:r>
            <a:r>
              <a:rPr lang="en-US" sz="2800" dirty="0" smtClean="0"/>
              <a:t>are the focus of Food Allergen Labeling and Customer Protection Act of 2004:</a:t>
            </a:r>
          </a:p>
          <a:p>
            <a:endParaRPr lang="en-US" sz="2400" dirty="0"/>
          </a:p>
          <a:p>
            <a:endParaRPr lang="en-US" sz="2400" dirty="0" smtClean="0"/>
          </a:p>
          <a:p>
            <a:endParaRPr lang="en-US" sz="2400" dirty="0"/>
          </a:p>
          <a:p>
            <a:endParaRPr lang="en-US" sz="2400" dirty="0" smtClean="0"/>
          </a:p>
          <a:p>
            <a:r>
              <a:rPr lang="en-US" sz="2800" dirty="0" smtClean="0"/>
              <a:t>Protect consumer by proper labeling and </a:t>
            </a:r>
            <a:r>
              <a:rPr lang="en-US" sz="2800" dirty="0" smtClean="0"/>
              <a:t>use </a:t>
            </a:r>
            <a:r>
              <a:rPr lang="en-US" sz="2800" dirty="0" smtClean="0"/>
              <a:t>GMPs to prevent cross contamination to other foods</a:t>
            </a:r>
          </a:p>
        </p:txBody>
      </p:sp>
      <p:sp>
        <p:nvSpPr>
          <p:cNvPr id="6" name="TextBox 5"/>
          <p:cNvSpPr txBox="1"/>
          <p:nvPr/>
        </p:nvSpPr>
        <p:spPr>
          <a:xfrm>
            <a:off x="984643" y="3543890"/>
            <a:ext cx="3248005" cy="1569660"/>
          </a:xfrm>
          <a:prstGeom prst="rect">
            <a:avLst/>
          </a:prstGeom>
          <a:noFill/>
        </p:spPr>
        <p:txBody>
          <a:bodyPr wrap="none" rtlCol="0">
            <a:spAutoFit/>
          </a:bodyPr>
          <a:lstStyle/>
          <a:p>
            <a:pPr marL="285750" indent="-285750">
              <a:buFontTx/>
              <a:buChar char="-"/>
            </a:pPr>
            <a:r>
              <a:rPr lang="en-US" sz="2400" dirty="0" smtClean="0">
                <a:latin typeface="+mn-lt"/>
              </a:rPr>
              <a:t>Peanuts</a:t>
            </a:r>
          </a:p>
          <a:p>
            <a:pPr marL="285750" indent="-285750">
              <a:buFontTx/>
              <a:buChar char="-"/>
            </a:pPr>
            <a:r>
              <a:rPr lang="en-US" sz="2400" dirty="0" smtClean="0">
                <a:latin typeface="+mn-lt"/>
              </a:rPr>
              <a:t>Tree Nuts</a:t>
            </a:r>
          </a:p>
          <a:p>
            <a:pPr marL="285750" indent="-285750">
              <a:buFontTx/>
              <a:buChar char="-"/>
            </a:pPr>
            <a:r>
              <a:rPr lang="en-US" sz="2400" dirty="0" smtClean="0">
                <a:latin typeface="+mn-lt"/>
              </a:rPr>
              <a:t>Crustacean shellfish</a:t>
            </a:r>
          </a:p>
          <a:p>
            <a:pPr marL="285750" indent="-285750">
              <a:buFontTx/>
              <a:buChar char="-"/>
            </a:pPr>
            <a:r>
              <a:rPr lang="en-US" sz="2400" dirty="0" smtClean="0">
                <a:latin typeface="+mn-lt"/>
              </a:rPr>
              <a:t>Fish</a:t>
            </a:r>
            <a:endParaRPr lang="en-US" sz="2400" dirty="0">
              <a:latin typeface="+mn-lt"/>
            </a:endParaRPr>
          </a:p>
        </p:txBody>
      </p:sp>
      <p:sp>
        <p:nvSpPr>
          <p:cNvPr id="7" name="TextBox 6"/>
          <p:cNvSpPr txBox="1"/>
          <p:nvPr/>
        </p:nvSpPr>
        <p:spPr>
          <a:xfrm>
            <a:off x="4575330" y="3543890"/>
            <a:ext cx="1362874" cy="1569660"/>
          </a:xfrm>
          <a:prstGeom prst="rect">
            <a:avLst/>
          </a:prstGeom>
          <a:noFill/>
        </p:spPr>
        <p:txBody>
          <a:bodyPr wrap="none" rtlCol="0">
            <a:spAutoFit/>
          </a:bodyPr>
          <a:lstStyle/>
          <a:p>
            <a:pPr marL="285750" indent="-285750">
              <a:buFontTx/>
              <a:buChar char="-"/>
            </a:pPr>
            <a:r>
              <a:rPr lang="en-US" sz="2400" dirty="0" smtClean="0">
                <a:latin typeface="+mn-lt"/>
              </a:rPr>
              <a:t>Eggs</a:t>
            </a:r>
          </a:p>
          <a:p>
            <a:pPr marL="285750" indent="-285750">
              <a:buFontTx/>
              <a:buChar char="-"/>
            </a:pPr>
            <a:r>
              <a:rPr lang="en-US" sz="2400" dirty="0" smtClean="0">
                <a:latin typeface="+mn-lt"/>
              </a:rPr>
              <a:t>Dairy</a:t>
            </a:r>
          </a:p>
          <a:p>
            <a:pPr marL="285750" indent="-285750">
              <a:buFontTx/>
              <a:buChar char="-"/>
            </a:pPr>
            <a:r>
              <a:rPr lang="en-US" sz="2400" dirty="0" smtClean="0">
                <a:latin typeface="+mn-lt"/>
              </a:rPr>
              <a:t>Wheat</a:t>
            </a:r>
          </a:p>
          <a:p>
            <a:pPr marL="285750" indent="-285750">
              <a:buFontTx/>
              <a:buChar char="-"/>
            </a:pPr>
            <a:r>
              <a:rPr lang="en-US" sz="2400" dirty="0" smtClean="0">
                <a:latin typeface="+mn-lt"/>
              </a:rPr>
              <a:t>Soy</a:t>
            </a:r>
            <a:endParaRPr lang="en-US" sz="2400" dirty="0">
              <a:latin typeface="+mn-lt"/>
            </a:endParaRPr>
          </a:p>
        </p:txBody>
      </p:sp>
      <p:pic>
        <p:nvPicPr>
          <p:cNvPr id="1026" name="Picture 2" descr="C:\Users\mwb124\AppData\Local\Microsoft\Windows\Temporary Internet Files\Content.IE5\6YSUA8M0\MP90031373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7857" y="3726660"/>
            <a:ext cx="1828800" cy="1204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8891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PSU_16-9_Template">
  <a:themeElements>
    <a:clrScheme name="PSU Extention">
      <a:dk1>
        <a:srgbClr val="1A1718"/>
      </a:dk1>
      <a:lt1>
        <a:srgbClr val="FFFFFF"/>
      </a:lt1>
      <a:dk2>
        <a:srgbClr val="5B5B5B"/>
      </a:dk2>
      <a:lt2>
        <a:srgbClr val="F1F1F1"/>
      </a:lt2>
      <a:accent1>
        <a:srgbClr val="172F68"/>
      </a:accent1>
      <a:accent2>
        <a:srgbClr val="769AC7"/>
      </a:accent2>
      <a:accent3>
        <a:srgbClr val="98D3C1"/>
      </a:accent3>
      <a:accent4>
        <a:srgbClr val="F2B6B7"/>
      </a:accent4>
      <a:accent5>
        <a:srgbClr val="D7D7CD"/>
      </a:accent5>
      <a:accent6>
        <a:srgbClr val="F1F1F1"/>
      </a:accent6>
      <a:hlink>
        <a:srgbClr val="1BA8C2"/>
      </a:hlink>
      <a:folHlink>
        <a:srgbClr val="C265B2"/>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ln w="19050" cmpd="sng">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7609</TotalTime>
  <Words>4733</Words>
  <Application>Microsoft Office PowerPoint</Application>
  <PresentationFormat>On-screen Show (4:3)</PresentationFormat>
  <Paragraphs>349</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PSU_16-9_Template</vt:lpstr>
      <vt:lpstr>Assisting Women and Beginning Farmers to Mitigate Legal, Production and Market Risks of Adding Value in the FSMA Environment</vt:lpstr>
      <vt:lpstr>PowerPoint Presentation</vt:lpstr>
      <vt:lpstr>Agenda</vt:lpstr>
      <vt:lpstr>Our “Risk Society”</vt:lpstr>
      <vt:lpstr>Food Safety Modernization Act</vt:lpstr>
      <vt:lpstr>Food Safety Programs – GAPs/GHPs</vt:lpstr>
      <vt:lpstr>Food Safety Program -- GMPs</vt:lpstr>
      <vt:lpstr>Food Safety Programs - HACCP</vt:lpstr>
      <vt:lpstr>Food Safety Programs – Allergen               Notification</vt:lpstr>
      <vt:lpstr>Food Safety Programs – Recall Plans</vt:lpstr>
      <vt:lpstr>Adequate Insurance Coverage</vt:lpstr>
      <vt:lpstr>Costs of FSMA Compliance</vt:lpstr>
      <vt:lpstr>Food for Profit™: A Branded Program</vt:lpstr>
      <vt:lpstr>FSMA-related Workshop Content </vt:lpstr>
      <vt:lpstr>Impact of Food for Profit</vt:lpstr>
      <vt:lpstr>Composition of FFP Participants</vt:lpstr>
      <vt:lpstr>Importance: Food Safety Protocols</vt:lpstr>
      <vt:lpstr>Impacts of Risk Management Strategy Education</vt:lpstr>
      <vt:lpstr>Extended Impact of Food for Profit</vt:lpstr>
      <vt:lpstr>PowerPoint Presentation</vt:lpstr>
      <vt:lpstr>Risk Management Steps: Intermediate Impact</vt:lpstr>
      <vt:lpstr>Proactive FSMA Compliance </vt:lpstr>
      <vt:lpstr>Taking Food for Profit™ Home</vt:lpstr>
    </vt:vector>
  </TitlesOfParts>
  <Company>Young Ideas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Martin Ruegenberg</dc:creator>
  <cp:lastModifiedBy>Winifred Williams Mc Gee</cp:lastModifiedBy>
  <cp:revision>265</cp:revision>
  <dcterms:created xsi:type="dcterms:W3CDTF">2015-06-12T08:36:21Z</dcterms:created>
  <dcterms:modified xsi:type="dcterms:W3CDTF">2016-04-20T18:16:44Z</dcterms:modified>
</cp:coreProperties>
</file>