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683" r:id="rId3"/>
  </p:sldMasterIdLst>
  <p:notesMasterIdLst>
    <p:notesMasterId r:id="rId3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Lst>
  <p:sldSz cx="9144000" cy="5143500" type="screen16x9"/>
  <p:notesSz cx="6858000" cy="9144000"/>
  <p:embeddedFontLst>
    <p:embeddedFont>
      <p:font typeface="Roboto" panose="02000000000000000000" pitchFamily="2" charset="0"/>
      <p:regular r:id="rId31"/>
      <p:bold r:id="rId32"/>
      <p:italic r:id="rId33"/>
      <p:boldItalic r:id="rId34"/>
    </p:embeddedFont>
    <p:embeddedFont>
      <p:font typeface="Roboto Slab" pitchFamily="2" charset="0"/>
      <p:regular r:id="rId35"/>
      <p:bold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4731"/>
  </p:normalViewPr>
  <p:slideViewPr>
    <p:cSldViewPr snapToGrid="0">
      <p:cViewPr varScale="1">
        <p:scale>
          <a:sx n="100" d="100"/>
          <a:sy n="100" d="100"/>
        </p:scale>
        <p:origin x="2152"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font" Target="fonts/font4.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3.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3766c2301b_2_4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3766c2301b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200">
                <a:solidFill>
                  <a:srgbClr val="1F1F1F"/>
                </a:solidFill>
                <a:highlight>
                  <a:srgbClr val="FDF6F1"/>
                </a:highlight>
              </a:rPr>
              <a:t>Oyster mushrooms come in several distinct types and each one of them is packed with antioxidants, vitamins, and minerals to keep your body healthy and defend against disease.  Here’s everything you need to know about oyster mushroom benefits, other medicinal mushrooms, and how to include more oyster mushrooms in your diet.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f910e92b66_1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f910e92b66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f910e92b66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f910e92b66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3766c2301b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3766c2301b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f910e92b6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f910e92b6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When winter temps dropped, we partnered with APE Aquaponics at their indoor location and built a year round mushroom grow facility.</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3766c2301b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3766c2301b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f910e92b66_1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f910e92b66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f910e92b66_1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f910e92b66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f910e92b66_1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f910e92b66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3766c2301b_7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3766c2301b_7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What to do with the spent mushroom substrate?  Closing our loop by returning the wood substrate and fungi mycelium to the farm as a soil amendment. </a:t>
            </a:r>
            <a:endParaRPr>
              <a:solidFill>
                <a:schemeClr val="dk1"/>
              </a:solidFill>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f910e92b66_1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f910e92b66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c78225229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c78225229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f910e92b66_1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f910e92b66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3766c2301b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3766c2301b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f910e92b66_1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f910e92b66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f910e92b66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f910e92b66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What to do with the spent mushroom substrate?  Closing our loop by returning the wood substrate and fungi mycelium to the farm as a soil amendment.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3766c2301b_7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3766c2301b_7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The benefits of our efforts are evident in the increased soil life and organic matter.  Cover crop of Japanese Millet blend in 2020.  Spent Mushrooms fruiting in the field.</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3766c2301b_7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3766c2301b_7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 2022 we formed a partnership with other farmers to replace several lost markets in our area.  Local Source market was born in April providing a year round online farmers market with over 20 producers and weekly orders with a Downtown or Newburgh Pickup.  Delivery service is coming soon.  </a:t>
            </a:r>
            <a:r>
              <a:rPr lang="en"/>
              <a:t>Our mushroom </a:t>
            </a:r>
            <a:r>
              <a:rPr lang="en" dirty="0"/>
              <a:t>grow moved into a new location in the downtown building.  </a:t>
            </a:r>
            <a:r>
              <a:rPr lang="en" dirty="0">
                <a:solidFill>
                  <a:schemeClr val="dk1"/>
                </a:solidFill>
              </a:rPr>
              <a:t>We are proud to offer many of our produce in Eco Friendly recyclable boxes now.  </a:t>
            </a:r>
            <a:r>
              <a:rPr lang="en" dirty="0"/>
              <a:t>The future looks promising to build more farm entrepreneurs and help other beginning farmers navigate the opportunities to provide fresh, local products for our community.  </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3766c2301b_7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23766c2301b_7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You will find our produce at Pangea Kitchen, Copper House, Entwined, Cleo’s Bakery, Belly of the Wolf, Fischer Farms, Grounded, Butcher &amp; Barrel, and Old Fashioned Butcher Shoppe Newburgh.  </a:t>
            </a:r>
            <a:endParaRPr sz="12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06a8aa439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306a8aa439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chemeClr val="dk1"/>
                </a:solidFill>
              </a:rPr>
              <a:t>We have been growing fresh, local produce year round at our farm in Paradise since 2016.  Tomatoes and leafy greens are our main crops.  Braising mixes and Edible Flowers are sold for a Snout to Tail vegetable use of all edible parts.</a:t>
            </a:r>
            <a:endParaRPr sz="18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3766c2301b_2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3766c2301b_2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3766c2301b_2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3766c2301b_2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chemeClr val="dk1"/>
                </a:solidFill>
              </a:rPr>
              <a:t>We grew and foraged mushrooms for over 15 years and decided to provide mushrooms to our Fall CSA members 2020.  . Our experience with fruiting Shiitake logs in our tunnels helped us in designing a low tech mushroom grow.  </a:t>
            </a:r>
            <a:endParaRPr sz="18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3766c2301b_2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3766c2301b_2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3766c2301b_2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3766c2301b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06a8aa4390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06a8aa4390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Our 2021 Purdue Small Farm Poster Presentation on a Low Tech Caterpillar Tunnel Mushroom Grow</a:t>
            </a:r>
            <a:endParaRPr sz="18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3766c2301b_7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3766c2301b_7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When winter temps dropped, we partnered with APE Aquaponics at their indoor location and built a year round mushroom grow facility.</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9"/>
        <p:cNvGrpSpPr/>
        <p:nvPr/>
      </p:nvGrpSpPr>
      <p:grpSpPr>
        <a:xfrm>
          <a:off x="0" y="0"/>
          <a:ext cx="0" cy="0"/>
          <a:chOff x="0" y="0"/>
          <a:chExt cx="0" cy="0"/>
        </a:xfrm>
      </p:grpSpPr>
      <p:sp>
        <p:nvSpPr>
          <p:cNvPr id="100" name="Google Shape;100;p26"/>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01" name="Google Shape;101;p26"/>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02" name="Google Shape;102;p26"/>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03" name="Google Shape;103;p26"/>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04" name="Google Shape;104;p26"/>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05" name="Google Shape;105;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cxnSp>
        <p:nvCxnSpPr>
          <p:cNvPr id="107" name="Google Shape;107;p27"/>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08" name="Google Shape;108;p27"/>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09" name="Google Shape;109;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0"/>
        <p:cNvGrpSpPr/>
        <p:nvPr/>
      </p:nvGrpSpPr>
      <p:grpSpPr>
        <a:xfrm>
          <a:off x="0" y="0"/>
          <a:ext cx="0" cy="0"/>
          <a:chOff x="0" y="0"/>
          <a:chExt cx="0" cy="0"/>
        </a:xfrm>
      </p:grpSpPr>
      <p:cxnSp>
        <p:nvCxnSpPr>
          <p:cNvPr id="111" name="Google Shape;111;p28"/>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112" name="Google Shape;112;p2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3" name="Google Shape;113;p28"/>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14" name="Google Shape;114;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5"/>
        <p:cNvGrpSpPr/>
        <p:nvPr/>
      </p:nvGrpSpPr>
      <p:grpSpPr>
        <a:xfrm>
          <a:off x="0" y="0"/>
          <a:ext cx="0" cy="0"/>
          <a:chOff x="0" y="0"/>
          <a:chExt cx="0" cy="0"/>
        </a:xfrm>
      </p:grpSpPr>
      <p:cxnSp>
        <p:nvCxnSpPr>
          <p:cNvPr id="116" name="Google Shape;116;p29"/>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117" name="Google Shape;117;p2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8" name="Google Shape;118;p29"/>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19" name="Google Shape;119;p29"/>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20" name="Google Shape;120;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1"/>
        <p:cNvGrpSpPr/>
        <p:nvPr/>
      </p:nvGrpSpPr>
      <p:grpSpPr>
        <a:xfrm>
          <a:off x="0" y="0"/>
          <a:ext cx="0" cy="0"/>
          <a:chOff x="0" y="0"/>
          <a:chExt cx="0" cy="0"/>
        </a:xfrm>
      </p:grpSpPr>
      <p:sp>
        <p:nvSpPr>
          <p:cNvPr id="122" name="Google Shape;122;p3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23" name="Google Shape;123;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4"/>
        <p:cNvGrpSpPr/>
        <p:nvPr/>
      </p:nvGrpSpPr>
      <p:grpSpPr>
        <a:xfrm>
          <a:off x="0" y="0"/>
          <a:ext cx="0" cy="0"/>
          <a:chOff x="0" y="0"/>
          <a:chExt cx="0" cy="0"/>
        </a:xfrm>
      </p:grpSpPr>
      <p:cxnSp>
        <p:nvCxnSpPr>
          <p:cNvPr id="125" name="Google Shape;125;p31"/>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126" name="Google Shape;126;p31"/>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27" name="Google Shape;127;p31"/>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28" name="Google Shape;128;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9"/>
        <p:cNvGrpSpPr/>
        <p:nvPr/>
      </p:nvGrpSpPr>
      <p:grpSpPr>
        <a:xfrm>
          <a:off x="0" y="0"/>
          <a:ext cx="0" cy="0"/>
          <a:chOff x="0" y="0"/>
          <a:chExt cx="0" cy="0"/>
        </a:xfrm>
      </p:grpSpPr>
      <p:sp>
        <p:nvSpPr>
          <p:cNvPr id="130" name="Google Shape;130;p32"/>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1" name="Google Shape;131;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2"/>
        <p:cNvGrpSpPr/>
        <p:nvPr/>
      </p:nvGrpSpPr>
      <p:grpSpPr>
        <a:xfrm>
          <a:off x="0" y="0"/>
          <a:ext cx="0" cy="0"/>
          <a:chOff x="0" y="0"/>
          <a:chExt cx="0" cy="0"/>
        </a:xfrm>
      </p:grpSpPr>
      <p:sp>
        <p:nvSpPr>
          <p:cNvPr id="133" name="Google Shape;133;p33"/>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4" name="Google Shape;134;p33"/>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135" name="Google Shape;135;p33"/>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136" name="Google Shape;136;p33"/>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137" name="Google Shape;137;p3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38" name="Google Shape;138;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9"/>
        <p:cNvGrpSpPr/>
        <p:nvPr/>
      </p:nvGrpSpPr>
      <p:grpSpPr>
        <a:xfrm>
          <a:off x="0" y="0"/>
          <a:ext cx="0" cy="0"/>
          <a:chOff x="0" y="0"/>
          <a:chExt cx="0" cy="0"/>
        </a:xfrm>
      </p:grpSpPr>
      <p:sp>
        <p:nvSpPr>
          <p:cNvPr id="140" name="Google Shape;140;p34"/>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141" name="Google Shape;141;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2"/>
        <p:cNvGrpSpPr/>
        <p:nvPr/>
      </p:nvGrpSpPr>
      <p:grpSpPr>
        <a:xfrm>
          <a:off x="0" y="0"/>
          <a:ext cx="0" cy="0"/>
          <a:chOff x="0" y="0"/>
          <a:chExt cx="0" cy="0"/>
        </a:xfrm>
      </p:grpSpPr>
      <p:sp>
        <p:nvSpPr>
          <p:cNvPr id="143" name="Google Shape;143;p35"/>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5"/>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145" name="Google Shape;145;p35"/>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46" name="Google Shape;146;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7"/>
        <p:cNvGrpSpPr/>
        <p:nvPr/>
      </p:nvGrpSpPr>
      <p:grpSpPr>
        <a:xfrm>
          <a:off x="0" y="0"/>
          <a:ext cx="0" cy="0"/>
          <a:chOff x="0" y="0"/>
          <a:chExt cx="0" cy="0"/>
        </a:xfrm>
      </p:grpSpPr>
      <p:sp>
        <p:nvSpPr>
          <p:cNvPr id="148" name="Google Shape;148;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95"/>
        <p:cNvGrpSpPr/>
        <p:nvPr/>
      </p:nvGrpSpPr>
      <p:grpSpPr>
        <a:xfrm>
          <a:off x="0" y="0"/>
          <a:ext cx="0" cy="0"/>
          <a:chOff x="0" y="0"/>
          <a:chExt cx="0" cy="0"/>
        </a:xfrm>
      </p:grpSpPr>
      <p:sp>
        <p:nvSpPr>
          <p:cNvPr id="96" name="Google Shape;96;p25"/>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97" name="Google Shape;97;p25"/>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98" name="Google Shape;98;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33.xml"/><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33.xml"/><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33.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33.xml"/><Relationship Id="rId4" Type="http://schemas.openxmlformats.org/officeDocument/2006/relationships/image" Target="../media/image42.jpg"/></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33.xml"/><Relationship Id="rId4" Type="http://schemas.openxmlformats.org/officeDocument/2006/relationships/image" Target="../media/image44.jpg"/></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7.xml"/><Relationship Id="rId1" Type="http://schemas.openxmlformats.org/officeDocument/2006/relationships/slideLayout" Target="../slideLayouts/slideLayout33.xml"/><Relationship Id="rId4" Type="http://schemas.openxmlformats.org/officeDocument/2006/relationships/image" Target="../media/image46.jpg"/></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8.xml"/><Relationship Id="rId1" Type="http://schemas.openxmlformats.org/officeDocument/2006/relationships/slideLayout" Target="../slideLayouts/slideLayout33.xml"/><Relationship Id="rId5" Type="http://schemas.openxmlformats.org/officeDocument/2006/relationships/image" Target="../media/image49.jpg"/><Relationship Id="rId4" Type="http://schemas.openxmlformats.org/officeDocument/2006/relationships/image" Target="../media/image48.jpg"/></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33.xml"/><Relationship Id="rId4" Type="http://schemas.openxmlformats.org/officeDocument/2006/relationships/image" Target="../media/image51.jpg"/></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1.xml"/><Relationship Id="rId1" Type="http://schemas.openxmlformats.org/officeDocument/2006/relationships/slideLayout" Target="../slideLayouts/slideLayout33.xml"/><Relationship Id="rId4" Type="http://schemas.openxmlformats.org/officeDocument/2006/relationships/image" Target="../media/image53.jpg"/></Relationships>
</file>

<file path=ppt/slides/_rels/slide2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2.xml"/><Relationship Id="rId1" Type="http://schemas.openxmlformats.org/officeDocument/2006/relationships/slideLayout" Target="../slideLayouts/slideLayout33.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2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3.xml"/><Relationship Id="rId1" Type="http://schemas.openxmlformats.org/officeDocument/2006/relationships/slideLayout" Target="../slideLayouts/slideLayout33.xml"/><Relationship Id="rId4" Type="http://schemas.openxmlformats.org/officeDocument/2006/relationships/image" Target="../media/image59.jpg"/></Relationships>
</file>

<file path=ppt/slides/_rels/slide2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4.xml"/><Relationship Id="rId1" Type="http://schemas.openxmlformats.org/officeDocument/2006/relationships/slideLayout" Target="../slideLayouts/slideLayout3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68.jpg"/><Relationship Id="rId2" Type="http://schemas.openxmlformats.org/officeDocument/2006/relationships/notesSlide" Target="../notesSlides/notesSlide25.xml"/><Relationship Id="rId1" Type="http://schemas.openxmlformats.org/officeDocument/2006/relationships/slideLayout" Target="../slideLayouts/slideLayout33.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22.jp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37"/>
          <p:cNvSpPr txBox="1">
            <a:spLocks noGrp="1"/>
          </p:cNvSpPr>
          <p:nvPr>
            <p:ph type="ctrTitle"/>
          </p:nvPr>
        </p:nvSpPr>
        <p:spPr>
          <a:xfrm>
            <a:off x="311708" y="19883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Mushroom Cultivation</a:t>
            </a:r>
            <a:endParaRPr/>
          </a:p>
        </p:txBody>
      </p:sp>
      <p:sp>
        <p:nvSpPr>
          <p:cNvPr id="154" name="Google Shape;154;p37"/>
          <p:cNvSpPr txBox="1">
            <a:spLocks noGrp="1"/>
          </p:cNvSpPr>
          <p:nvPr>
            <p:ph type="subTitle" idx="1"/>
          </p:nvPr>
        </p:nvSpPr>
        <p:spPr>
          <a:xfrm>
            <a:off x="311700" y="4190150"/>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With Roger &amp; Mary Winstead </a:t>
            </a:r>
            <a:endParaRPr/>
          </a:p>
        </p:txBody>
      </p:sp>
      <p:pic>
        <p:nvPicPr>
          <p:cNvPr id="155" name="Google Shape;155;p37"/>
          <p:cNvPicPr preferRelativeResize="0"/>
          <p:nvPr/>
        </p:nvPicPr>
        <p:blipFill rotWithShape="1">
          <a:blip r:embed="rId3">
            <a:alphaModFix/>
          </a:blip>
          <a:srcRect/>
          <a:stretch/>
        </p:blipFill>
        <p:spPr>
          <a:xfrm>
            <a:off x="2884301" y="584550"/>
            <a:ext cx="3375401" cy="1828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46" title="IMG_20201204_170530364.jpg"/>
          <p:cNvPicPr preferRelativeResize="0"/>
          <p:nvPr/>
        </p:nvPicPr>
        <p:blipFill>
          <a:blip r:embed="rId3">
            <a:alphaModFix/>
          </a:blip>
          <a:stretch>
            <a:fillRect/>
          </a:stretch>
        </p:blipFill>
        <p:spPr>
          <a:xfrm>
            <a:off x="152400" y="152400"/>
            <a:ext cx="3629027" cy="4838702"/>
          </a:xfrm>
          <a:prstGeom prst="rect">
            <a:avLst/>
          </a:prstGeom>
          <a:noFill/>
          <a:ln>
            <a:noFill/>
          </a:ln>
        </p:spPr>
      </p:pic>
      <p:pic>
        <p:nvPicPr>
          <p:cNvPr id="223" name="Google Shape;223;p46" title="IMG_20201208_102220815.jpg"/>
          <p:cNvPicPr preferRelativeResize="0"/>
          <p:nvPr/>
        </p:nvPicPr>
        <p:blipFill rotWithShape="1">
          <a:blip r:embed="rId4">
            <a:alphaModFix/>
          </a:blip>
          <a:srcRect l="9820" t="5625" r="9812" b="14007"/>
          <a:stretch/>
        </p:blipFill>
        <p:spPr>
          <a:xfrm>
            <a:off x="3933827" y="152400"/>
            <a:ext cx="3629027" cy="4838702"/>
          </a:xfrm>
          <a:prstGeom prst="rect">
            <a:avLst/>
          </a:prstGeom>
          <a:noFill/>
          <a:ln>
            <a:noFill/>
          </a:ln>
        </p:spPr>
      </p:pic>
      <p:pic>
        <p:nvPicPr>
          <p:cNvPr id="224" name="Google Shape;224;p46" title="IMG_20201228_122719781.jpg"/>
          <p:cNvPicPr preferRelativeResize="0"/>
          <p:nvPr/>
        </p:nvPicPr>
        <p:blipFill rotWithShape="1">
          <a:blip r:embed="rId5">
            <a:alphaModFix/>
          </a:blip>
          <a:srcRect t="23596" r="18877" b="6134"/>
          <a:stretch/>
        </p:blipFill>
        <p:spPr>
          <a:xfrm>
            <a:off x="7715250" y="152400"/>
            <a:ext cx="1364552" cy="1575977"/>
          </a:xfrm>
          <a:prstGeom prst="rect">
            <a:avLst/>
          </a:prstGeom>
          <a:noFill/>
          <a:ln>
            <a:noFill/>
          </a:ln>
        </p:spPr>
      </p:pic>
      <p:pic>
        <p:nvPicPr>
          <p:cNvPr id="225" name="Google Shape;225;p46" title="IMG_20201228_122703136.jpg"/>
          <p:cNvPicPr preferRelativeResize="0"/>
          <p:nvPr/>
        </p:nvPicPr>
        <p:blipFill rotWithShape="1">
          <a:blip r:embed="rId6">
            <a:alphaModFix/>
          </a:blip>
          <a:srcRect b="21017"/>
          <a:stretch/>
        </p:blipFill>
        <p:spPr>
          <a:xfrm>
            <a:off x="7715250" y="1802475"/>
            <a:ext cx="1362451" cy="1429673"/>
          </a:xfrm>
          <a:prstGeom prst="rect">
            <a:avLst/>
          </a:prstGeom>
          <a:noFill/>
          <a:ln>
            <a:noFill/>
          </a:ln>
        </p:spPr>
      </p:pic>
      <p:pic>
        <p:nvPicPr>
          <p:cNvPr id="226" name="Google Shape;226;p46" title="IMG_20201225_164205189.jpg"/>
          <p:cNvPicPr preferRelativeResize="0"/>
          <p:nvPr/>
        </p:nvPicPr>
        <p:blipFill>
          <a:blip r:embed="rId7">
            <a:alphaModFix/>
          </a:blip>
          <a:stretch>
            <a:fillRect/>
          </a:stretch>
        </p:blipFill>
        <p:spPr>
          <a:xfrm>
            <a:off x="7715238" y="3306250"/>
            <a:ext cx="1362455" cy="181012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47" title="IMG_20210325_144453536.jpg"/>
          <p:cNvPicPr preferRelativeResize="0"/>
          <p:nvPr/>
        </p:nvPicPr>
        <p:blipFill>
          <a:blip r:embed="rId3">
            <a:alphaModFix/>
          </a:blip>
          <a:stretch>
            <a:fillRect/>
          </a:stretch>
        </p:blipFill>
        <p:spPr>
          <a:xfrm>
            <a:off x="152400" y="152400"/>
            <a:ext cx="3629027" cy="4838702"/>
          </a:xfrm>
          <a:prstGeom prst="rect">
            <a:avLst/>
          </a:prstGeom>
          <a:noFill/>
          <a:ln>
            <a:noFill/>
          </a:ln>
        </p:spPr>
      </p:pic>
      <p:pic>
        <p:nvPicPr>
          <p:cNvPr id="232" name="Google Shape;232;p47" title="IMG_20210325_122548350.jpg"/>
          <p:cNvPicPr preferRelativeResize="0"/>
          <p:nvPr/>
        </p:nvPicPr>
        <p:blipFill>
          <a:blip r:embed="rId4">
            <a:alphaModFix/>
          </a:blip>
          <a:stretch>
            <a:fillRect/>
          </a:stretch>
        </p:blipFill>
        <p:spPr>
          <a:xfrm>
            <a:off x="3933827" y="152400"/>
            <a:ext cx="5057772" cy="379332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48"/>
          <p:cNvPicPr preferRelativeResize="0"/>
          <p:nvPr/>
        </p:nvPicPr>
        <p:blipFill>
          <a:blip r:embed="rId3">
            <a:alphaModFix/>
          </a:blip>
          <a:stretch>
            <a:fillRect/>
          </a:stretch>
        </p:blipFill>
        <p:spPr>
          <a:xfrm>
            <a:off x="152400" y="152400"/>
            <a:ext cx="3629027" cy="4838702"/>
          </a:xfrm>
          <a:prstGeom prst="rect">
            <a:avLst/>
          </a:prstGeom>
          <a:noFill/>
          <a:ln>
            <a:noFill/>
          </a:ln>
        </p:spPr>
      </p:pic>
      <p:pic>
        <p:nvPicPr>
          <p:cNvPr id="238" name="Google Shape;238;p48"/>
          <p:cNvPicPr preferRelativeResize="0"/>
          <p:nvPr/>
        </p:nvPicPr>
        <p:blipFill>
          <a:blip r:embed="rId4">
            <a:alphaModFix/>
          </a:blip>
          <a:stretch>
            <a:fillRect/>
          </a:stretch>
        </p:blipFill>
        <p:spPr>
          <a:xfrm>
            <a:off x="3933827" y="152400"/>
            <a:ext cx="3629027" cy="48387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49"/>
          <p:cNvPicPr preferRelativeResize="0"/>
          <p:nvPr/>
        </p:nvPicPr>
        <p:blipFill rotWithShape="1">
          <a:blip r:embed="rId3">
            <a:alphaModFix/>
          </a:blip>
          <a:srcRect/>
          <a:stretch/>
        </p:blipFill>
        <p:spPr>
          <a:xfrm>
            <a:off x="152400" y="152400"/>
            <a:ext cx="3629027" cy="4838702"/>
          </a:xfrm>
          <a:prstGeom prst="rect">
            <a:avLst/>
          </a:prstGeom>
          <a:noFill/>
          <a:ln>
            <a:noFill/>
          </a:ln>
        </p:spPr>
      </p:pic>
      <p:pic>
        <p:nvPicPr>
          <p:cNvPr id="244" name="Google Shape;244;p49"/>
          <p:cNvPicPr preferRelativeResize="0"/>
          <p:nvPr/>
        </p:nvPicPr>
        <p:blipFill rotWithShape="1">
          <a:blip r:embed="rId4">
            <a:alphaModFix/>
          </a:blip>
          <a:srcRect t="9941" b="9949"/>
          <a:stretch/>
        </p:blipFill>
        <p:spPr>
          <a:xfrm>
            <a:off x="3995475" y="71050"/>
            <a:ext cx="3733325" cy="2243075"/>
          </a:xfrm>
          <a:prstGeom prst="rect">
            <a:avLst/>
          </a:prstGeom>
          <a:noFill/>
          <a:ln>
            <a:noFill/>
          </a:ln>
        </p:spPr>
      </p:pic>
      <p:pic>
        <p:nvPicPr>
          <p:cNvPr id="245" name="Google Shape;245;p49"/>
          <p:cNvPicPr preferRelativeResize="0"/>
          <p:nvPr/>
        </p:nvPicPr>
        <p:blipFill rotWithShape="1">
          <a:blip r:embed="rId5">
            <a:alphaModFix/>
          </a:blip>
          <a:srcRect/>
          <a:stretch/>
        </p:blipFill>
        <p:spPr>
          <a:xfrm>
            <a:off x="3933827" y="2466525"/>
            <a:ext cx="1893431" cy="2524575"/>
          </a:xfrm>
          <a:prstGeom prst="rect">
            <a:avLst/>
          </a:prstGeom>
          <a:noFill/>
          <a:ln>
            <a:noFill/>
          </a:ln>
        </p:spPr>
      </p:pic>
      <p:pic>
        <p:nvPicPr>
          <p:cNvPr id="246" name="Google Shape;246;p49"/>
          <p:cNvPicPr preferRelativeResize="0"/>
          <p:nvPr/>
        </p:nvPicPr>
        <p:blipFill rotWithShape="1">
          <a:blip r:embed="rId6">
            <a:alphaModFix/>
          </a:blip>
          <a:srcRect/>
          <a:stretch/>
        </p:blipFill>
        <p:spPr>
          <a:xfrm>
            <a:off x="5979658" y="2466525"/>
            <a:ext cx="1893431" cy="25245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50"/>
          <p:cNvPicPr preferRelativeResize="0"/>
          <p:nvPr/>
        </p:nvPicPr>
        <p:blipFill rotWithShape="1">
          <a:blip r:embed="rId3">
            <a:alphaModFix/>
          </a:blip>
          <a:srcRect t="12964" b="12314"/>
          <a:stretch/>
        </p:blipFill>
        <p:spPr>
          <a:xfrm>
            <a:off x="66950" y="88900"/>
            <a:ext cx="8938752" cy="50094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51"/>
          <p:cNvPicPr preferRelativeResize="0"/>
          <p:nvPr/>
        </p:nvPicPr>
        <p:blipFill>
          <a:blip r:embed="rId3">
            <a:alphaModFix/>
          </a:blip>
          <a:stretch>
            <a:fillRect/>
          </a:stretch>
        </p:blipFill>
        <p:spPr>
          <a:xfrm>
            <a:off x="152400" y="152400"/>
            <a:ext cx="3629027" cy="4838702"/>
          </a:xfrm>
          <a:prstGeom prst="rect">
            <a:avLst/>
          </a:prstGeom>
          <a:noFill/>
          <a:ln>
            <a:noFill/>
          </a:ln>
        </p:spPr>
      </p:pic>
      <p:pic>
        <p:nvPicPr>
          <p:cNvPr id="257" name="Google Shape;257;p51" title="20211022_102703.jpg"/>
          <p:cNvPicPr preferRelativeResize="0"/>
          <p:nvPr/>
        </p:nvPicPr>
        <p:blipFill>
          <a:blip r:embed="rId4">
            <a:alphaModFix/>
          </a:blip>
          <a:stretch>
            <a:fillRect/>
          </a:stretch>
        </p:blipFill>
        <p:spPr>
          <a:xfrm>
            <a:off x="3933827" y="152400"/>
            <a:ext cx="5057772" cy="379332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52" title="20221031_112858-EDIT.jpg"/>
          <p:cNvPicPr preferRelativeResize="0"/>
          <p:nvPr/>
        </p:nvPicPr>
        <p:blipFill>
          <a:blip r:embed="rId3">
            <a:alphaModFix/>
          </a:blip>
          <a:stretch>
            <a:fillRect/>
          </a:stretch>
        </p:blipFill>
        <p:spPr>
          <a:xfrm>
            <a:off x="76200" y="102875"/>
            <a:ext cx="4937758" cy="4937758"/>
          </a:xfrm>
          <a:prstGeom prst="rect">
            <a:avLst/>
          </a:prstGeom>
          <a:noFill/>
          <a:ln>
            <a:noFill/>
          </a:ln>
        </p:spPr>
      </p:pic>
      <p:pic>
        <p:nvPicPr>
          <p:cNvPr id="263" name="Google Shape;263;p52" title="20240710_111314-EDIT.jpg"/>
          <p:cNvPicPr preferRelativeResize="0"/>
          <p:nvPr/>
        </p:nvPicPr>
        <p:blipFill rotWithShape="1">
          <a:blip r:embed="rId4">
            <a:alphaModFix/>
          </a:blip>
          <a:srcRect r="18864"/>
          <a:stretch/>
        </p:blipFill>
        <p:spPr>
          <a:xfrm>
            <a:off x="5036947" y="102875"/>
            <a:ext cx="4009460" cy="493775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53" title="20210520_195300.jpg"/>
          <p:cNvPicPr preferRelativeResize="0"/>
          <p:nvPr/>
        </p:nvPicPr>
        <p:blipFill>
          <a:blip r:embed="rId3">
            <a:alphaModFix/>
          </a:blip>
          <a:stretch>
            <a:fillRect/>
          </a:stretch>
        </p:blipFill>
        <p:spPr>
          <a:xfrm>
            <a:off x="3933827" y="152400"/>
            <a:ext cx="4649690" cy="4838702"/>
          </a:xfrm>
          <a:prstGeom prst="rect">
            <a:avLst/>
          </a:prstGeom>
          <a:noFill/>
          <a:ln>
            <a:noFill/>
          </a:ln>
        </p:spPr>
      </p:pic>
      <p:pic>
        <p:nvPicPr>
          <p:cNvPr id="269" name="Google Shape;269;p53" title="20210819_203704.jpg"/>
          <p:cNvPicPr preferRelativeResize="0"/>
          <p:nvPr/>
        </p:nvPicPr>
        <p:blipFill>
          <a:blip r:embed="rId4">
            <a:alphaModFix/>
          </a:blip>
          <a:stretch>
            <a:fillRect/>
          </a:stretch>
        </p:blipFill>
        <p:spPr>
          <a:xfrm>
            <a:off x="152400" y="152400"/>
            <a:ext cx="3629027" cy="48387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54" title="20230322_112415.jpg"/>
          <p:cNvPicPr preferRelativeResize="0"/>
          <p:nvPr/>
        </p:nvPicPr>
        <p:blipFill rotWithShape="1">
          <a:blip r:embed="rId3">
            <a:alphaModFix/>
          </a:blip>
          <a:srcRect r="33466"/>
          <a:stretch/>
        </p:blipFill>
        <p:spPr>
          <a:xfrm>
            <a:off x="94075" y="152413"/>
            <a:ext cx="2414600" cy="4838676"/>
          </a:xfrm>
          <a:prstGeom prst="rect">
            <a:avLst/>
          </a:prstGeom>
          <a:noFill/>
          <a:ln>
            <a:noFill/>
          </a:ln>
        </p:spPr>
      </p:pic>
      <p:pic>
        <p:nvPicPr>
          <p:cNvPr id="275" name="Google Shape;275;p54" title="20230328_125736.jpg"/>
          <p:cNvPicPr preferRelativeResize="0"/>
          <p:nvPr/>
        </p:nvPicPr>
        <p:blipFill>
          <a:blip r:embed="rId4">
            <a:alphaModFix/>
          </a:blip>
          <a:stretch>
            <a:fillRect/>
          </a:stretch>
        </p:blipFill>
        <p:spPr>
          <a:xfrm>
            <a:off x="5387975" y="152400"/>
            <a:ext cx="3629027" cy="4838702"/>
          </a:xfrm>
          <a:prstGeom prst="rect">
            <a:avLst/>
          </a:prstGeom>
          <a:noFill/>
          <a:ln>
            <a:noFill/>
          </a:ln>
        </p:spPr>
      </p:pic>
      <p:pic>
        <p:nvPicPr>
          <p:cNvPr id="276" name="Google Shape;276;p54" title="20210815_205032.jpg"/>
          <p:cNvPicPr preferRelativeResize="0"/>
          <p:nvPr/>
        </p:nvPicPr>
        <p:blipFill rotWithShape="1">
          <a:blip r:embed="rId5">
            <a:alphaModFix/>
          </a:blip>
          <a:srcRect l="8807" t="-662" r="34663" b="25434"/>
          <a:stretch/>
        </p:blipFill>
        <p:spPr>
          <a:xfrm>
            <a:off x="2584875" y="152400"/>
            <a:ext cx="2726899" cy="48387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55" title="20230707_110038.jpg"/>
          <p:cNvPicPr preferRelativeResize="0"/>
          <p:nvPr/>
        </p:nvPicPr>
        <p:blipFill>
          <a:blip r:embed="rId3">
            <a:alphaModFix/>
          </a:blip>
          <a:stretch>
            <a:fillRect/>
          </a:stretch>
        </p:blipFill>
        <p:spPr>
          <a:xfrm>
            <a:off x="152400" y="152400"/>
            <a:ext cx="8839204" cy="397936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8"/>
          <p:cNvSpPr txBox="1">
            <a:spLocks noGrp="1"/>
          </p:cNvSpPr>
          <p:nvPr>
            <p:ph type="body" idx="4294967295"/>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100">
                <a:solidFill>
                  <a:srgbClr val="222222"/>
                </a:solidFill>
                <a:highlight>
                  <a:srgbClr val="FFFFFF"/>
                </a:highlight>
              </a:rPr>
              <a:t>This material is based upon work that is supported by the National Institute of Food and Agriculture, U.S. Department of Agriculture, under agreement number 2024-38640-42989 through the North Central Region SARE program under project number FNC25-1478. USDA is an equal opportunity employer and service provider. Any opinions, findings, conclusions, or recommendations expressed in this publication are those of the author(s) and should not be construed to represent any official USDA or U.S. Government determination or policy.</a:t>
            </a:r>
            <a:endParaRPr/>
          </a:p>
        </p:txBody>
      </p:sp>
      <p:pic>
        <p:nvPicPr>
          <p:cNvPr id="161" name="Google Shape;161;p38" title="SARE_NorthCentral_CMYK.jpg"/>
          <p:cNvPicPr preferRelativeResize="0"/>
          <p:nvPr/>
        </p:nvPicPr>
        <p:blipFill>
          <a:blip r:embed="rId3">
            <a:alphaModFix/>
          </a:blip>
          <a:stretch>
            <a:fillRect/>
          </a:stretch>
        </p:blipFill>
        <p:spPr>
          <a:xfrm>
            <a:off x="2924535" y="2197950"/>
            <a:ext cx="2743200" cy="256975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56" title="20230130_104151.jpg"/>
          <p:cNvPicPr preferRelativeResize="0"/>
          <p:nvPr/>
        </p:nvPicPr>
        <p:blipFill>
          <a:blip r:embed="rId3">
            <a:alphaModFix/>
          </a:blip>
          <a:stretch>
            <a:fillRect/>
          </a:stretch>
        </p:blipFill>
        <p:spPr>
          <a:xfrm>
            <a:off x="152400" y="152400"/>
            <a:ext cx="3629027" cy="4838702"/>
          </a:xfrm>
          <a:prstGeom prst="rect">
            <a:avLst/>
          </a:prstGeom>
          <a:noFill/>
          <a:ln>
            <a:noFill/>
          </a:ln>
        </p:spPr>
      </p:pic>
      <p:pic>
        <p:nvPicPr>
          <p:cNvPr id="287" name="Google Shape;287;p56" title="20221031_112835.jpg"/>
          <p:cNvPicPr preferRelativeResize="0"/>
          <p:nvPr/>
        </p:nvPicPr>
        <p:blipFill>
          <a:blip r:embed="rId4">
            <a:alphaModFix/>
          </a:blip>
          <a:stretch>
            <a:fillRect/>
          </a:stretch>
        </p:blipFill>
        <p:spPr>
          <a:xfrm>
            <a:off x="3933827" y="152400"/>
            <a:ext cx="5057777" cy="379086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57"/>
          <p:cNvPicPr preferRelativeResize="0"/>
          <p:nvPr/>
        </p:nvPicPr>
        <p:blipFill>
          <a:blip r:embed="rId3">
            <a:alphaModFix/>
          </a:blip>
          <a:stretch>
            <a:fillRect/>
          </a:stretch>
        </p:blipFill>
        <p:spPr>
          <a:xfrm>
            <a:off x="152400" y="152400"/>
            <a:ext cx="3629027" cy="4838702"/>
          </a:xfrm>
          <a:prstGeom prst="rect">
            <a:avLst/>
          </a:prstGeom>
          <a:noFill/>
          <a:ln>
            <a:noFill/>
          </a:ln>
        </p:spPr>
      </p:pic>
      <p:pic>
        <p:nvPicPr>
          <p:cNvPr id="293" name="Google Shape;293;p57"/>
          <p:cNvPicPr preferRelativeResize="0"/>
          <p:nvPr/>
        </p:nvPicPr>
        <p:blipFill>
          <a:blip r:embed="rId4">
            <a:alphaModFix/>
          </a:blip>
          <a:stretch>
            <a:fillRect/>
          </a:stretch>
        </p:blipFill>
        <p:spPr>
          <a:xfrm>
            <a:off x="3933827" y="152400"/>
            <a:ext cx="3629027" cy="483870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58" title="20231125_135029.jpg"/>
          <p:cNvPicPr preferRelativeResize="0"/>
          <p:nvPr/>
        </p:nvPicPr>
        <p:blipFill>
          <a:blip r:embed="rId3">
            <a:alphaModFix/>
          </a:blip>
          <a:stretch>
            <a:fillRect/>
          </a:stretch>
        </p:blipFill>
        <p:spPr>
          <a:xfrm>
            <a:off x="152400" y="152400"/>
            <a:ext cx="2178361" cy="4838702"/>
          </a:xfrm>
          <a:prstGeom prst="rect">
            <a:avLst/>
          </a:prstGeom>
          <a:noFill/>
          <a:ln>
            <a:noFill/>
          </a:ln>
        </p:spPr>
      </p:pic>
      <p:pic>
        <p:nvPicPr>
          <p:cNvPr id="299" name="Google Shape;299;p58" title="20230710_135842.jpg"/>
          <p:cNvPicPr preferRelativeResize="0"/>
          <p:nvPr/>
        </p:nvPicPr>
        <p:blipFill rotWithShape="1">
          <a:blip r:embed="rId4">
            <a:alphaModFix/>
          </a:blip>
          <a:srcRect l="-357" r="13279" b="12922"/>
          <a:stretch/>
        </p:blipFill>
        <p:spPr>
          <a:xfrm>
            <a:off x="2483161" y="152400"/>
            <a:ext cx="6508442" cy="2930070"/>
          </a:xfrm>
          <a:prstGeom prst="rect">
            <a:avLst/>
          </a:prstGeom>
          <a:noFill/>
          <a:ln>
            <a:noFill/>
          </a:ln>
        </p:spPr>
      </p:pic>
      <p:pic>
        <p:nvPicPr>
          <p:cNvPr id="300" name="Google Shape;300;p58" title="20231210_162226.jpg"/>
          <p:cNvPicPr preferRelativeResize="0"/>
          <p:nvPr/>
        </p:nvPicPr>
        <p:blipFill>
          <a:blip r:embed="rId5">
            <a:alphaModFix/>
          </a:blip>
          <a:stretch>
            <a:fillRect/>
          </a:stretch>
        </p:blipFill>
        <p:spPr>
          <a:xfrm>
            <a:off x="2483161" y="3234870"/>
            <a:ext cx="1756229" cy="1756229"/>
          </a:xfrm>
          <a:prstGeom prst="rect">
            <a:avLst/>
          </a:prstGeom>
          <a:noFill/>
          <a:ln>
            <a:noFill/>
          </a:ln>
        </p:spPr>
      </p:pic>
      <p:pic>
        <p:nvPicPr>
          <p:cNvPr id="301" name="Google Shape;301;p58" title="20231108_122124.jpg"/>
          <p:cNvPicPr preferRelativeResize="0"/>
          <p:nvPr/>
        </p:nvPicPr>
        <p:blipFill rotWithShape="1">
          <a:blip r:embed="rId6">
            <a:alphaModFix/>
          </a:blip>
          <a:srcRect l="910" t="6354" r="-910" b="6354"/>
          <a:stretch/>
        </p:blipFill>
        <p:spPr>
          <a:xfrm>
            <a:off x="4391802" y="3234875"/>
            <a:ext cx="4599798" cy="18076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59" title="IMG_20210410_132005022.jpg"/>
          <p:cNvPicPr preferRelativeResize="0"/>
          <p:nvPr/>
        </p:nvPicPr>
        <p:blipFill>
          <a:blip r:embed="rId3">
            <a:alphaModFix/>
          </a:blip>
          <a:stretch>
            <a:fillRect/>
          </a:stretch>
        </p:blipFill>
        <p:spPr>
          <a:xfrm>
            <a:off x="152400" y="152400"/>
            <a:ext cx="3629027" cy="4838702"/>
          </a:xfrm>
          <a:prstGeom prst="rect">
            <a:avLst/>
          </a:prstGeom>
          <a:noFill/>
          <a:ln>
            <a:noFill/>
          </a:ln>
        </p:spPr>
      </p:pic>
      <p:pic>
        <p:nvPicPr>
          <p:cNvPr id="307" name="Google Shape;307;p59"/>
          <p:cNvPicPr preferRelativeResize="0"/>
          <p:nvPr/>
        </p:nvPicPr>
        <p:blipFill>
          <a:blip r:embed="rId4">
            <a:alphaModFix/>
          </a:blip>
          <a:stretch>
            <a:fillRect/>
          </a:stretch>
        </p:blipFill>
        <p:spPr>
          <a:xfrm>
            <a:off x="4543500" y="169700"/>
            <a:ext cx="3603076" cy="48041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60"/>
          <p:cNvPicPr preferRelativeResize="0"/>
          <p:nvPr/>
        </p:nvPicPr>
        <p:blipFill rotWithShape="1">
          <a:blip r:embed="rId3">
            <a:alphaModFix/>
          </a:blip>
          <a:srcRect b="2085"/>
          <a:stretch/>
        </p:blipFill>
        <p:spPr>
          <a:xfrm>
            <a:off x="6349975" y="152400"/>
            <a:ext cx="2632801" cy="2028376"/>
          </a:xfrm>
          <a:prstGeom prst="rect">
            <a:avLst/>
          </a:prstGeom>
          <a:noFill/>
          <a:ln>
            <a:noFill/>
          </a:ln>
        </p:spPr>
      </p:pic>
      <p:pic>
        <p:nvPicPr>
          <p:cNvPr id="313" name="Google Shape;313;p60"/>
          <p:cNvPicPr preferRelativeResize="0"/>
          <p:nvPr/>
        </p:nvPicPr>
        <p:blipFill rotWithShape="1">
          <a:blip r:embed="rId4">
            <a:alphaModFix/>
          </a:blip>
          <a:srcRect r="12625"/>
          <a:stretch/>
        </p:blipFill>
        <p:spPr>
          <a:xfrm>
            <a:off x="152400" y="152400"/>
            <a:ext cx="3173225" cy="4838700"/>
          </a:xfrm>
          <a:prstGeom prst="rect">
            <a:avLst/>
          </a:prstGeom>
          <a:noFill/>
          <a:ln>
            <a:noFill/>
          </a:ln>
        </p:spPr>
      </p:pic>
      <p:pic>
        <p:nvPicPr>
          <p:cNvPr id="314" name="Google Shape;314;p60"/>
          <p:cNvPicPr preferRelativeResize="0"/>
          <p:nvPr/>
        </p:nvPicPr>
        <p:blipFill rotWithShape="1">
          <a:blip r:embed="rId5">
            <a:alphaModFix/>
          </a:blip>
          <a:srcRect t="3621" b="33171"/>
          <a:stretch/>
        </p:blipFill>
        <p:spPr>
          <a:xfrm>
            <a:off x="3384800" y="2315150"/>
            <a:ext cx="5646701" cy="2675950"/>
          </a:xfrm>
          <a:prstGeom prst="rect">
            <a:avLst/>
          </a:prstGeom>
          <a:noFill/>
          <a:ln>
            <a:noFill/>
          </a:ln>
        </p:spPr>
      </p:pic>
      <p:pic>
        <p:nvPicPr>
          <p:cNvPr id="315" name="Google Shape;315;p60"/>
          <p:cNvPicPr preferRelativeResize="0"/>
          <p:nvPr/>
        </p:nvPicPr>
        <p:blipFill rotWithShape="1">
          <a:blip r:embed="rId6">
            <a:alphaModFix/>
          </a:blip>
          <a:srcRect t="28737" b="18821"/>
          <a:stretch/>
        </p:blipFill>
        <p:spPr>
          <a:xfrm>
            <a:off x="3384788" y="152400"/>
            <a:ext cx="2902987" cy="202837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61"/>
          <p:cNvPicPr preferRelativeResize="0"/>
          <p:nvPr/>
        </p:nvPicPr>
        <p:blipFill>
          <a:blip r:embed="rId3">
            <a:alphaModFix/>
          </a:blip>
          <a:stretch>
            <a:fillRect/>
          </a:stretch>
        </p:blipFill>
        <p:spPr>
          <a:xfrm>
            <a:off x="6749898" y="152400"/>
            <a:ext cx="2178361" cy="4838702"/>
          </a:xfrm>
          <a:prstGeom prst="rect">
            <a:avLst/>
          </a:prstGeom>
          <a:noFill/>
          <a:ln>
            <a:noFill/>
          </a:ln>
        </p:spPr>
      </p:pic>
      <p:pic>
        <p:nvPicPr>
          <p:cNvPr id="321" name="Google Shape;321;p61"/>
          <p:cNvPicPr preferRelativeResize="0"/>
          <p:nvPr/>
        </p:nvPicPr>
        <p:blipFill>
          <a:blip r:embed="rId4">
            <a:alphaModFix/>
          </a:blip>
          <a:stretch>
            <a:fillRect/>
          </a:stretch>
        </p:blipFill>
        <p:spPr>
          <a:xfrm>
            <a:off x="0" y="109873"/>
            <a:ext cx="4849777" cy="2183349"/>
          </a:xfrm>
          <a:prstGeom prst="rect">
            <a:avLst/>
          </a:prstGeom>
          <a:noFill/>
          <a:ln>
            <a:noFill/>
          </a:ln>
        </p:spPr>
      </p:pic>
      <p:pic>
        <p:nvPicPr>
          <p:cNvPr id="322" name="Google Shape;322;p61"/>
          <p:cNvPicPr preferRelativeResize="0"/>
          <p:nvPr/>
        </p:nvPicPr>
        <p:blipFill>
          <a:blip r:embed="rId5">
            <a:alphaModFix/>
          </a:blip>
          <a:stretch>
            <a:fillRect/>
          </a:stretch>
        </p:blipFill>
        <p:spPr>
          <a:xfrm>
            <a:off x="4072663" y="214100"/>
            <a:ext cx="2409750" cy="1974900"/>
          </a:xfrm>
          <a:prstGeom prst="rect">
            <a:avLst/>
          </a:prstGeom>
          <a:noFill/>
          <a:ln>
            <a:noFill/>
          </a:ln>
        </p:spPr>
      </p:pic>
      <p:pic>
        <p:nvPicPr>
          <p:cNvPr id="323" name="Google Shape;323;p61"/>
          <p:cNvPicPr preferRelativeResize="0"/>
          <p:nvPr/>
        </p:nvPicPr>
        <p:blipFill rotWithShape="1">
          <a:blip r:embed="rId6">
            <a:alphaModFix/>
          </a:blip>
          <a:srcRect r="39441" b="1874"/>
          <a:stretch/>
        </p:blipFill>
        <p:spPr>
          <a:xfrm>
            <a:off x="139825" y="2506825"/>
            <a:ext cx="3405701" cy="2484276"/>
          </a:xfrm>
          <a:prstGeom prst="rect">
            <a:avLst/>
          </a:prstGeom>
          <a:noFill/>
          <a:ln>
            <a:noFill/>
          </a:ln>
        </p:spPr>
      </p:pic>
      <p:pic>
        <p:nvPicPr>
          <p:cNvPr id="324" name="Google Shape;324;p61"/>
          <p:cNvPicPr preferRelativeResize="0"/>
          <p:nvPr/>
        </p:nvPicPr>
        <p:blipFill>
          <a:blip r:embed="rId7">
            <a:alphaModFix/>
          </a:blip>
          <a:stretch>
            <a:fillRect/>
          </a:stretch>
        </p:blipFill>
        <p:spPr>
          <a:xfrm>
            <a:off x="3752538" y="2293213"/>
            <a:ext cx="2790348" cy="279034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62"/>
          <p:cNvSpPr txBox="1">
            <a:spLocks noGrp="1"/>
          </p:cNvSpPr>
          <p:nvPr>
            <p:ph type="ctrTitle"/>
          </p:nvPr>
        </p:nvSpPr>
        <p:spPr>
          <a:xfrm>
            <a:off x="1558025" y="3695325"/>
            <a:ext cx="5815800" cy="7089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Thanks for your support</a:t>
            </a:r>
            <a:endParaRPr/>
          </a:p>
        </p:txBody>
      </p:sp>
      <p:pic>
        <p:nvPicPr>
          <p:cNvPr id="330" name="Google Shape;330;p62"/>
          <p:cNvPicPr preferRelativeResize="0"/>
          <p:nvPr/>
        </p:nvPicPr>
        <p:blipFill rotWithShape="1">
          <a:blip r:embed="rId3">
            <a:alphaModFix/>
          </a:blip>
          <a:srcRect b="12002"/>
          <a:stretch/>
        </p:blipFill>
        <p:spPr>
          <a:xfrm>
            <a:off x="2651200" y="496625"/>
            <a:ext cx="3312700" cy="2199975"/>
          </a:xfrm>
          <a:prstGeom prst="rect">
            <a:avLst/>
          </a:prstGeom>
          <a:noFill/>
          <a:ln>
            <a:noFill/>
          </a:ln>
        </p:spPr>
      </p:pic>
      <p:sp>
        <p:nvSpPr>
          <p:cNvPr id="331" name="Google Shape;331;p62"/>
          <p:cNvSpPr txBox="1"/>
          <p:nvPr/>
        </p:nvSpPr>
        <p:spPr>
          <a:xfrm>
            <a:off x="1308325" y="2846375"/>
            <a:ext cx="6192300" cy="98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accent5"/>
                </a:solidFill>
                <a:latin typeface="Roboto"/>
                <a:ea typeface="Roboto"/>
                <a:cs typeface="Roboto"/>
                <a:sym typeface="Roboto"/>
              </a:rPr>
              <a:t>Find us online at Beautifulediblesgrow.com</a:t>
            </a:r>
            <a:endParaRPr sz="2400">
              <a:solidFill>
                <a:schemeClr val="accent5"/>
              </a:solidFill>
              <a:latin typeface="Roboto"/>
              <a:ea typeface="Roboto"/>
              <a:cs typeface="Roboto"/>
              <a:sym typeface="Roboto"/>
            </a:endParaRPr>
          </a:p>
          <a:p>
            <a:pPr marL="0" lvl="0" indent="0" algn="ctr" rtl="0">
              <a:spcBef>
                <a:spcPts val="0"/>
              </a:spcBef>
              <a:spcAft>
                <a:spcPts val="0"/>
              </a:spcAft>
              <a:buNone/>
            </a:pPr>
            <a:r>
              <a:rPr lang="en" sz="2400">
                <a:solidFill>
                  <a:schemeClr val="accent5"/>
                </a:solidFill>
                <a:latin typeface="Roboto"/>
                <a:ea typeface="Roboto"/>
                <a:cs typeface="Roboto"/>
                <a:sym typeface="Roboto"/>
              </a:rPr>
              <a:t>Click Shop to place an Order</a:t>
            </a:r>
            <a:endParaRPr sz="2400">
              <a:solidFill>
                <a:schemeClr val="accent5"/>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39"/>
          <p:cNvPicPr preferRelativeResize="0"/>
          <p:nvPr/>
        </p:nvPicPr>
        <p:blipFill rotWithShape="1">
          <a:blip r:embed="rId3">
            <a:alphaModFix/>
          </a:blip>
          <a:srcRect r="30929"/>
          <a:stretch/>
        </p:blipFill>
        <p:spPr>
          <a:xfrm>
            <a:off x="76200" y="152400"/>
            <a:ext cx="2506598" cy="4838702"/>
          </a:xfrm>
          <a:prstGeom prst="rect">
            <a:avLst/>
          </a:prstGeom>
          <a:noFill/>
          <a:ln>
            <a:noFill/>
          </a:ln>
        </p:spPr>
      </p:pic>
      <p:pic>
        <p:nvPicPr>
          <p:cNvPr id="167" name="Google Shape;167;p39"/>
          <p:cNvPicPr preferRelativeResize="0"/>
          <p:nvPr/>
        </p:nvPicPr>
        <p:blipFill rotWithShape="1">
          <a:blip r:embed="rId4">
            <a:alphaModFix/>
          </a:blip>
          <a:srcRect l="-6763" r="14987"/>
          <a:stretch/>
        </p:blipFill>
        <p:spPr>
          <a:xfrm>
            <a:off x="4711900" y="152400"/>
            <a:ext cx="1999175" cy="4838702"/>
          </a:xfrm>
          <a:prstGeom prst="rect">
            <a:avLst/>
          </a:prstGeom>
          <a:noFill/>
          <a:ln>
            <a:noFill/>
          </a:ln>
        </p:spPr>
      </p:pic>
      <p:pic>
        <p:nvPicPr>
          <p:cNvPr id="168" name="Google Shape;168;p39"/>
          <p:cNvPicPr preferRelativeResize="0"/>
          <p:nvPr/>
        </p:nvPicPr>
        <p:blipFill rotWithShape="1">
          <a:blip r:embed="rId5">
            <a:alphaModFix/>
          </a:blip>
          <a:srcRect l="30931" r="6290"/>
          <a:stretch/>
        </p:blipFill>
        <p:spPr>
          <a:xfrm>
            <a:off x="6787275" y="152400"/>
            <a:ext cx="2278299" cy="4838702"/>
          </a:xfrm>
          <a:prstGeom prst="rect">
            <a:avLst/>
          </a:prstGeom>
          <a:noFill/>
          <a:ln>
            <a:noFill/>
          </a:ln>
        </p:spPr>
      </p:pic>
      <p:pic>
        <p:nvPicPr>
          <p:cNvPr id="169" name="Google Shape;169;p39"/>
          <p:cNvPicPr preferRelativeResize="0"/>
          <p:nvPr/>
        </p:nvPicPr>
        <p:blipFill rotWithShape="1">
          <a:blip r:embed="rId6">
            <a:alphaModFix/>
          </a:blip>
          <a:srcRect l="22219" r="17302"/>
          <a:stretch/>
        </p:blipFill>
        <p:spPr>
          <a:xfrm>
            <a:off x="2639900" y="152401"/>
            <a:ext cx="2196351" cy="4838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Experience Level with Fungi</a:t>
            </a:r>
            <a:endParaRPr b="1"/>
          </a:p>
        </p:txBody>
      </p:sp>
      <p:sp>
        <p:nvSpPr>
          <p:cNvPr id="175" name="Google Shape;175;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lnSpc>
                <a:spcPct val="200000"/>
              </a:lnSpc>
              <a:spcBef>
                <a:spcPts val="0"/>
              </a:spcBef>
              <a:spcAft>
                <a:spcPts val="0"/>
              </a:spcAft>
              <a:buSzPts val="1800"/>
              <a:buChar char="●"/>
            </a:pPr>
            <a:r>
              <a:rPr lang="en"/>
              <a:t>30 + years Experience in Foraging wild mushrooms</a:t>
            </a:r>
            <a:endParaRPr/>
          </a:p>
          <a:p>
            <a:pPr marL="457200" lvl="0" indent="-342900" algn="l" rtl="0">
              <a:lnSpc>
                <a:spcPct val="200000"/>
              </a:lnSpc>
              <a:spcBef>
                <a:spcPts val="0"/>
              </a:spcBef>
              <a:spcAft>
                <a:spcPts val="0"/>
              </a:spcAft>
              <a:buSzPts val="1800"/>
              <a:buChar char="●"/>
            </a:pPr>
            <a:r>
              <a:rPr lang="en"/>
              <a:t>7 years Experience growing on logs and substrate bags from Field and Forest</a:t>
            </a:r>
            <a:endParaRPr/>
          </a:p>
          <a:p>
            <a:pPr marL="457200" lvl="0" indent="-342900" algn="l" rtl="0">
              <a:lnSpc>
                <a:spcPct val="200000"/>
              </a:lnSpc>
              <a:spcBef>
                <a:spcPts val="0"/>
              </a:spcBef>
              <a:spcAft>
                <a:spcPts val="0"/>
              </a:spcAft>
              <a:buSzPts val="1800"/>
              <a:buChar char="●"/>
            </a:pPr>
            <a:r>
              <a:rPr lang="en"/>
              <a:t>5 years Experience Fruiting indoors</a:t>
            </a:r>
            <a:endParaRPr/>
          </a:p>
          <a:p>
            <a:pPr marL="457200" lvl="0" indent="-342900" algn="l" rtl="0">
              <a:lnSpc>
                <a:spcPct val="200000"/>
              </a:lnSpc>
              <a:spcBef>
                <a:spcPts val="0"/>
              </a:spcBef>
              <a:spcAft>
                <a:spcPts val="0"/>
              </a:spcAft>
              <a:buSzPts val="1800"/>
              <a:buChar char="●"/>
            </a:pPr>
            <a:r>
              <a:rPr lang="en"/>
              <a:t>Belong to the Bluegrass Mycological Society</a:t>
            </a:r>
            <a:endParaRPr/>
          </a:p>
          <a:p>
            <a:pPr marL="457200" lvl="0" indent="-342900" algn="l" rtl="0">
              <a:lnSpc>
                <a:spcPct val="200000"/>
              </a:lnSpc>
              <a:spcBef>
                <a:spcPts val="0"/>
              </a:spcBef>
              <a:spcAft>
                <a:spcPts val="0"/>
              </a:spcAft>
              <a:buSzPts val="1800"/>
              <a:buChar char="●"/>
            </a:pPr>
            <a:r>
              <a:rPr lang="en"/>
              <a:t>Invaluable experts as mentors and foraging wild mushrooms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41"/>
          <p:cNvPicPr preferRelativeResize="0"/>
          <p:nvPr/>
        </p:nvPicPr>
        <p:blipFill rotWithShape="1">
          <a:blip r:embed="rId3">
            <a:alphaModFix/>
          </a:blip>
          <a:srcRect l="16282" t="20219" b="15996"/>
          <a:stretch/>
        </p:blipFill>
        <p:spPr>
          <a:xfrm>
            <a:off x="4031550" y="2309275"/>
            <a:ext cx="4960051" cy="2834223"/>
          </a:xfrm>
          <a:prstGeom prst="rect">
            <a:avLst/>
          </a:prstGeom>
          <a:noFill/>
          <a:ln>
            <a:noFill/>
          </a:ln>
        </p:spPr>
      </p:pic>
      <p:pic>
        <p:nvPicPr>
          <p:cNvPr id="181" name="Google Shape;181;p41"/>
          <p:cNvPicPr preferRelativeResize="0"/>
          <p:nvPr/>
        </p:nvPicPr>
        <p:blipFill rotWithShape="1">
          <a:blip r:embed="rId4">
            <a:alphaModFix/>
          </a:blip>
          <a:srcRect t="13181" b="22489"/>
          <a:stretch/>
        </p:blipFill>
        <p:spPr>
          <a:xfrm>
            <a:off x="4031550" y="128450"/>
            <a:ext cx="2235199" cy="1917123"/>
          </a:xfrm>
          <a:prstGeom prst="rect">
            <a:avLst/>
          </a:prstGeom>
          <a:noFill/>
          <a:ln>
            <a:noFill/>
          </a:ln>
        </p:spPr>
      </p:pic>
      <p:pic>
        <p:nvPicPr>
          <p:cNvPr id="182" name="Google Shape;182;p41"/>
          <p:cNvPicPr preferRelativeResize="0"/>
          <p:nvPr/>
        </p:nvPicPr>
        <p:blipFill>
          <a:blip r:embed="rId5">
            <a:alphaModFix/>
          </a:blip>
          <a:stretch>
            <a:fillRect/>
          </a:stretch>
        </p:blipFill>
        <p:spPr>
          <a:xfrm>
            <a:off x="81813" y="0"/>
            <a:ext cx="3857626" cy="51435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42"/>
          <p:cNvPicPr preferRelativeResize="0"/>
          <p:nvPr/>
        </p:nvPicPr>
        <p:blipFill>
          <a:blip r:embed="rId3">
            <a:alphaModFix/>
          </a:blip>
          <a:stretch>
            <a:fillRect/>
          </a:stretch>
        </p:blipFill>
        <p:spPr>
          <a:xfrm>
            <a:off x="97225" y="205425"/>
            <a:ext cx="2344627" cy="1758451"/>
          </a:xfrm>
          <a:prstGeom prst="rect">
            <a:avLst/>
          </a:prstGeom>
          <a:noFill/>
          <a:ln>
            <a:noFill/>
          </a:ln>
        </p:spPr>
      </p:pic>
      <p:pic>
        <p:nvPicPr>
          <p:cNvPr id="188" name="Google Shape;188;p42"/>
          <p:cNvPicPr preferRelativeResize="0"/>
          <p:nvPr/>
        </p:nvPicPr>
        <p:blipFill>
          <a:blip r:embed="rId4">
            <a:alphaModFix/>
          </a:blip>
          <a:stretch>
            <a:fillRect/>
          </a:stretch>
        </p:blipFill>
        <p:spPr>
          <a:xfrm>
            <a:off x="5653975" y="205425"/>
            <a:ext cx="3549500" cy="4732646"/>
          </a:xfrm>
          <a:prstGeom prst="rect">
            <a:avLst/>
          </a:prstGeom>
          <a:noFill/>
          <a:ln>
            <a:noFill/>
          </a:ln>
        </p:spPr>
      </p:pic>
      <p:pic>
        <p:nvPicPr>
          <p:cNvPr id="189" name="Google Shape;189;p42"/>
          <p:cNvPicPr preferRelativeResize="0"/>
          <p:nvPr/>
        </p:nvPicPr>
        <p:blipFill>
          <a:blip r:embed="rId5">
            <a:alphaModFix/>
          </a:blip>
          <a:stretch>
            <a:fillRect/>
          </a:stretch>
        </p:blipFill>
        <p:spPr>
          <a:xfrm>
            <a:off x="168349" y="2204725"/>
            <a:ext cx="2012652" cy="2683525"/>
          </a:xfrm>
          <a:prstGeom prst="rect">
            <a:avLst/>
          </a:prstGeom>
          <a:noFill/>
          <a:ln>
            <a:noFill/>
          </a:ln>
        </p:spPr>
      </p:pic>
      <p:pic>
        <p:nvPicPr>
          <p:cNvPr id="190" name="Google Shape;190;p42"/>
          <p:cNvPicPr preferRelativeResize="0"/>
          <p:nvPr/>
        </p:nvPicPr>
        <p:blipFill>
          <a:blip r:embed="rId6">
            <a:alphaModFix/>
          </a:blip>
          <a:stretch>
            <a:fillRect/>
          </a:stretch>
        </p:blipFill>
        <p:spPr>
          <a:xfrm>
            <a:off x="2534352" y="2621300"/>
            <a:ext cx="3022597" cy="2266948"/>
          </a:xfrm>
          <a:prstGeom prst="rect">
            <a:avLst/>
          </a:prstGeom>
          <a:noFill/>
          <a:ln>
            <a:noFill/>
          </a:ln>
        </p:spPr>
      </p:pic>
      <p:pic>
        <p:nvPicPr>
          <p:cNvPr id="191" name="Google Shape;191;p42"/>
          <p:cNvPicPr preferRelativeResize="0"/>
          <p:nvPr/>
        </p:nvPicPr>
        <p:blipFill rotWithShape="1">
          <a:blip r:embed="rId7">
            <a:alphaModFix/>
          </a:blip>
          <a:srcRect l="-4562" t="12099" r="3847" b="30937"/>
          <a:stretch/>
        </p:blipFill>
        <p:spPr>
          <a:xfrm>
            <a:off x="2440950" y="205420"/>
            <a:ext cx="3093124" cy="233267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43"/>
          <p:cNvPicPr preferRelativeResize="0"/>
          <p:nvPr/>
        </p:nvPicPr>
        <p:blipFill rotWithShape="1">
          <a:blip r:embed="rId3">
            <a:alphaModFix/>
          </a:blip>
          <a:srcRect t="21875" b="21875"/>
          <a:stretch/>
        </p:blipFill>
        <p:spPr>
          <a:xfrm>
            <a:off x="0" y="0"/>
            <a:ext cx="2281824" cy="1711375"/>
          </a:xfrm>
          <a:prstGeom prst="rect">
            <a:avLst/>
          </a:prstGeom>
          <a:noFill/>
          <a:ln>
            <a:noFill/>
          </a:ln>
        </p:spPr>
      </p:pic>
      <p:pic>
        <p:nvPicPr>
          <p:cNvPr id="197" name="Google Shape;197;p43"/>
          <p:cNvPicPr preferRelativeResize="0"/>
          <p:nvPr/>
        </p:nvPicPr>
        <p:blipFill rotWithShape="1">
          <a:blip r:embed="rId4">
            <a:alphaModFix/>
          </a:blip>
          <a:srcRect t="21875" b="21875"/>
          <a:stretch/>
        </p:blipFill>
        <p:spPr>
          <a:xfrm>
            <a:off x="2339000" y="0"/>
            <a:ext cx="3429001" cy="2571750"/>
          </a:xfrm>
          <a:prstGeom prst="rect">
            <a:avLst/>
          </a:prstGeom>
          <a:noFill/>
          <a:ln>
            <a:noFill/>
          </a:ln>
        </p:spPr>
      </p:pic>
      <p:grpSp>
        <p:nvGrpSpPr>
          <p:cNvPr id="198" name="Google Shape;198;p43"/>
          <p:cNvGrpSpPr/>
          <p:nvPr/>
        </p:nvGrpSpPr>
        <p:grpSpPr>
          <a:xfrm>
            <a:off x="152400" y="152400"/>
            <a:ext cx="8839202" cy="4838698"/>
            <a:chOff x="152400" y="152400"/>
            <a:chExt cx="8839202" cy="4838698"/>
          </a:xfrm>
        </p:grpSpPr>
        <p:pic>
          <p:nvPicPr>
            <p:cNvPr id="199" name="Google Shape;199;p43"/>
            <p:cNvPicPr preferRelativeResize="0"/>
            <p:nvPr/>
          </p:nvPicPr>
          <p:blipFill>
            <a:blip r:embed="rId5">
              <a:alphaModFix/>
            </a:blip>
            <a:stretch>
              <a:fillRect/>
            </a:stretch>
          </p:blipFill>
          <p:spPr>
            <a:xfrm>
              <a:off x="5920401" y="152400"/>
              <a:ext cx="3071201" cy="4094935"/>
            </a:xfrm>
            <a:prstGeom prst="rect">
              <a:avLst/>
            </a:prstGeom>
            <a:noFill/>
            <a:ln>
              <a:noFill/>
            </a:ln>
          </p:spPr>
        </p:pic>
        <p:grpSp>
          <p:nvGrpSpPr>
            <p:cNvPr id="200" name="Google Shape;200;p43"/>
            <p:cNvGrpSpPr/>
            <p:nvPr/>
          </p:nvGrpSpPr>
          <p:grpSpPr>
            <a:xfrm>
              <a:off x="152400" y="1863775"/>
              <a:ext cx="5156199" cy="3127323"/>
              <a:chOff x="152400" y="1863775"/>
              <a:chExt cx="5156199" cy="3127323"/>
            </a:xfrm>
          </p:grpSpPr>
          <p:pic>
            <p:nvPicPr>
              <p:cNvPr id="201" name="Google Shape;201;p43"/>
              <p:cNvPicPr preferRelativeResize="0"/>
              <p:nvPr/>
            </p:nvPicPr>
            <p:blipFill>
              <a:blip r:embed="rId6">
                <a:alphaModFix/>
              </a:blip>
              <a:stretch>
                <a:fillRect/>
              </a:stretch>
            </p:blipFill>
            <p:spPr>
              <a:xfrm>
                <a:off x="152400" y="1863775"/>
                <a:ext cx="1981202" cy="2641603"/>
              </a:xfrm>
              <a:prstGeom prst="rect">
                <a:avLst/>
              </a:prstGeom>
              <a:noFill/>
              <a:ln>
                <a:noFill/>
              </a:ln>
            </p:spPr>
          </p:pic>
          <p:pic>
            <p:nvPicPr>
              <p:cNvPr id="202" name="Google Shape;202;p43"/>
              <p:cNvPicPr preferRelativeResize="0"/>
              <p:nvPr/>
            </p:nvPicPr>
            <p:blipFill>
              <a:blip r:embed="rId7">
                <a:alphaModFix/>
              </a:blip>
              <a:stretch>
                <a:fillRect/>
              </a:stretch>
            </p:blipFill>
            <p:spPr>
              <a:xfrm>
                <a:off x="2286002" y="2724150"/>
                <a:ext cx="3022597" cy="2266948"/>
              </a:xfrm>
              <a:prstGeom prst="rect">
                <a:avLst/>
              </a:prstGeom>
              <a:noFill/>
              <a:ln>
                <a:noFill/>
              </a:ln>
            </p:spPr>
          </p:pic>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44"/>
          <p:cNvPicPr preferRelativeResize="0"/>
          <p:nvPr/>
        </p:nvPicPr>
        <p:blipFill>
          <a:blip r:embed="rId3">
            <a:alphaModFix/>
          </a:blip>
          <a:stretch>
            <a:fillRect/>
          </a:stretch>
        </p:blipFill>
        <p:spPr>
          <a:xfrm>
            <a:off x="145100" y="665110"/>
            <a:ext cx="2609349" cy="3600031"/>
          </a:xfrm>
          <a:prstGeom prst="rect">
            <a:avLst/>
          </a:prstGeom>
          <a:noFill/>
          <a:ln>
            <a:noFill/>
          </a:ln>
        </p:spPr>
      </p:pic>
      <p:pic>
        <p:nvPicPr>
          <p:cNvPr id="208" name="Google Shape;208;p44"/>
          <p:cNvPicPr preferRelativeResize="0"/>
          <p:nvPr/>
        </p:nvPicPr>
        <p:blipFill rotWithShape="1">
          <a:blip r:embed="rId4">
            <a:alphaModFix/>
          </a:blip>
          <a:srcRect l="1681" r="1681"/>
          <a:stretch/>
        </p:blipFill>
        <p:spPr>
          <a:xfrm>
            <a:off x="2858374" y="665110"/>
            <a:ext cx="2609349" cy="3600031"/>
          </a:xfrm>
          <a:prstGeom prst="rect">
            <a:avLst/>
          </a:prstGeom>
          <a:noFill/>
          <a:ln>
            <a:noFill/>
          </a:ln>
        </p:spPr>
      </p:pic>
      <p:pic>
        <p:nvPicPr>
          <p:cNvPr id="209" name="Google Shape;209;p44"/>
          <p:cNvPicPr preferRelativeResize="0"/>
          <p:nvPr/>
        </p:nvPicPr>
        <p:blipFill>
          <a:blip r:embed="rId5">
            <a:alphaModFix/>
          </a:blip>
          <a:stretch>
            <a:fillRect/>
          </a:stretch>
        </p:blipFill>
        <p:spPr>
          <a:xfrm>
            <a:off x="5545501" y="210100"/>
            <a:ext cx="3543600" cy="45100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45"/>
          <p:cNvPicPr preferRelativeResize="0"/>
          <p:nvPr/>
        </p:nvPicPr>
        <p:blipFill>
          <a:blip r:embed="rId3">
            <a:alphaModFix/>
          </a:blip>
          <a:stretch>
            <a:fillRect/>
          </a:stretch>
        </p:blipFill>
        <p:spPr>
          <a:xfrm>
            <a:off x="152400" y="152400"/>
            <a:ext cx="3629027" cy="4838702"/>
          </a:xfrm>
          <a:prstGeom prst="rect">
            <a:avLst/>
          </a:prstGeom>
          <a:noFill/>
          <a:ln>
            <a:noFill/>
          </a:ln>
        </p:spPr>
      </p:pic>
      <p:pic>
        <p:nvPicPr>
          <p:cNvPr id="215" name="Google Shape;215;p45"/>
          <p:cNvPicPr preferRelativeResize="0"/>
          <p:nvPr/>
        </p:nvPicPr>
        <p:blipFill rotWithShape="1">
          <a:blip r:embed="rId4">
            <a:alphaModFix/>
          </a:blip>
          <a:srcRect l="10149" r="16033" b="40866"/>
          <a:stretch/>
        </p:blipFill>
        <p:spPr>
          <a:xfrm>
            <a:off x="3995475" y="71050"/>
            <a:ext cx="3733325" cy="2243075"/>
          </a:xfrm>
          <a:prstGeom prst="rect">
            <a:avLst/>
          </a:prstGeom>
          <a:noFill/>
          <a:ln>
            <a:noFill/>
          </a:ln>
        </p:spPr>
      </p:pic>
      <p:pic>
        <p:nvPicPr>
          <p:cNvPr id="216" name="Google Shape;216;p45"/>
          <p:cNvPicPr preferRelativeResize="0"/>
          <p:nvPr/>
        </p:nvPicPr>
        <p:blipFill>
          <a:blip r:embed="rId5">
            <a:alphaModFix/>
          </a:blip>
          <a:stretch>
            <a:fillRect/>
          </a:stretch>
        </p:blipFill>
        <p:spPr>
          <a:xfrm>
            <a:off x="3933827" y="2466525"/>
            <a:ext cx="1893431" cy="2524575"/>
          </a:xfrm>
          <a:prstGeom prst="rect">
            <a:avLst/>
          </a:prstGeom>
          <a:noFill/>
          <a:ln>
            <a:noFill/>
          </a:ln>
        </p:spPr>
      </p:pic>
      <p:pic>
        <p:nvPicPr>
          <p:cNvPr id="217" name="Google Shape;217;p45"/>
          <p:cNvPicPr preferRelativeResize="0"/>
          <p:nvPr/>
        </p:nvPicPr>
        <p:blipFill>
          <a:blip r:embed="rId6">
            <a:alphaModFix/>
          </a:blip>
          <a:stretch>
            <a:fillRect/>
          </a:stretch>
        </p:blipFill>
        <p:spPr>
          <a:xfrm>
            <a:off x="5979658" y="2466525"/>
            <a:ext cx="1893432" cy="2524576"/>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600</Words>
  <Application>Microsoft Macintosh PowerPoint</Application>
  <PresentationFormat>On-screen Show (16:9)</PresentationFormat>
  <Paragraphs>23</Paragraphs>
  <Slides>26</Slides>
  <Notes>26</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26</vt:i4>
      </vt:variant>
    </vt:vector>
  </HeadingPairs>
  <TitlesOfParts>
    <vt:vector size="32" baseType="lpstr">
      <vt:lpstr>Roboto</vt:lpstr>
      <vt:lpstr>Arial</vt:lpstr>
      <vt:lpstr>Roboto Slab</vt:lpstr>
      <vt:lpstr>Simple Light</vt:lpstr>
      <vt:lpstr>Simple Light</vt:lpstr>
      <vt:lpstr>Marina</vt:lpstr>
      <vt:lpstr>Mushroom Cultivation</vt:lpstr>
      <vt:lpstr>PowerPoint Presentation</vt:lpstr>
      <vt:lpstr>PowerPoint Presentation</vt:lpstr>
      <vt:lpstr>Experience Level with Fungi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your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Liz Brownlee</cp:lastModifiedBy>
  <cp:revision>1</cp:revision>
  <dcterms:modified xsi:type="dcterms:W3CDTF">2026-05-19T10:59:59Z</dcterms:modified>
</cp:coreProperties>
</file>