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8" r:id="rId4"/>
    <p:sldId id="257" r:id="rId5"/>
    <p:sldId id="274" r:id="rId6"/>
    <p:sldId id="264" r:id="rId7"/>
    <p:sldId id="260" r:id="rId8"/>
    <p:sldId id="265" r:id="rId9"/>
    <p:sldId id="266" r:id="rId10"/>
    <p:sldId id="267" r:id="rId11"/>
    <p:sldId id="275" r:id="rId12"/>
    <p:sldId id="258" r:id="rId13"/>
    <p:sldId id="276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0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Ind. GAP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6</c:v>
                </c:pt>
                <c:pt idx="1">
                  <c:v>11</c:v>
                </c:pt>
                <c:pt idx="2">
                  <c:v>25</c:v>
                </c:pt>
                <c:pt idx="3">
                  <c:v>20</c:v>
                </c:pt>
                <c:pt idx="4">
                  <c:v>20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Group GAP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17</c:v>
                </c:pt>
                <c:pt idx="4">
                  <c:v>20</c:v>
                </c:pt>
                <c:pt idx="5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71808"/>
        <c:axId val="20873600"/>
        <c:axId val="0"/>
      </c:bar3DChart>
      <c:catAx>
        <c:axId val="2087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873600"/>
        <c:crosses val="autoZero"/>
        <c:auto val="1"/>
        <c:lblAlgn val="ctr"/>
        <c:lblOffset val="100"/>
        <c:noMultiLvlLbl val="0"/>
      </c:catAx>
      <c:valAx>
        <c:axId val="20873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71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EE8C7-49CE-492C-8C50-455ECFD2D67C}" type="doc">
      <dgm:prSet loTypeId="urn:microsoft.com/office/officeart/2005/8/layout/radial4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C216037-7F87-48E0-A2FC-AA964B7D6982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Grower Group</a:t>
          </a:r>
          <a:endParaRPr lang="en-US" sz="2400" b="1" dirty="0">
            <a:solidFill>
              <a:schemeClr val="tx1"/>
            </a:solidFill>
          </a:endParaRPr>
        </a:p>
      </dgm:t>
    </dgm:pt>
    <dgm:pt modelId="{D0B3448B-482C-41F0-8894-717F148153B2}" type="parTrans" cxnId="{ABFA3CDB-C159-4DA6-9E0A-E0B0BC9E0606}">
      <dgm:prSet/>
      <dgm:spPr/>
      <dgm:t>
        <a:bodyPr/>
        <a:lstStyle/>
        <a:p>
          <a:endParaRPr lang="en-US"/>
        </a:p>
      </dgm:t>
    </dgm:pt>
    <dgm:pt modelId="{2536AF3C-0453-4054-B462-E3B91C3B5EC3}" type="sibTrans" cxnId="{ABFA3CDB-C159-4DA6-9E0A-E0B0BC9E0606}">
      <dgm:prSet/>
      <dgm:spPr/>
      <dgm:t>
        <a:bodyPr/>
        <a:lstStyle/>
        <a:p>
          <a:endParaRPr lang="en-US"/>
        </a:p>
      </dgm:t>
    </dgm:pt>
    <dgm:pt modelId="{687A1F25-108A-407F-B0D6-DE5E8BFECA05}">
      <dgm:prSet phldrT="[Text]" custT="1"/>
      <dgm:spPr/>
      <dgm:t>
        <a:bodyPr/>
        <a:lstStyle/>
        <a:p>
          <a:r>
            <a:rPr lang="en-US" sz="2600" b="1" dirty="0" smtClean="0">
              <a:solidFill>
                <a:schemeClr val="tx1"/>
              </a:solidFill>
            </a:rPr>
            <a:t>PEPA</a:t>
          </a:r>
        </a:p>
        <a:p>
          <a:r>
            <a:rPr lang="en-US" sz="2000" dirty="0" smtClean="0">
              <a:solidFill>
                <a:schemeClr val="tx1"/>
              </a:solidFill>
            </a:rPr>
            <a:t>(Student farming class)</a:t>
          </a:r>
          <a:endParaRPr lang="en-US" sz="2000" dirty="0">
            <a:solidFill>
              <a:schemeClr val="tx1"/>
            </a:solidFill>
          </a:endParaRPr>
        </a:p>
      </dgm:t>
    </dgm:pt>
    <dgm:pt modelId="{CF5C814F-58DE-482E-B33D-B1DEF145437A}" type="parTrans" cxnId="{A3ACB357-7C0C-4132-820E-3AAC344A6CFC}">
      <dgm:prSet/>
      <dgm:spPr/>
      <dgm:t>
        <a:bodyPr/>
        <a:lstStyle/>
        <a:p>
          <a:endParaRPr lang="en-US"/>
        </a:p>
      </dgm:t>
    </dgm:pt>
    <dgm:pt modelId="{73B4FBCC-2D2F-489E-9E95-5C06D046CA38}" type="sibTrans" cxnId="{A3ACB357-7C0C-4132-820E-3AAC344A6CFC}">
      <dgm:prSet/>
      <dgm:spPr/>
      <dgm:t>
        <a:bodyPr/>
        <a:lstStyle/>
        <a:p>
          <a:endParaRPr lang="en-US"/>
        </a:p>
      </dgm:t>
    </dgm:pt>
    <dgm:pt modelId="{61B6555D-DA32-4F93-AEF2-3C196ACC5CAE}">
      <dgm:prSet phldrT="[Text]" custT="1"/>
      <dgm:spPr/>
      <dgm:t>
        <a:bodyPr/>
        <a:lstStyle/>
        <a:p>
          <a:r>
            <a:rPr lang="en-US" sz="2600" b="1" dirty="0" smtClean="0">
              <a:solidFill>
                <a:schemeClr val="tx1"/>
              </a:solidFill>
            </a:rPr>
            <a:t>1</a:t>
          </a:r>
          <a:r>
            <a:rPr lang="en-US" sz="2600" b="1" baseline="30000" dirty="0" smtClean="0">
              <a:solidFill>
                <a:schemeClr val="tx1"/>
              </a:solidFill>
            </a:rPr>
            <a:t>st</a:t>
          </a:r>
          <a:r>
            <a:rPr lang="en-US" sz="2600" b="1" dirty="0" smtClean="0">
              <a:solidFill>
                <a:schemeClr val="tx1"/>
              </a:solidFill>
            </a:rPr>
            <a:t> Year</a:t>
          </a:r>
        </a:p>
        <a:p>
          <a:r>
            <a:rPr lang="en-US" sz="2000" dirty="0" smtClean="0">
              <a:solidFill>
                <a:schemeClr val="tx1"/>
              </a:solidFill>
            </a:rPr>
            <a:t>(0.5 acres)</a:t>
          </a:r>
          <a:r>
            <a:rPr lang="en-US" sz="2600" dirty="0" smtClean="0">
              <a:solidFill>
                <a:schemeClr val="tx1"/>
              </a:solidFill>
            </a:rPr>
            <a:t>	</a:t>
          </a:r>
          <a:endParaRPr lang="en-US" sz="2600" dirty="0">
            <a:solidFill>
              <a:schemeClr val="tx1"/>
            </a:solidFill>
          </a:endParaRPr>
        </a:p>
      </dgm:t>
    </dgm:pt>
    <dgm:pt modelId="{433822B9-2E3D-44C9-B90F-03B2DD8EA801}" type="parTrans" cxnId="{6106DEF9-9E1A-4CE7-9319-30787CCA1777}">
      <dgm:prSet/>
      <dgm:spPr/>
      <dgm:t>
        <a:bodyPr/>
        <a:lstStyle/>
        <a:p>
          <a:endParaRPr lang="en-US"/>
        </a:p>
      </dgm:t>
    </dgm:pt>
    <dgm:pt modelId="{37D62313-51C2-4093-BECC-939D203065F8}" type="sibTrans" cxnId="{6106DEF9-9E1A-4CE7-9319-30787CCA1777}">
      <dgm:prSet/>
      <dgm:spPr/>
      <dgm:t>
        <a:bodyPr/>
        <a:lstStyle/>
        <a:p>
          <a:endParaRPr lang="en-US"/>
        </a:p>
      </dgm:t>
    </dgm:pt>
    <dgm:pt modelId="{71EBF90B-55A8-4725-9EF6-42E62145AC62}">
      <dgm:prSet phldrT="[Text]" custT="1"/>
      <dgm:spPr/>
      <dgm:t>
        <a:bodyPr/>
        <a:lstStyle/>
        <a:p>
          <a:r>
            <a:rPr lang="en-US" sz="2600" b="1" dirty="0" smtClean="0">
              <a:solidFill>
                <a:schemeClr val="tx1"/>
              </a:solidFill>
            </a:rPr>
            <a:t>2nd Year</a:t>
          </a:r>
        </a:p>
        <a:p>
          <a:r>
            <a:rPr lang="en-US" sz="2000" dirty="0" smtClean="0">
              <a:solidFill>
                <a:schemeClr val="tx1"/>
              </a:solidFill>
            </a:rPr>
            <a:t>(1-2 acres)</a:t>
          </a:r>
          <a:endParaRPr lang="en-US" sz="2000" dirty="0">
            <a:solidFill>
              <a:schemeClr val="tx1"/>
            </a:solidFill>
          </a:endParaRPr>
        </a:p>
      </dgm:t>
    </dgm:pt>
    <dgm:pt modelId="{0B7EDCF1-A1D1-40C0-A080-F41A710ACE75}" type="parTrans" cxnId="{DD869A8D-2F44-4643-841E-13BAE063FA84}">
      <dgm:prSet/>
      <dgm:spPr/>
      <dgm:t>
        <a:bodyPr/>
        <a:lstStyle/>
        <a:p>
          <a:endParaRPr lang="en-US"/>
        </a:p>
      </dgm:t>
    </dgm:pt>
    <dgm:pt modelId="{B33586A5-CB8E-475C-98BB-F9E9415DC263}" type="sibTrans" cxnId="{DD869A8D-2F44-4643-841E-13BAE063FA84}">
      <dgm:prSet/>
      <dgm:spPr/>
      <dgm:t>
        <a:bodyPr/>
        <a:lstStyle/>
        <a:p>
          <a:endParaRPr lang="en-US"/>
        </a:p>
      </dgm:t>
    </dgm:pt>
    <dgm:pt modelId="{105F3D70-2ABF-442D-AF9B-6EAD2CD6EB37}">
      <dgm:prSet phldrT="[Text]" custT="1"/>
      <dgm:spPr/>
    </dgm:pt>
    <dgm:pt modelId="{087475AA-202F-4075-8CE0-AE48BC3735A9}" type="parTrans" cxnId="{AF7F6213-5084-4423-A95B-482F2B63F1DC}">
      <dgm:prSet/>
      <dgm:spPr/>
      <dgm:t>
        <a:bodyPr/>
        <a:lstStyle/>
        <a:p>
          <a:endParaRPr lang="en-US"/>
        </a:p>
      </dgm:t>
    </dgm:pt>
    <dgm:pt modelId="{E523BF96-5667-4C32-B7B2-B2703A2338A0}" type="sibTrans" cxnId="{AF7F6213-5084-4423-A95B-482F2B63F1DC}">
      <dgm:prSet/>
      <dgm:spPr/>
      <dgm:t>
        <a:bodyPr/>
        <a:lstStyle/>
        <a:p>
          <a:endParaRPr lang="en-US"/>
        </a:p>
      </dgm:t>
    </dgm:pt>
    <dgm:pt modelId="{0F3A21C8-6C0E-4461-B1E3-51C439349B38}">
      <dgm:prSet phldrT="[Text]" custT="1"/>
      <dgm:spPr/>
      <dgm:t>
        <a:bodyPr/>
        <a:lstStyle/>
        <a:p>
          <a:endParaRPr lang="en-US" sz="1600" dirty="0">
            <a:solidFill>
              <a:schemeClr val="tx1"/>
            </a:solidFill>
          </a:endParaRPr>
        </a:p>
      </dgm:t>
    </dgm:pt>
    <dgm:pt modelId="{199D8449-A0FB-4214-B5A0-A191CBF8A895}" type="parTrans" cxnId="{EFC22C2F-EF56-48BC-86AB-C8F73C9E521A}">
      <dgm:prSet/>
      <dgm:spPr/>
      <dgm:t>
        <a:bodyPr/>
        <a:lstStyle/>
        <a:p>
          <a:endParaRPr lang="en-US"/>
        </a:p>
      </dgm:t>
    </dgm:pt>
    <dgm:pt modelId="{1BBD1EFA-0F67-4083-B197-433C82E14602}" type="sibTrans" cxnId="{EFC22C2F-EF56-48BC-86AB-C8F73C9E521A}">
      <dgm:prSet/>
      <dgm:spPr/>
      <dgm:t>
        <a:bodyPr/>
        <a:lstStyle/>
        <a:p>
          <a:endParaRPr lang="en-US"/>
        </a:p>
      </dgm:t>
    </dgm:pt>
    <dgm:pt modelId="{AF6BE11C-06CF-4BBE-92BA-20CFB73F4550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3</a:t>
          </a:r>
          <a:r>
            <a:rPr lang="en-US" sz="2000" b="1" baseline="30000" dirty="0" smtClean="0">
              <a:solidFill>
                <a:schemeClr val="tx1"/>
              </a:solidFill>
            </a:rPr>
            <a:t>rd</a:t>
          </a:r>
          <a:r>
            <a:rPr lang="en-US" sz="2000" b="1" dirty="0" smtClean="0">
              <a:solidFill>
                <a:schemeClr val="tx1"/>
              </a:solidFill>
            </a:rPr>
            <a:t> year</a:t>
          </a:r>
        </a:p>
        <a:p>
          <a:r>
            <a:rPr lang="en-US" sz="2000" dirty="0" smtClean="0">
              <a:solidFill>
                <a:schemeClr val="tx1"/>
              </a:solidFill>
            </a:rPr>
            <a:t> (2-4 acres)</a:t>
          </a:r>
          <a:endParaRPr lang="en-US" sz="2000" dirty="0">
            <a:solidFill>
              <a:schemeClr val="tx1"/>
            </a:solidFill>
          </a:endParaRPr>
        </a:p>
      </dgm:t>
    </dgm:pt>
    <dgm:pt modelId="{C3D8EBA1-B431-4E99-8E07-7212C0F99AE4}" type="parTrans" cxnId="{CA437644-492E-4EBA-AF9E-7A877520D07E}">
      <dgm:prSet/>
      <dgm:spPr/>
      <dgm:t>
        <a:bodyPr/>
        <a:lstStyle/>
        <a:p>
          <a:endParaRPr lang="en-US"/>
        </a:p>
      </dgm:t>
    </dgm:pt>
    <dgm:pt modelId="{EE827E03-855E-442C-86A4-16EADB220D0F}" type="sibTrans" cxnId="{CA437644-492E-4EBA-AF9E-7A877520D07E}">
      <dgm:prSet/>
      <dgm:spPr/>
      <dgm:t>
        <a:bodyPr/>
        <a:lstStyle/>
        <a:p>
          <a:endParaRPr lang="en-US"/>
        </a:p>
      </dgm:t>
    </dgm:pt>
    <dgm:pt modelId="{A7BA8C24-74F8-48AE-98BD-32E006D599E6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Cooler</a:t>
          </a:r>
          <a:endParaRPr lang="en-US" sz="2000" b="1" dirty="0">
            <a:solidFill>
              <a:schemeClr val="tx1"/>
            </a:solidFill>
          </a:endParaRPr>
        </a:p>
      </dgm:t>
    </dgm:pt>
    <dgm:pt modelId="{5244DE27-5E80-407E-9BDD-893BFA0064F9}" type="parTrans" cxnId="{7DE8E4E9-9189-425D-BE91-15B87CD18113}">
      <dgm:prSet/>
      <dgm:spPr/>
      <dgm:t>
        <a:bodyPr/>
        <a:lstStyle/>
        <a:p>
          <a:endParaRPr lang="en-US"/>
        </a:p>
      </dgm:t>
    </dgm:pt>
    <dgm:pt modelId="{35C202EE-D6B3-4EA3-9151-0D3C7E541C21}" type="sibTrans" cxnId="{7DE8E4E9-9189-425D-BE91-15B87CD18113}">
      <dgm:prSet/>
      <dgm:spPr/>
      <dgm:t>
        <a:bodyPr/>
        <a:lstStyle/>
        <a:p>
          <a:endParaRPr lang="en-US"/>
        </a:p>
      </dgm:t>
    </dgm:pt>
    <dgm:pt modelId="{82DA93F1-0142-4BCD-A5AF-3089A3746B43}" type="pres">
      <dgm:prSet presAssocID="{8C2EE8C7-49CE-492C-8C50-455ECFD2D67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A5CA7A-494B-4945-841F-1B227B4F09CF}" type="pres">
      <dgm:prSet presAssocID="{EC216037-7F87-48E0-A2FC-AA964B7D6982}" presName="centerShape" presStyleLbl="node0" presStyleIdx="0" presStyleCnt="1" custScaleX="124782" custScaleY="72596" custLinFactNeighborX="-4770" custLinFactNeighborY="-25962"/>
      <dgm:spPr/>
      <dgm:t>
        <a:bodyPr/>
        <a:lstStyle/>
        <a:p>
          <a:endParaRPr lang="en-US"/>
        </a:p>
      </dgm:t>
    </dgm:pt>
    <dgm:pt modelId="{2F45C22A-0C8B-4F47-B4EE-F3FD10317B8B}" type="pres">
      <dgm:prSet presAssocID="{CF5C814F-58DE-482E-B33D-B1DEF145437A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D60C4C30-6316-44C3-87EC-C26D993EE172}" type="pres">
      <dgm:prSet presAssocID="{687A1F25-108A-407F-B0D6-DE5E8BFECA05}" presName="node" presStyleLbl="node1" presStyleIdx="0" presStyleCnt="5" custScaleX="92588" custScaleY="60068" custRadScaleRad="140322" custRadScaleInc="118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60AAB-BFC6-45B3-BC6A-BDD1DF0A40BA}" type="pres">
      <dgm:prSet presAssocID="{433822B9-2E3D-44C9-B90F-03B2DD8EA801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A38B947C-C121-4BC6-AEA4-0E53F52BE220}" type="pres">
      <dgm:prSet presAssocID="{61B6555D-DA32-4F93-AEF2-3C196ACC5CAE}" presName="node" presStyleLbl="node1" presStyleIdx="1" presStyleCnt="5" custScaleX="75802" custScaleY="52684" custRadScaleRad="101540" custRadScaleInc="-118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8C729-F7CA-4AAD-B9E2-60DE5E011581}" type="pres">
      <dgm:prSet presAssocID="{0B7EDCF1-A1D1-40C0-A080-F41A710ACE75}" presName="parTrans" presStyleLbl="bgSibTrans2D1" presStyleIdx="2" presStyleCnt="5" custAng="186537"/>
      <dgm:spPr/>
      <dgm:t>
        <a:bodyPr/>
        <a:lstStyle/>
        <a:p>
          <a:endParaRPr lang="en-US"/>
        </a:p>
      </dgm:t>
    </dgm:pt>
    <dgm:pt modelId="{47EAEF16-60B6-4AA3-BBA0-5F7522A567E2}" type="pres">
      <dgm:prSet presAssocID="{71EBF90B-55A8-4725-9EF6-42E62145AC62}" presName="node" presStyleLbl="node1" presStyleIdx="2" presStyleCnt="5" custScaleX="85337" custScaleY="52684" custRadScaleRad="25802" custRadScaleInc="-466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868E4-AF42-42A9-8C66-95571B6FDC6F}" type="pres">
      <dgm:prSet presAssocID="{C3D8EBA1-B431-4E99-8E07-7212C0F99AE4}" presName="parTrans" presStyleLbl="bgSibTrans2D1" presStyleIdx="3" presStyleCnt="5"/>
      <dgm:spPr/>
    </dgm:pt>
    <dgm:pt modelId="{D9D30142-E471-4F91-BCA6-FF59D0A8DD36}" type="pres">
      <dgm:prSet presAssocID="{AF6BE11C-06CF-4BBE-92BA-20CFB73F4550}" presName="node" presStyleLbl="node1" presStyleIdx="3" presStyleCnt="5" custScaleX="93166" custScaleY="57509" custRadScaleRad="87976" custRadScaleInc="115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C00B4-F633-48C3-94B2-0DB40E0F7D51}" type="pres">
      <dgm:prSet presAssocID="{5244DE27-5E80-407E-9BDD-893BFA0064F9}" presName="parTrans" presStyleLbl="bgSibTrans2D1" presStyleIdx="4" presStyleCnt="5"/>
      <dgm:spPr/>
    </dgm:pt>
    <dgm:pt modelId="{21A69DEE-D99C-4B83-B096-2BD6CA71DC00}" type="pres">
      <dgm:prSet presAssocID="{A7BA8C24-74F8-48AE-98BD-32E006D599E6}" presName="node" presStyleLbl="node1" presStyleIdx="4" presStyleCnt="5" custScaleX="43632" custScaleY="56321" custRadScaleRad="124248" custRadScaleInc="-144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3A70D3-8D8C-4A12-8024-2881D162097E}" type="presOf" srcId="{61B6555D-DA32-4F93-AEF2-3C196ACC5CAE}" destId="{A38B947C-C121-4BC6-AEA4-0E53F52BE220}" srcOrd="0" destOrd="0" presId="urn:microsoft.com/office/officeart/2005/8/layout/radial4"/>
    <dgm:cxn modelId="{882FC608-4B4F-4707-84CE-208E7613B254}" type="presOf" srcId="{5244DE27-5E80-407E-9BDD-893BFA0064F9}" destId="{1B0C00B4-F633-48C3-94B2-0DB40E0F7D51}" srcOrd="0" destOrd="0" presId="urn:microsoft.com/office/officeart/2005/8/layout/radial4"/>
    <dgm:cxn modelId="{C6201351-5A5F-4AA6-B178-25830EF1B2E9}" type="presOf" srcId="{687A1F25-108A-407F-B0D6-DE5E8BFECA05}" destId="{D60C4C30-6316-44C3-87EC-C26D993EE172}" srcOrd="0" destOrd="0" presId="urn:microsoft.com/office/officeart/2005/8/layout/radial4"/>
    <dgm:cxn modelId="{7DE8E4E9-9189-425D-BE91-15B87CD18113}" srcId="{EC216037-7F87-48E0-A2FC-AA964B7D6982}" destId="{A7BA8C24-74F8-48AE-98BD-32E006D599E6}" srcOrd="4" destOrd="0" parTransId="{5244DE27-5E80-407E-9BDD-893BFA0064F9}" sibTransId="{35C202EE-D6B3-4EA3-9151-0D3C7E541C21}"/>
    <dgm:cxn modelId="{AF7F6213-5084-4423-A95B-482F2B63F1DC}" srcId="{8C2EE8C7-49CE-492C-8C50-455ECFD2D67C}" destId="{105F3D70-2ABF-442D-AF9B-6EAD2CD6EB37}" srcOrd="1" destOrd="0" parTransId="{087475AA-202F-4075-8CE0-AE48BC3735A9}" sibTransId="{E523BF96-5667-4C32-B7B2-B2703A2338A0}"/>
    <dgm:cxn modelId="{710B0CF8-2A90-4D4F-89FB-C4EFAD9751A3}" type="presOf" srcId="{A7BA8C24-74F8-48AE-98BD-32E006D599E6}" destId="{21A69DEE-D99C-4B83-B096-2BD6CA71DC00}" srcOrd="0" destOrd="0" presId="urn:microsoft.com/office/officeart/2005/8/layout/radial4"/>
    <dgm:cxn modelId="{886A6715-6B2C-404F-9350-13D6CC81534B}" type="presOf" srcId="{0B7EDCF1-A1D1-40C0-A080-F41A710ACE75}" destId="{BDD8C729-F7CA-4AAD-B9E2-60DE5E011581}" srcOrd="0" destOrd="0" presId="urn:microsoft.com/office/officeart/2005/8/layout/radial4"/>
    <dgm:cxn modelId="{A3ACB357-7C0C-4132-820E-3AAC344A6CFC}" srcId="{EC216037-7F87-48E0-A2FC-AA964B7D6982}" destId="{687A1F25-108A-407F-B0D6-DE5E8BFECA05}" srcOrd="0" destOrd="0" parTransId="{CF5C814F-58DE-482E-B33D-B1DEF145437A}" sibTransId="{73B4FBCC-2D2F-489E-9E95-5C06D046CA38}"/>
    <dgm:cxn modelId="{2F6D9D8E-D561-400C-AF3D-699D4C4D4D38}" type="presOf" srcId="{8C2EE8C7-49CE-492C-8C50-455ECFD2D67C}" destId="{82DA93F1-0142-4BCD-A5AF-3089A3746B43}" srcOrd="0" destOrd="0" presId="urn:microsoft.com/office/officeart/2005/8/layout/radial4"/>
    <dgm:cxn modelId="{DD869A8D-2F44-4643-841E-13BAE063FA84}" srcId="{EC216037-7F87-48E0-A2FC-AA964B7D6982}" destId="{71EBF90B-55A8-4725-9EF6-42E62145AC62}" srcOrd="2" destOrd="0" parTransId="{0B7EDCF1-A1D1-40C0-A080-F41A710ACE75}" sibTransId="{B33586A5-CB8E-475C-98BB-F9E9415DC263}"/>
    <dgm:cxn modelId="{13F98D6C-BF3C-4C82-AD02-F7300224131E}" type="presOf" srcId="{EC216037-7F87-48E0-A2FC-AA964B7D6982}" destId="{E8A5CA7A-494B-4945-841F-1B227B4F09CF}" srcOrd="0" destOrd="0" presId="urn:microsoft.com/office/officeart/2005/8/layout/radial4"/>
    <dgm:cxn modelId="{EFC22C2F-EF56-48BC-86AB-C8F73C9E521A}" srcId="{8C2EE8C7-49CE-492C-8C50-455ECFD2D67C}" destId="{0F3A21C8-6C0E-4461-B1E3-51C439349B38}" srcOrd="2" destOrd="0" parTransId="{199D8449-A0FB-4214-B5A0-A191CBF8A895}" sibTransId="{1BBD1EFA-0F67-4083-B197-433C82E14602}"/>
    <dgm:cxn modelId="{44C4AAD6-840D-4800-9717-10CBB78CCFFC}" type="presOf" srcId="{433822B9-2E3D-44C9-B90F-03B2DD8EA801}" destId="{D3D60AAB-BFC6-45B3-BC6A-BDD1DF0A40BA}" srcOrd="0" destOrd="0" presId="urn:microsoft.com/office/officeart/2005/8/layout/radial4"/>
    <dgm:cxn modelId="{E3C2A7C7-452B-4DA2-BF35-50E0FD11C0B5}" type="presOf" srcId="{C3D8EBA1-B431-4E99-8E07-7212C0F99AE4}" destId="{979868E4-AF42-42A9-8C66-95571B6FDC6F}" srcOrd="0" destOrd="0" presId="urn:microsoft.com/office/officeart/2005/8/layout/radial4"/>
    <dgm:cxn modelId="{ABFA3CDB-C159-4DA6-9E0A-E0B0BC9E0606}" srcId="{8C2EE8C7-49CE-492C-8C50-455ECFD2D67C}" destId="{EC216037-7F87-48E0-A2FC-AA964B7D6982}" srcOrd="0" destOrd="0" parTransId="{D0B3448B-482C-41F0-8894-717F148153B2}" sibTransId="{2536AF3C-0453-4054-B462-E3B91C3B5EC3}"/>
    <dgm:cxn modelId="{CA437644-492E-4EBA-AF9E-7A877520D07E}" srcId="{EC216037-7F87-48E0-A2FC-AA964B7D6982}" destId="{AF6BE11C-06CF-4BBE-92BA-20CFB73F4550}" srcOrd="3" destOrd="0" parTransId="{C3D8EBA1-B431-4E99-8E07-7212C0F99AE4}" sibTransId="{EE827E03-855E-442C-86A4-16EADB220D0F}"/>
    <dgm:cxn modelId="{D896137C-6E18-42DB-BF48-B82CC58D029A}" type="presOf" srcId="{71EBF90B-55A8-4725-9EF6-42E62145AC62}" destId="{47EAEF16-60B6-4AA3-BBA0-5F7522A567E2}" srcOrd="0" destOrd="0" presId="urn:microsoft.com/office/officeart/2005/8/layout/radial4"/>
    <dgm:cxn modelId="{4775B7CC-873C-4942-A0C0-CC56F483AA66}" type="presOf" srcId="{CF5C814F-58DE-482E-B33D-B1DEF145437A}" destId="{2F45C22A-0C8B-4F47-B4EE-F3FD10317B8B}" srcOrd="0" destOrd="0" presId="urn:microsoft.com/office/officeart/2005/8/layout/radial4"/>
    <dgm:cxn modelId="{A0C7096F-7F16-4C4E-BFEE-0CE71C9EA167}" type="presOf" srcId="{AF6BE11C-06CF-4BBE-92BA-20CFB73F4550}" destId="{D9D30142-E471-4F91-BCA6-FF59D0A8DD36}" srcOrd="0" destOrd="0" presId="urn:microsoft.com/office/officeart/2005/8/layout/radial4"/>
    <dgm:cxn modelId="{6106DEF9-9E1A-4CE7-9319-30787CCA1777}" srcId="{EC216037-7F87-48E0-A2FC-AA964B7D6982}" destId="{61B6555D-DA32-4F93-AEF2-3C196ACC5CAE}" srcOrd="1" destOrd="0" parTransId="{433822B9-2E3D-44C9-B90F-03B2DD8EA801}" sibTransId="{37D62313-51C2-4093-BECC-939D203065F8}"/>
    <dgm:cxn modelId="{B68D49CC-5983-47C2-82FA-E8C1C7EC433C}" type="presParOf" srcId="{82DA93F1-0142-4BCD-A5AF-3089A3746B43}" destId="{E8A5CA7A-494B-4945-841F-1B227B4F09CF}" srcOrd="0" destOrd="0" presId="urn:microsoft.com/office/officeart/2005/8/layout/radial4"/>
    <dgm:cxn modelId="{57369CCE-31BF-4178-B3F6-3DE12BFF360A}" type="presParOf" srcId="{82DA93F1-0142-4BCD-A5AF-3089A3746B43}" destId="{2F45C22A-0C8B-4F47-B4EE-F3FD10317B8B}" srcOrd="1" destOrd="0" presId="urn:microsoft.com/office/officeart/2005/8/layout/radial4"/>
    <dgm:cxn modelId="{FBEC5BE5-6EAF-48DB-83A6-954CB23FD116}" type="presParOf" srcId="{82DA93F1-0142-4BCD-A5AF-3089A3746B43}" destId="{D60C4C30-6316-44C3-87EC-C26D993EE172}" srcOrd="2" destOrd="0" presId="urn:microsoft.com/office/officeart/2005/8/layout/radial4"/>
    <dgm:cxn modelId="{02CF6343-0349-4487-BD4B-81530BA7F4B3}" type="presParOf" srcId="{82DA93F1-0142-4BCD-A5AF-3089A3746B43}" destId="{D3D60AAB-BFC6-45B3-BC6A-BDD1DF0A40BA}" srcOrd="3" destOrd="0" presId="urn:microsoft.com/office/officeart/2005/8/layout/radial4"/>
    <dgm:cxn modelId="{D78F2B73-55CA-415D-9DAE-AF1B85B4A28C}" type="presParOf" srcId="{82DA93F1-0142-4BCD-A5AF-3089A3746B43}" destId="{A38B947C-C121-4BC6-AEA4-0E53F52BE220}" srcOrd="4" destOrd="0" presId="urn:microsoft.com/office/officeart/2005/8/layout/radial4"/>
    <dgm:cxn modelId="{DF2EE7E8-1F22-43A3-AE67-EA2E1E931CA8}" type="presParOf" srcId="{82DA93F1-0142-4BCD-A5AF-3089A3746B43}" destId="{BDD8C729-F7CA-4AAD-B9E2-60DE5E011581}" srcOrd="5" destOrd="0" presId="urn:microsoft.com/office/officeart/2005/8/layout/radial4"/>
    <dgm:cxn modelId="{694F2B9B-2A90-478C-AD87-02E5FCF1E0CF}" type="presParOf" srcId="{82DA93F1-0142-4BCD-A5AF-3089A3746B43}" destId="{47EAEF16-60B6-4AA3-BBA0-5F7522A567E2}" srcOrd="6" destOrd="0" presId="urn:microsoft.com/office/officeart/2005/8/layout/radial4"/>
    <dgm:cxn modelId="{3F9F787B-2F1E-41C1-87BE-69718069B543}" type="presParOf" srcId="{82DA93F1-0142-4BCD-A5AF-3089A3746B43}" destId="{979868E4-AF42-42A9-8C66-95571B6FDC6F}" srcOrd="7" destOrd="0" presId="urn:microsoft.com/office/officeart/2005/8/layout/radial4"/>
    <dgm:cxn modelId="{BD94A2D4-769A-42F2-8F5C-7563F7D639A4}" type="presParOf" srcId="{82DA93F1-0142-4BCD-A5AF-3089A3746B43}" destId="{D9D30142-E471-4F91-BCA6-FF59D0A8DD36}" srcOrd="8" destOrd="0" presId="urn:microsoft.com/office/officeart/2005/8/layout/radial4"/>
    <dgm:cxn modelId="{5CAF4F34-9E42-4DD8-ACA1-B30401875BBF}" type="presParOf" srcId="{82DA93F1-0142-4BCD-A5AF-3089A3746B43}" destId="{1B0C00B4-F633-48C3-94B2-0DB40E0F7D51}" srcOrd="9" destOrd="0" presId="urn:microsoft.com/office/officeart/2005/8/layout/radial4"/>
    <dgm:cxn modelId="{1BF94482-9018-4C81-A62C-8FECADB7FA36}" type="presParOf" srcId="{82DA93F1-0142-4BCD-A5AF-3089A3746B43}" destId="{21A69DEE-D99C-4B83-B096-2BD6CA71DC00}" srcOrd="10" destOrd="0" presId="urn:microsoft.com/office/officeart/2005/8/layout/radial4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2E8644-1686-44B0-B649-F46C21DC898F}" type="doc">
      <dgm:prSet loTypeId="urn:microsoft.com/office/officeart/2005/8/layout/lProcess3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1A1B1ADB-3079-4630-84C2-8EE3DED3F8EC}">
      <dgm:prSet/>
      <dgm:spPr/>
      <dgm:t>
        <a:bodyPr/>
        <a:lstStyle/>
        <a:p>
          <a:pPr rtl="0"/>
          <a:r>
            <a:rPr lang="en-US" b="1" smtClean="0"/>
            <a:t>PEPA</a:t>
          </a:r>
          <a:endParaRPr lang="es-MX"/>
        </a:p>
      </dgm:t>
    </dgm:pt>
    <dgm:pt modelId="{73FAD8A1-836F-4862-9EB8-1C9D8618C185}" type="parTrans" cxnId="{EFEB964F-8772-4698-BBF7-2C3AD5609E69}">
      <dgm:prSet/>
      <dgm:spPr/>
      <dgm:t>
        <a:bodyPr/>
        <a:lstStyle/>
        <a:p>
          <a:endParaRPr lang="es-MX"/>
        </a:p>
      </dgm:t>
    </dgm:pt>
    <dgm:pt modelId="{2F9C028D-808E-4695-B457-ED358FA37736}" type="sibTrans" cxnId="{EFEB964F-8772-4698-BBF7-2C3AD5609E69}">
      <dgm:prSet/>
      <dgm:spPr/>
      <dgm:t>
        <a:bodyPr/>
        <a:lstStyle/>
        <a:p>
          <a:endParaRPr lang="es-MX"/>
        </a:p>
      </dgm:t>
    </dgm:pt>
    <dgm:pt modelId="{2443C3B8-9545-4DAB-9A82-CB31D6C40921}">
      <dgm:prSet/>
      <dgm:spPr/>
      <dgm:t>
        <a:bodyPr/>
        <a:lstStyle/>
        <a:p>
          <a:pPr rtl="0"/>
          <a:r>
            <a:rPr lang="en-US" dirty="0" smtClean="0"/>
            <a:t>Turn </a:t>
          </a:r>
          <a:r>
            <a:rPr lang="en-US" dirty="0" smtClean="0"/>
            <a:t>in monthly food safety log packets to ALBA</a:t>
          </a:r>
          <a:endParaRPr lang="es-MX" dirty="0"/>
        </a:p>
      </dgm:t>
    </dgm:pt>
    <dgm:pt modelId="{72BD4B30-FA34-461E-9988-1A070EB92B9F}" type="parTrans" cxnId="{F8A17395-8FF8-4E61-A958-B39D4CF9DE9A}">
      <dgm:prSet/>
      <dgm:spPr/>
      <dgm:t>
        <a:bodyPr/>
        <a:lstStyle/>
        <a:p>
          <a:endParaRPr lang="es-MX"/>
        </a:p>
      </dgm:t>
    </dgm:pt>
    <dgm:pt modelId="{7DC15C2A-91F3-4A3D-995E-AC34B93E8D5C}" type="sibTrans" cxnId="{F8A17395-8FF8-4E61-A958-B39D4CF9DE9A}">
      <dgm:prSet/>
      <dgm:spPr/>
      <dgm:t>
        <a:bodyPr/>
        <a:lstStyle/>
        <a:p>
          <a:endParaRPr lang="es-MX"/>
        </a:p>
      </dgm:t>
    </dgm:pt>
    <dgm:pt modelId="{2ADCD91A-1B97-4B0A-A5B7-0B72B735D749}">
      <dgm:prSet/>
      <dgm:spPr/>
      <dgm:t>
        <a:bodyPr/>
        <a:lstStyle/>
        <a:p>
          <a:pPr rtl="0"/>
          <a:r>
            <a:rPr lang="en-US" smtClean="0"/>
            <a:t>Part of Group GAP </a:t>
          </a:r>
          <a:endParaRPr lang="es-MX"/>
        </a:p>
      </dgm:t>
    </dgm:pt>
    <dgm:pt modelId="{7EEABC7B-0A6C-4A7E-A074-644F5F5BC1D0}" type="parTrans" cxnId="{DB07B528-6288-49CF-9444-289BF8F43E85}">
      <dgm:prSet/>
      <dgm:spPr/>
      <dgm:t>
        <a:bodyPr/>
        <a:lstStyle/>
        <a:p>
          <a:endParaRPr lang="es-MX"/>
        </a:p>
      </dgm:t>
    </dgm:pt>
    <dgm:pt modelId="{D3C9B0B2-D9D2-47B1-8EE7-5E28D41922DC}" type="sibTrans" cxnId="{DB07B528-6288-49CF-9444-289BF8F43E85}">
      <dgm:prSet/>
      <dgm:spPr/>
      <dgm:t>
        <a:bodyPr/>
        <a:lstStyle/>
        <a:p>
          <a:endParaRPr lang="es-MX"/>
        </a:p>
      </dgm:t>
    </dgm:pt>
    <dgm:pt modelId="{26348948-DECD-42D6-9E19-5D2040D1F5C2}">
      <dgm:prSet/>
      <dgm:spPr/>
      <dgm:t>
        <a:bodyPr/>
        <a:lstStyle/>
        <a:p>
          <a:pPr rtl="0"/>
          <a:r>
            <a:rPr lang="en-US" b="1" dirty="0" smtClean="0"/>
            <a:t>Incubator Farmers    </a:t>
          </a:r>
          <a:r>
            <a:rPr lang="es-MX" b="1" dirty="0" smtClean="0"/>
            <a:t> </a:t>
          </a:r>
          <a:r>
            <a:rPr lang="en-US" b="1" dirty="0" smtClean="0"/>
            <a:t>(</a:t>
          </a:r>
          <a:r>
            <a:rPr lang="en-US" b="1" dirty="0" smtClean="0"/>
            <a:t>1-2 </a:t>
          </a:r>
          <a:r>
            <a:rPr lang="en-US" b="1" dirty="0" smtClean="0"/>
            <a:t>years)</a:t>
          </a:r>
          <a:endParaRPr lang="es-MX" dirty="0"/>
        </a:p>
      </dgm:t>
    </dgm:pt>
    <dgm:pt modelId="{CE0AF30A-0CFC-4BFC-8882-AF4C20C63401}" type="parTrans" cxnId="{AEE678A5-913D-4346-9881-2B448CBED497}">
      <dgm:prSet/>
      <dgm:spPr/>
      <dgm:t>
        <a:bodyPr/>
        <a:lstStyle/>
        <a:p>
          <a:endParaRPr lang="es-MX"/>
        </a:p>
      </dgm:t>
    </dgm:pt>
    <dgm:pt modelId="{B2689D0D-FFBC-41E1-A835-37BADB6909EC}" type="sibTrans" cxnId="{AEE678A5-913D-4346-9881-2B448CBED497}">
      <dgm:prSet/>
      <dgm:spPr/>
      <dgm:t>
        <a:bodyPr/>
        <a:lstStyle/>
        <a:p>
          <a:endParaRPr lang="es-MX"/>
        </a:p>
      </dgm:t>
    </dgm:pt>
    <dgm:pt modelId="{2A1DA24D-0B81-4334-91BD-FCF3702DA01E}">
      <dgm:prSet/>
      <dgm:spPr/>
      <dgm:t>
        <a:bodyPr/>
        <a:lstStyle/>
        <a:p>
          <a:pPr rtl="0"/>
          <a:r>
            <a:rPr lang="en-US" smtClean="0"/>
            <a:t>Turn in monthly food safety log packets to ALBA</a:t>
          </a:r>
          <a:endParaRPr lang="es-MX"/>
        </a:p>
      </dgm:t>
    </dgm:pt>
    <dgm:pt modelId="{982C07A0-DFA9-4D3E-A3F4-66C85BDD5449}" type="parTrans" cxnId="{0B0494CA-02D3-43A4-BE0B-5C4A218F5154}">
      <dgm:prSet/>
      <dgm:spPr/>
      <dgm:t>
        <a:bodyPr/>
        <a:lstStyle/>
        <a:p>
          <a:endParaRPr lang="es-MX"/>
        </a:p>
      </dgm:t>
    </dgm:pt>
    <dgm:pt modelId="{623D5499-B9A5-4393-A9F5-055728406258}" type="sibTrans" cxnId="{0B0494CA-02D3-43A4-BE0B-5C4A218F5154}">
      <dgm:prSet/>
      <dgm:spPr/>
      <dgm:t>
        <a:bodyPr/>
        <a:lstStyle/>
        <a:p>
          <a:endParaRPr lang="es-MX"/>
        </a:p>
      </dgm:t>
    </dgm:pt>
    <dgm:pt modelId="{47866DC1-4D4E-4E3D-A400-5B23655E8E59}">
      <dgm:prSet/>
      <dgm:spPr/>
      <dgm:t>
        <a:bodyPr/>
        <a:lstStyle/>
        <a:p>
          <a:pPr rtl="0"/>
          <a:r>
            <a:rPr lang="en-US" smtClean="0"/>
            <a:t>Part of Group GAP</a:t>
          </a:r>
          <a:endParaRPr lang="es-MX"/>
        </a:p>
      </dgm:t>
    </dgm:pt>
    <dgm:pt modelId="{2549C7DA-385C-4184-B62C-0635901DF562}" type="parTrans" cxnId="{A368BF74-2324-4949-9060-ABFBA333AA45}">
      <dgm:prSet/>
      <dgm:spPr/>
      <dgm:t>
        <a:bodyPr/>
        <a:lstStyle/>
        <a:p>
          <a:endParaRPr lang="es-MX"/>
        </a:p>
      </dgm:t>
    </dgm:pt>
    <dgm:pt modelId="{E719CDB8-5821-4CED-AA12-EA94B50A12C9}" type="sibTrans" cxnId="{A368BF74-2324-4949-9060-ABFBA333AA45}">
      <dgm:prSet/>
      <dgm:spPr/>
      <dgm:t>
        <a:bodyPr/>
        <a:lstStyle/>
        <a:p>
          <a:endParaRPr lang="es-MX"/>
        </a:p>
      </dgm:t>
    </dgm:pt>
    <dgm:pt modelId="{5101465F-93EB-4CF7-A534-F16A80612BDE}">
      <dgm:prSet/>
      <dgm:spPr/>
      <dgm:t>
        <a:bodyPr/>
        <a:lstStyle/>
        <a:p>
          <a:pPr rtl="0"/>
          <a:r>
            <a:rPr lang="en-US" b="1" dirty="0" smtClean="0"/>
            <a:t>Incubator Farmers </a:t>
          </a:r>
          <a:r>
            <a:rPr lang="es-MX" b="1" dirty="0" smtClean="0"/>
            <a:t>    </a:t>
          </a:r>
          <a:r>
            <a:rPr lang="en-US" b="1" dirty="0" smtClean="0"/>
            <a:t>(3 years</a:t>
          </a:r>
          <a:r>
            <a:rPr lang="en-US" b="1" dirty="0" smtClean="0"/>
            <a:t>)</a:t>
          </a:r>
          <a:endParaRPr lang="es-MX" dirty="0"/>
        </a:p>
      </dgm:t>
    </dgm:pt>
    <dgm:pt modelId="{60EB9F66-0887-44B9-8F4C-D64E4732AB0C}" type="parTrans" cxnId="{DF124CD5-CE37-4CF7-9051-F2075436688E}">
      <dgm:prSet/>
      <dgm:spPr/>
      <dgm:t>
        <a:bodyPr/>
        <a:lstStyle/>
        <a:p>
          <a:endParaRPr lang="es-MX"/>
        </a:p>
      </dgm:t>
    </dgm:pt>
    <dgm:pt modelId="{6C49B70D-BEBA-4F74-92F1-D6166CE9C345}" type="sibTrans" cxnId="{DF124CD5-CE37-4CF7-9051-F2075436688E}">
      <dgm:prSet/>
      <dgm:spPr/>
      <dgm:t>
        <a:bodyPr/>
        <a:lstStyle/>
        <a:p>
          <a:endParaRPr lang="es-MX"/>
        </a:p>
      </dgm:t>
    </dgm:pt>
    <dgm:pt modelId="{A50A93F6-545D-4973-BF0E-8ECEA9B0F444}">
      <dgm:prSet/>
      <dgm:spPr/>
      <dgm:t>
        <a:bodyPr/>
        <a:lstStyle/>
        <a:p>
          <a:pPr rtl="0"/>
          <a:r>
            <a:rPr lang="en-US" smtClean="0"/>
            <a:t>Turn in monthly food safety log packets to ALBA</a:t>
          </a:r>
          <a:endParaRPr lang="es-MX"/>
        </a:p>
      </dgm:t>
    </dgm:pt>
    <dgm:pt modelId="{ADB61A46-85EE-4DCC-98E1-1599E7C9476A}" type="parTrans" cxnId="{B0B24CDC-62DB-405E-B6DE-5877DF99F97D}">
      <dgm:prSet/>
      <dgm:spPr/>
      <dgm:t>
        <a:bodyPr/>
        <a:lstStyle/>
        <a:p>
          <a:endParaRPr lang="es-MX"/>
        </a:p>
      </dgm:t>
    </dgm:pt>
    <dgm:pt modelId="{C65B3055-0F3D-480A-9C2B-7DA860B1D063}" type="sibTrans" cxnId="{B0B24CDC-62DB-405E-B6DE-5877DF99F97D}">
      <dgm:prSet/>
      <dgm:spPr/>
      <dgm:t>
        <a:bodyPr/>
        <a:lstStyle/>
        <a:p>
          <a:endParaRPr lang="es-MX"/>
        </a:p>
      </dgm:t>
    </dgm:pt>
    <dgm:pt modelId="{DD0144D5-3643-440A-BD66-B1EB80FC80DB}">
      <dgm:prSet/>
      <dgm:spPr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Part of GROUP GAP</a:t>
          </a:r>
          <a:endParaRPr lang="es-MX" dirty="0"/>
        </a:p>
      </dgm:t>
    </dgm:pt>
    <dgm:pt modelId="{75F3D59B-D745-4026-856D-20D1243E479D}" type="parTrans" cxnId="{C7A86F62-1F71-44E7-BBD2-1D9385C7A900}">
      <dgm:prSet/>
      <dgm:spPr/>
      <dgm:t>
        <a:bodyPr/>
        <a:lstStyle/>
        <a:p>
          <a:endParaRPr lang="es-MX"/>
        </a:p>
      </dgm:t>
    </dgm:pt>
    <dgm:pt modelId="{8497E4B7-A24F-483F-B84C-A63F662B96CA}" type="sibTrans" cxnId="{C7A86F62-1F71-44E7-BBD2-1D9385C7A900}">
      <dgm:prSet/>
      <dgm:spPr/>
      <dgm:t>
        <a:bodyPr/>
        <a:lstStyle/>
        <a:p>
          <a:endParaRPr lang="es-MX"/>
        </a:p>
      </dgm:t>
    </dgm:pt>
    <dgm:pt modelId="{97EF2F4A-E2B6-4A85-AF8D-9597CFD2359A}">
      <dgm:prSet/>
      <dgm:spPr/>
      <dgm:t>
        <a:bodyPr/>
        <a:lstStyle/>
        <a:p>
          <a:pPr rtl="0"/>
          <a:r>
            <a:rPr lang="en-US" b="1" dirty="0" smtClean="0"/>
            <a:t>Incubator </a:t>
          </a:r>
          <a:r>
            <a:rPr lang="en-US" b="1" dirty="0" smtClean="0"/>
            <a:t>&amp; Graduates   (4 </a:t>
          </a:r>
          <a:r>
            <a:rPr lang="en-US" b="1" dirty="0" smtClean="0"/>
            <a:t>years +)</a:t>
          </a:r>
          <a:endParaRPr lang="es-MX" dirty="0"/>
        </a:p>
      </dgm:t>
    </dgm:pt>
    <dgm:pt modelId="{85E3E29D-948B-4EAC-9474-1CBAF49D2BEC}" type="parTrans" cxnId="{959A6C18-A8EC-4F64-8CC9-E47072FEAB56}">
      <dgm:prSet/>
      <dgm:spPr/>
      <dgm:t>
        <a:bodyPr/>
        <a:lstStyle/>
        <a:p>
          <a:endParaRPr lang="es-MX"/>
        </a:p>
      </dgm:t>
    </dgm:pt>
    <dgm:pt modelId="{92386C01-F358-4A84-BA7C-841D252C0DBF}" type="sibTrans" cxnId="{959A6C18-A8EC-4F64-8CC9-E47072FEAB56}">
      <dgm:prSet/>
      <dgm:spPr/>
      <dgm:t>
        <a:bodyPr/>
        <a:lstStyle/>
        <a:p>
          <a:endParaRPr lang="es-MX"/>
        </a:p>
      </dgm:t>
    </dgm:pt>
    <dgm:pt modelId="{810F66C2-5D4C-440F-93D4-A52093C9AC77}">
      <dgm:prSet/>
      <dgm:spPr/>
      <dgm:t>
        <a:bodyPr/>
        <a:lstStyle/>
        <a:p>
          <a:pPr rtl="0"/>
          <a:r>
            <a:rPr lang="en-US" smtClean="0"/>
            <a:t>Turn in monthly food safety log packets to ALBA</a:t>
          </a:r>
          <a:endParaRPr lang="es-MX"/>
        </a:p>
      </dgm:t>
    </dgm:pt>
    <dgm:pt modelId="{45CC3F4F-98D8-48E7-9488-E75201187CFC}" type="parTrans" cxnId="{3FD86821-841F-4CDD-B17D-9EB095873C7A}">
      <dgm:prSet/>
      <dgm:spPr/>
      <dgm:t>
        <a:bodyPr/>
        <a:lstStyle/>
        <a:p>
          <a:endParaRPr lang="es-MX"/>
        </a:p>
      </dgm:t>
    </dgm:pt>
    <dgm:pt modelId="{779C8FCE-45DD-4BF9-9A0A-CF364F453715}" type="sibTrans" cxnId="{3FD86821-841F-4CDD-B17D-9EB095873C7A}">
      <dgm:prSet/>
      <dgm:spPr/>
      <dgm:t>
        <a:bodyPr/>
        <a:lstStyle/>
        <a:p>
          <a:endParaRPr lang="es-MX"/>
        </a:p>
      </dgm:t>
    </dgm:pt>
    <dgm:pt modelId="{B65D9596-1D46-4EC8-A05C-2D44D919F148}">
      <dgm:prSet/>
      <dgm:spPr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Individual Food Safety plan</a:t>
          </a:r>
          <a:endParaRPr lang="es-MX" dirty="0"/>
        </a:p>
      </dgm:t>
    </dgm:pt>
    <dgm:pt modelId="{84D7680B-3634-42DC-8C99-9535784D3FCA}" type="parTrans" cxnId="{B794F042-5965-49F1-9C5F-536426A36D6D}">
      <dgm:prSet/>
      <dgm:spPr/>
      <dgm:t>
        <a:bodyPr/>
        <a:lstStyle/>
        <a:p>
          <a:endParaRPr lang="es-MX"/>
        </a:p>
      </dgm:t>
    </dgm:pt>
    <dgm:pt modelId="{C3292C50-33E3-490D-8DD0-37B409F648E5}" type="sibTrans" cxnId="{B794F042-5965-49F1-9C5F-536426A36D6D}">
      <dgm:prSet/>
      <dgm:spPr/>
      <dgm:t>
        <a:bodyPr/>
        <a:lstStyle/>
        <a:p>
          <a:endParaRPr lang="es-MX"/>
        </a:p>
      </dgm:t>
    </dgm:pt>
    <dgm:pt modelId="{6DF7EF57-C76B-435D-8FE3-DA4CB7CA33FA}">
      <dgm:prSet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pPr rtl="0"/>
          <a:r>
            <a:rPr lang="en-US" smtClean="0"/>
            <a:t>Responsible for managing other paperwork.</a:t>
          </a:r>
          <a:endParaRPr lang="es-MX"/>
        </a:p>
      </dgm:t>
    </dgm:pt>
    <dgm:pt modelId="{B1DAF473-07A3-4010-AD2D-8E0435B695F0}" type="parTrans" cxnId="{76F01843-AFB9-4EDA-B391-F498DA711174}">
      <dgm:prSet/>
      <dgm:spPr/>
      <dgm:t>
        <a:bodyPr/>
        <a:lstStyle/>
        <a:p>
          <a:endParaRPr lang="es-MX"/>
        </a:p>
      </dgm:t>
    </dgm:pt>
    <dgm:pt modelId="{1611E7BA-D543-47C3-A8FC-3270C74DDCE0}" type="sibTrans" cxnId="{76F01843-AFB9-4EDA-B391-F498DA711174}">
      <dgm:prSet/>
      <dgm:spPr/>
      <dgm:t>
        <a:bodyPr/>
        <a:lstStyle/>
        <a:p>
          <a:endParaRPr lang="es-MX"/>
        </a:p>
      </dgm:t>
    </dgm:pt>
    <dgm:pt modelId="{AFA07200-9CA5-41FB-A105-5A86B5747387}">
      <dgm:prSet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pPr rtl="0"/>
          <a:r>
            <a:rPr lang="en-US" smtClean="0"/>
            <a:t>Individual Food Safety certification</a:t>
          </a:r>
          <a:endParaRPr lang="es-MX"/>
        </a:p>
      </dgm:t>
    </dgm:pt>
    <dgm:pt modelId="{ECB0B0A9-5D15-4145-966B-E88A59CB5940}" type="parTrans" cxnId="{6FC0C139-F42C-4ADB-B609-C0738E7F268D}">
      <dgm:prSet/>
      <dgm:spPr/>
      <dgm:t>
        <a:bodyPr/>
        <a:lstStyle/>
        <a:p>
          <a:endParaRPr lang="es-MX"/>
        </a:p>
      </dgm:t>
    </dgm:pt>
    <dgm:pt modelId="{17731A7B-3A66-4B1B-BB05-E34BDA6AC9AF}" type="sibTrans" cxnId="{6FC0C139-F42C-4ADB-B609-C0738E7F268D}">
      <dgm:prSet/>
      <dgm:spPr/>
      <dgm:t>
        <a:bodyPr/>
        <a:lstStyle/>
        <a:p>
          <a:endParaRPr lang="es-MX"/>
        </a:p>
      </dgm:t>
    </dgm:pt>
    <dgm:pt modelId="{16BF30D1-78C3-4759-8994-DE68879FC206}">
      <dgm:prSet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pPr rtl="0"/>
          <a:r>
            <a:rPr lang="en-US" dirty="0" smtClean="0"/>
            <a:t>Individual Food Safety plan</a:t>
          </a:r>
          <a:endParaRPr lang="es-MX" dirty="0"/>
        </a:p>
      </dgm:t>
    </dgm:pt>
    <dgm:pt modelId="{295FE48D-7FBD-4D55-A0AA-0CB5B02C4A93}" type="parTrans" cxnId="{30C36782-F8F6-4E26-A5BE-FD370576B325}">
      <dgm:prSet/>
      <dgm:spPr/>
      <dgm:t>
        <a:bodyPr/>
        <a:lstStyle/>
        <a:p>
          <a:endParaRPr lang="en-US"/>
        </a:p>
      </dgm:t>
    </dgm:pt>
    <dgm:pt modelId="{BE5B23A0-F76D-42D3-844D-385C9940DEC5}" type="sibTrans" cxnId="{30C36782-F8F6-4E26-A5BE-FD370576B325}">
      <dgm:prSet/>
      <dgm:spPr/>
      <dgm:t>
        <a:bodyPr/>
        <a:lstStyle/>
        <a:p>
          <a:endParaRPr lang="en-US"/>
        </a:p>
      </dgm:t>
    </dgm:pt>
    <dgm:pt modelId="{3996BDEC-FAA3-48D1-A98A-67490A2246A6}" type="pres">
      <dgm:prSet presAssocID="{212E8644-1686-44B0-B649-F46C21DC898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269574C4-FBEB-42D1-A9F6-7FEE4ED963D9}" type="pres">
      <dgm:prSet presAssocID="{1A1B1ADB-3079-4630-84C2-8EE3DED3F8EC}" presName="horFlow" presStyleCnt="0"/>
      <dgm:spPr/>
    </dgm:pt>
    <dgm:pt modelId="{72858F92-A107-4281-B969-6D4241F4E1FA}" type="pres">
      <dgm:prSet presAssocID="{1A1B1ADB-3079-4630-84C2-8EE3DED3F8EC}" presName="bigChev" presStyleLbl="node1" presStyleIdx="0" presStyleCnt="4"/>
      <dgm:spPr/>
      <dgm:t>
        <a:bodyPr/>
        <a:lstStyle/>
        <a:p>
          <a:endParaRPr lang="es-MX"/>
        </a:p>
      </dgm:t>
    </dgm:pt>
    <dgm:pt modelId="{069DEFD3-CB9B-40F0-AF37-CFE11BE4E879}" type="pres">
      <dgm:prSet presAssocID="{72BD4B30-FA34-461E-9988-1A070EB92B9F}" presName="parTrans" presStyleCnt="0"/>
      <dgm:spPr/>
    </dgm:pt>
    <dgm:pt modelId="{AE8C8CCD-C226-4D98-A5D6-6A2A6AB7A015}" type="pres">
      <dgm:prSet presAssocID="{2443C3B8-9545-4DAB-9A82-CB31D6C40921}" presName="node" presStyleLbl="align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DAF9DB6-8A0B-45AC-8623-21F282DCB01F}" type="pres">
      <dgm:prSet presAssocID="{7DC15C2A-91F3-4A3D-995E-AC34B93E8D5C}" presName="sibTrans" presStyleCnt="0"/>
      <dgm:spPr/>
    </dgm:pt>
    <dgm:pt modelId="{CFD95549-70E0-428B-8AD5-F13ECC6ECC2C}" type="pres">
      <dgm:prSet presAssocID="{2ADCD91A-1B97-4B0A-A5B7-0B72B735D749}" presName="node" presStyleLbl="alignAccFollow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6AB76E-1023-4E3F-AB9E-D70C263DAEDD}" type="pres">
      <dgm:prSet presAssocID="{1A1B1ADB-3079-4630-84C2-8EE3DED3F8EC}" presName="vSp" presStyleCnt="0"/>
      <dgm:spPr/>
    </dgm:pt>
    <dgm:pt modelId="{4C4EF037-FF46-40A0-8FA3-DCBAD8E7DDD5}" type="pres">
      <dgm:prSet presAssocID="{26348948-DECD-42D6-9E19-5D2040D1F5C2}" presName="horFlow" presStyleCnt="0"/>
      <dgm:spPr/>
    </dgm:pt>
    <dgm:pt modelId="{176356C5-BD31-4AD9-984F-812A45D5F633}" type="pres">
      <dgm:prSet presAssocID="{26348948-DECD-42D6-9E19-5D2040D1F5C2}" presName="bigChev" presStyleLbl="node1" presStyleIdx="1" presStyleCnt="4"/>
      <dgm:spPr/>
      <dgm:t>
        <a:bodyPr/>
        <a:lstStyle/>
        <a:p>
          <a:endParaRPr lang="es-MX"/>
        </a:p>
      </dgm:t>
    </dgm:pt>
    <dgm:pt modelId="{33A4E243-509F-400F-ADCF-D2EEC4C5D1FF}" type="pres">
      <dgm:prSet presAssocID="{982C07A0-DFA9-4D3E-A3F4-66C85BDD5449}" presName="parTrans" presStyleCnt="0"/>
      <dgm:spPr/>
    </dgm:pt>
    <dgm:pt modelId="{15F48D87-E6B8-46C4-A6B6-ACBAC80749E6}" type="pres">
      <dgm:prSet presAssocID="{2A1DA24D-0B81-4334-91BD-FCF3702DA01E}" presName="node" presStyleLbl="alignAccFollow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FFFEF24-BCFB-47EC-830E-9F31E8AF40A0}" type="pres">
      <dgm:prSet presAssocID="{623D5499-B9A5-4393-A9F5-055728406258}" presName="sibTrans" presStyleCnt="0"/>
      <dgm:spPr/>
    </dgm:pt>
    <dgm:pt modelId="{CD0577C3-C4C2-4125-835B-7571C17E0AF4}" type="pres">
      <dgm:prSet presAssocID="{47866DC1-4D4E-4E3D-A400-5B23655E8E59}" presName="node" presStyleLbl="alignAccFollow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3F64ED2-2189-4219-A0C4-8A4CE2C35B7F}" type="pres">
      <dgm:prSet presAssocID="{26348948-DECD-42D6-9E19-5D2040D1F5C2}" presName="vSp" presStyleCnt="0"/>
      <dgm:spPr/>
    </dgm:pt>
    <dgm:pt modelId="{7E703E38-B17C-47FC-8A1D-8B98B3DCA5C4}" type="pres">
      <dgm:prSet presAssocID="{5101465F-93EB-4CF7-A534-F16A80612BDE}" presName="horFlow" presStyleCnt="0"/>
      <dgm:spPr/>
    </dgm:pt>
    <dgm:pt modelId="{7489CEC2-6EE2-45CD-9DE8-37D713407200}" type="pres">
      <dgm:prSet presAssocID="{5101465F-93EB-4CF7-A534-F16A80612BDE}" presName="bigChev" presStyleLbl="node1" presStyleIdx="2" presStyleCnt="4"/>
      <dgm:spPr/>
      <dgm:t>
        <a:bodyPr/>
        <a:lstStyle/>
        <a:p>
          <a:endParaRPr lang="es-MX"/>
        </a:p>
      </dgm:t>
    </dgm:pt>
    <dgm:pt modelId="{C05B0460-CF81-41F2-9C6D-F873FC7A1C0F}" type="pres">
      <dgm:prSet presAssocID="{ADB61A46-85EE-4DCC-98E1-1599E7C9476A}" presName="parTrans" presStyleCnt="0"/>
      <dgm:spPr/>
    </dgm:pt>
    <dgm:pt modelId="{2F0016D1-6071-45FB-AB2C-F11B3F725C59}" type="pres">
      <dgm:prSet presAssocID="{A50A93F6-545D-4973-BF0E-8ECEA9B0F444}" presName="node" presStyleLbl="align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91A2372-5B27-4427-931A-00D103B6801F}" type="pres">
      <dgm:prSet presAssocID="{C65B3055-0F3D-480A-9C2B-7DA860B1D063}" presName="sibTrans" presStyleCnt="0"/>
      <dgm:spPr/>
    </dgm:pt>
    <dgm:pt modelId="{FB74F0FD-E85D-409A-ACCA-094923C950EB}" type="pres">
      <dgm:prSet presAssocID="{DD0144D5-3643-440A-BD66-B1EB80FC80DB}" presName="node" presStyleLbl="alignAccFollow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0C28DA7-6C2D-4AAE-9ED1-6C9E16F5FB73}" type="pres">
      <dgm:prSet presAssocID="{8497E4B7-A24F-483F-B84C-A63F662B96CA}" presName="sibTrans" presStyleCnt="0"/>
      <dgm:spPr/>
    </dgm:pt>
    <dgm:pt modelId="{6551A2B5-F709-42FB-B8F9-E2B43B204EF1}" type="pres">
      <dgm:prSet presAssocID="{16BF30D1-78C3-4759-8994-DE68879FC206}" presName="node" presStyleLbl="alignAccFollow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C01CC-B09F-459D-B634-E5C2A0CEAB72}" type="pres">
      <dgm:prSet presAssocID="{5101465F-93EB-4CF7-A534-F16A80612BDE}" presName="vSp" presStyleCnt="0"/>
      <dgm:spPr/>
    </dgm:pt>
    <dgm:pt modelId="{45E626A1-9382-4505-97EA-3023228E68C0}" type="pres">
      <dgm:prSet presAssocID="{97EF2F4A-E2B6-4A85-AF8D-9597CFD2359A}" presName="horFlow" presStyleCnt="0"/>
      <dgm:spPr/>
    </dgm:pt>
    <dgm:pt modelId="{52DD4D77-80EC-46A9-BDAD-DAD8CE7374AA}" type="pres">
      <dgm:prSet presAssocID="{97EF2F4A-E2B6-4A85-AF8D-9597CFD2359A}" presName="bigChev" presStyleLbl="node1" presStyleIdx="3" presStyleCnt="4"/>
      <dgm:spPr/>
      <dgm:t>
        <a:bodyPr/>
        <a:lstStyle/>
        <a:p>
          <a:endParaRPr lang="es-MX"/>
        </a:p>
      </dgm:t>
    </dgm:pt>
    <dgm:pt modelId="{B2500BF1-2E75-418F-9455-B013DA2B2B42}" type="pres">
      <dgm:prSet presAssocID="{45CC3F4F-98D8-48E7-9488-E75201187CFC}" presName="parTrans" presStyleCnt="0"/>
      <dgm:spPr/>
    </dgm:pt>
    <dgm:pt modelId="{88018459-EE9A-4AE0-9D34-8CF845338C02}" type="pres">
      <dgm:prSet presAssocID="{810F66C2-5D4C-440F-93D4-A52093C9AC77}" presName="node" presStyleLbl="alignAccFollow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C209BBA-7E9D-4EDF-B902-1D6DC0CC332B}" type="pres">
      <dgm:prSet presAssocID="{779C8FCE-45DD-4BF9-9A0A-CF364F453715}" presName="sibTrans" presStyleCnt="0"/>
      <dgm:spPr/>
    </dgm:pt>
    <dgm:pt modelId="{2B81E61F-3717-4FFE-987A-E3CCF0E0D730}" type="pres">
      <dgm:prSet presAssocID="{B65D9596-1D46-4EC8-A05C-2D44D919F148}" presName="node" presStyleLbl="alignAccFollow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73CEA45-05B3-4DBE-8DE9-545919654A44}" type="pres">
      <dgm:prSet presAssocID="{C3292C50-33E3-490D-8DD0-37B409F648E5}" presName="sibTrans" presStyleCnt="0"/>
      <dgm:spPr/>
    </dgm:pt>
    <dgm:pt modelId="{385C9B30-69DF-4EC1-947D-151953595719}" type="pres">
      <dgm:prSet presAssocID="{6DF7EF57-C76B-435D-8FE3-DA4CB7CA33FA}" presName="node" presStyleLbl="alignAccFollow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E23303-E23D-451A-9CFB-1273D02C6C7C}" type="pres">
      <dgm:prSet presAssocID="{1611E7BA-D543-47C3-A8FC-3270C74DDCE0}" presName="sibTrans" presStyleCnt="0"/>
      <dgm:spPr/>
    </dgm:pt>
    <dgm:pt modelId="{4AD3FB7F-5BBB-419F-8A36-0E88139684E2}" type="pres">
      <dgm:prSet presAssocID="{AFA07200-9CA5-41FB-A105-5A86B5747387}" presName="node" presStyleLbl="alignAccFollow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6F01843-AFB9-4EDA-B391-F498DA711174}" srcId="{97EF2F4A-E2B6-4A85-AF8D-9597CFD2359A}" destId="{6DF7EF57-C76B-435D-8FE3-DA4CB7CA33FA}" srcOrd="2" destOrd="0" parTransId="{B1DAF473-07A3-4010-AD2D-8E0435B695F0}" sibTransId="{1611E7BA-D543-47C3-A8FC-3270C74DDCE0}"/>
    <dgm:cxn modelId="{B794F042-5965-49F1-9C5F-536426A36D6D}" srcId="{97EF2F4A-E2B6-4A85-AF8D-9597CFD2359A}" destId="{B65D9596-1D46-4EC8-A05C-2D44D919F148}" srcOrd="1" destOrd="0" parTransId="{84D7680B-3634-42DC-8C99-9535784D3FCA}" sibTransId="{C3292C50-33E3-490D-8DD0-37B409F648E5}"/>
    <dgm:cxn modelId="{CC5C6CDB-4685-478A-A733-0E9B1628BA09}" type="presOf" srcId="{5101465F-93EB-4CF7-A534-F16A80612BDE}" destId="{7489CEC2-6EE2-45CD-9DE8-37D713407200}" srcOrd="0" destOrd="0" presId="urn:microsoft.com/office/officeart/2005/8/layout/lProcess3"/>
    <dgm:cxn modelId="{3FD86821-841F-4CDD-B17D-9EB095873C7A}" srcId="{97EF2F4A-E2B6-4A85-AF8D-9597CFD2359A}" destId="{810F66C2-5D4C-440F-93D4-A52093C9AC77}" srcOrd="0" destOrd="0" parTransId="{45CC3F4F-98D8-48E7-9488-E75201187CFC}" sibTransId="{779C8FCE-45DD-4BF9-9A0A-CF364F453715}"/>
    <dgm:cxn modelId="{0F212971-8F3A-4CD7-818D-95DB847F3D12}" type="presOf" srcId="{97EF2F4A-E2B6-4A85-AF8D-9597CFD2359A}" destId="{52DD4D77-80EC-46A9-BDAD-DAD8CE7374AA}" srcOrd="0" destOrd="0" presId="urn:microsoft.com/office/officeart/2005/8/layout/lProcess3"/>
    <dgm:cxn modelId="{A8084225-441D-4485-9A8C-0A9B856D60D3}" type="presOf" srcId="{2ADCD91A-1B97-4B0A-A5B7-0B72B735D749}" destId="{CFD95549-70E0-428B-8AD5-F13ECC6ECC2C}" srcOrd="0" destOrd="0" presId="urn:microsoft.com/office/officeart/2005/8/layout/lProcess3"/>
    <dgm:cxn modelId="{EFEB964F-8772-4698-BBF7-2C3AD5609E69}" srcId="{212E8644-1686-44B0-B649-F46C21DC898F}" destId="{1A1B1ADB-3079-4630-84C2-8EE3DED3F8EC}" srcOrd="0" destOrd="0" parTransId="{73FAD8A1-836F-4862-9EB8-1C9D8618C185}" sibTransId="{2F9C028D-808E-4695-B457-ED358FA37736}"/>
    <dgm:cxn modelId="{F8A17395-8FF8-4E61-A958-B39D4CF9DE9A}" srcId="{1A1B1ADB-3079-4630-84C2-8EE3DED3F8EC}" destId="{2443C3B8-9545-4DAB-9A82-CB31D6C40921}" srcOrd="0" destOrd="0" parTransId="{72BD4B30-FA34-461E-9988-1A070EB92B9F}" sibTransId="{7DC15C2A-91F3-4A3D-995E-AC34B93E8D5C}"/>
    <dgm:cxn modelId="{FA8388D7-7E9A-463D-8142-71C9EFC0AB2A}" type="presOf" srcId="{2A1DA24D-0B81-4334-91BD-FCF3702DA01E}" destId="{15F48D87-E6B8-46C4-A6B6-ACBAC80749E6}" srcOrd="0" destOrd="0" presId="urn:microsoft.com/office/officeart/2005/8/layout/lProcess3"/>
    <dgm:cxn modelId="{B477C60D-FB5D-4410-8A8D-57B2491B992B}" type="presOf" srcId="{DD0144D5-3643-440A-BD66-B1EB80FC80DB}" destId="{FB74F0FD-E85D-409A-ACCA-094923C950EB}" srcOrd="0" destOrd="0" presId="urn:microsoft.com/office/officeart/2005/8/layout/lProcess3"/>
    <dgm:cxn modelId="{7363F109-9543-4D02-904A-FA1FA49DD2E3}" type="presOf" srcId="{212E8644-1686-44B0-B649-F46C21DC898F}" destId="{3996BDEC-FAA3-48D1-A98A-67490A2246A6}" srcOrd="0" destOrd="0" presId="urn:microsoft.com/office/officeart/2005/8/layout/lProcess3"/>
    <dgm:cxn modelId="{C7A86F62-1F71-44E7-BBD2-1D9385C7A900}" srcId="{5101465F-93EB-4CF7-A534-F16A80612BDE}" destId="{DD0144D5-3643-440A-BD66-B1EB80FC80DB}" srcOrd="1" destOrd="0" parTransId="{75F3D59B-D745-4026-856D-20D1243E479D}" sibTransId="{8497E4B7-A24F-483F-B84C-A63F662B96CA}"/>
    <dgm:cxn modelId="{DB07B528-6288-49CF-9444-289BF8F43E85}" srcId="{1A1B1ADB-3079-4630-84C2-8EE3DED3F8EC}" destId="{2ADCD91A-1B97-4B0A-A5B7-0B72B735D749}" srcOrd="1" destOrd="0" parTransId="{7EEABC7B-0A6C-4A7E-A074-644F5F5BC1D0}" sibTransId="{D3C9B0B2-D9D2-47B1-8EE7-5E28D41922DC}"/>
    <dgm:cxn modelId="{B0B24CDC-62DB-405E-B6DE-5877DF99F97D}" srcId="{5101465F-93EB-4CF7-A534-F16A80612BDE}" destId="{A50A93F6-545D-4973-BF0E-8ECEA9B0F444}" srcOrd="0" destOrd="0" parTransId="{ADB61A46-85EE-4DCC-98E1-1599E7C9476A}" sibTransId="{C65B3055-0F3D-480A-9C2B-7DA860B1D063}"/>
    <dgm:cxn modelId="{6FC0C139-F42C-4ADB-B609-C0738E7F268D}" srcId="{97EF2F4A-E2B6-4A85-AF8D-9597CFD2359A}" destId="{AFA07200-9CA5-41FB-A105-5A86B5747387}" srcOrd="3" destOrd="0" parTransId="{ECB0B0A9-5D15-4145-966B-E88A59CB5940}" sibTransId="{17731A7B-3A66-4B1B-BB05-E34BDA6AC9AF}"/>
    <dgm:cxn modelId="{D3153A50-5F66-4157-B718-A035E93195D7}" type="presOf" srcId="{810F66C2-5D4C-440F-93D4-A52093C9AC77}" destId="{88018459-EE9A-4AE0-9D34-8CF845338C02}" srcOrd="0" destOrd="0" presId="urn:microsoft.com/office/officeart/2005/8/layout/lProcess3"/>
    <dgm:cxn modelId="{788343A9-59B9-45D3-852C-E258A4B88F1B}" type="presOf" srcId="{B65D9596-1D46-4EC8-A05C-2D44D919F148}" destId="{2B81E61F-3717-4FFE-987A-E3CCF0E0D730}" srcOrd="0" destOrd="0" presId="urn:microsoft.com/office/officeart/2005/8/layout/lProcess3"/>
    <dgm:cxn modelId="{F1CE36EB-AA76-47EA-AEAB-D8B6CCC262C2}" type="presOf" srcId="{16BF30D1-78C3-4759-8994-DE68879FC206}" destId="{6551A2B5-F709-42FB-B8F9-E2B43B204EF1}" srcOrd="0" destOrd="0" presId="urn:microsoft.com/office/officeart/2005/8/layout/lProcess3"/>
    <dgm:cxn modelId="{0B0494CA-02D3-43A4-BE0B-5C4A218F5154}" srcId="{26348948-DECD-42D6-9E19-5D2040D1F5C2}" destId="{2A1DA24D-0B81-4334-91BD-FCF3702DA01E}" srcOrd="0" destOrd="0" parTransId="{982C07A0-DFA9-4D3E-A3F4-66C85BDD5449}" sibTransId="{623D5499-B9A5-4393-A9F5-055728406258}"/>
    <dgm:cxn modelId="{30C36782-F8F6-4E26-A5BE-FD370576B325}" srcId="{5101465F-93EB-4CF7-A534-F16A80612BDE}" destId="{16BF30D1-78C3-4759-8994-DE68879FC206}" srcOrd="2" destOrd="0" parTransId="{295FE48D-7FBD-4D55-A0AA-0CB5B02C4A93}" sibTransId="{BE5B23A0-F76D-42D3-844D-385C9940DEC5}"/>
    <dgm:cxn modelId="{34D998D4-3D49-47A6-9C4F-9239B750A64E}" type="presOf" srcId="{2443C3B8-9545-4DAB-9A82-CB31D6C40921}" destId="{AE8C8CCD-C226-4D98-A5D6-6A2A6AB7A015}" srcOrd="0" destOrd="0" presId="urn:microsoft.com/office/officeart/2005/8/layout/lProcess3"/>
    <dgm:cxn modelId="{C6FB2897-5303-4B18-97F0-A653862EEDFC}" type="presOf" srcId="{26348948-DECD-42D6-9E19-5D2040D1F5C2}" destId="{176356C5-BD31-4AD9-984F-812A45D5F633}" srcOrd="0" destOrd="0" presId="urn:microsoft.com/office/officeart/2005/8/layout/lProcess3"/>
    <dgm:cxn modelId="{63E7A598-6CD6-4F63-A02A-FAED6FDA8D43}" type="presOf" srcId="{6DF7EF57-C76B-435D-8FE3-DA4CB7CA33FA}" destId="{385C9B30-69DF-4EC1-947D-151953595719}" srcOrd="0" destOrd="0" presId="urn:microsoft.com/office/officeart/2005/8/layout/lProcess3"/>
    <dgm:cxn modelId="{CAB1EFB1-E656-419D-986E-4E231E7EF7FA}" type="presOf" srcId="{AFA07200-9CA5-41FB-A105-5A86B5747387}" destId="{4AD3FB7F-5BBB-419F-8A36-0E88139684E2}" srcOrd="0" destOrd="0" presId="urn:microsoft.com/office/officeart/2005/8/layout/lProcess3"/>
    <dgm:cxn modelId="{F8786BEB-452A-433B-8997-A60352040CAF}" type="presOf" srcId="{A50A93F6-545D-4973-BF0E-8ECEA9B0F444}" destId="{2F0016D1-6071-45FB-AB2C-F11B3F725C59}" srcOrd="0" destOrd="0" presId="urn:microsoft.com/office/officeart/2005/8/layout/lProcess3"/>
    <dgm:cxn modelId="{58996CD7-045A-446C-A3E3-23406B1DC033}" type="presOf" srcId="{1A1B1ADB-3079-4630-84C2-8EE3DED3F8EC}" destId="{72858F92-A107-4281-B969-6D4241F4E1FA}" srcOrd="0" destOrd="0" presId="urn:microsoft.com/office/officeart/2005/8/layout/lProcess3"/>
    <dgm:cxn modelId="{A368BF74-2324-4949-9060-ABFBA333AA45}" srcId="{26348948-DECD-42D6-9E19-5D2040D1F5C2}" destId="{47866DC1-4D4E-4E3D-A400-5B23655E8E59}" srcOrd="1" destOrd="0" parTransId="{2549C7DA-385C-4184-B62C-0635901DF562}" sibTransId="{E719CDB8-5821-4CED-AA12-EA94B50A12C9}"/>
    <dgm:cxn modelId="{AEE678A5-913D-4346-9881-2B448CBED497}" srcId="{212E8644-1686-44B0-B649-F46C21DC898F}" destId="{26348948-DECD-42D6-9E19-5D2040D1F5C2}" srcOrd="1" destOrd="0" parTransId="{CE0AF30A-0CFC-4BFC-8882-AF4C20C63401}" sibTransId="{B2689D0D-FFBC-41E1-A835-37BADB6909EC}"/>
    <dgm:cxn modelId="{0209DEF4-1964-44E8-A308-7C3A60D35E98}" type="presOf" srcId="{47866DC1-4D4E-4E3D-A400-5B23655E8E59}" destId="{CD0577C3-C4C2-4125-835B-7571C17E0AF4}" srcOrd="0" destOrd="0" presId="urn:microsoft.com/office/officeart/2005/8/layout/lProcess3"/>
    <dgm:cxn modelId="{DF124CD5-CE37-4CF7-9051-F2075436688E}" srcId="{212E8644-1686-44B0-B649-F46C21DC898F}" destId="{5101465F-93EB-4CF7-A534-F16A80612BDE}" srcOrd="2" destOrd="0" parTransId="{60EB9F66-0887-44B9-8F4C-D64E4732AB0C}" sibTransId="{6C49B70D-BEBA-4F74-92F1-D6166CE9C345}"/>
    <dgm:cxn modelId="{959A6C18-A8EC-4F64-8CC9-E47072FEAB56}" srcId="{212E8644-1686-44B0-B649-F46C21DC898F}" destId="{97EF2F4A-E2B6-4A85-AF8D-9597CFD2359A}" srcOrd="3" destOrd="0" parTransId="{85E3E29D-948B-4EAC-9474-1CBAF49D2BEC}" sibTransId="{92386C01-F358-4A84-BA7C-841D252C0DBF}"/>
    <dgm:cxn modelId="{15730452-34B2-41BD-829F-8A6880348126}" type="presParOf" srcId="{3996BDEC-FAA3-48D1-A98A-67490A2246A6}" destId="{269574C4-FBEB-42D1-A9F6-7FEE4ED963D9}" srcOrd="0" destOrd="0" presId="urn:microsoft.com/office/officeart/2005/8/layout/lProcess3"/>
    <dgm:cxn modelId="{005B37AE-1AAF-4BDE-B4AC-68B887776794}" type="presParOf" srcId="{269574C4-FBEB-42D1-A9F6-7FEE4ED963D9}" destId="{72858F92-A107-4281-B969-6D4241F4E1FA}" srcOrd="0" destOrd="0" presId="urn:microsoft.com/office/officeart/2005/8/layout/lProcess3"/>
    <dgm:cxn modelId="{A582DC9A-CA5A-4747-B568-F230E96BA0ED}" type="presParOf" srcId="{269574C4-FBEB-42D1-A9F6-7FEE4ED963D9}" destId="{069DEFD3-CB9B-40F0-AF37-CFE11BE4E879}" srcOrd="1" destOrd="0" presId="urn:microsoft.com/office/officeart/2005/8/layout/lProcess3"/>
    <dgm:cxn modelId="{C2CC1DA0-1FA6-49DA-BB09-F1C6DD2B8EAC}" type="presParOf" srcId="{269574C4-FBEB-42D1-A9F6-7FEE4ED963D9}" destId="{AE8C8CCD-C226-4D98-A5D6-6A2A6AB7A015}" srcOrd="2" destOrd="0" presId="urn:microsoft.com/office/officeart/2005/8/layout/lProcess3"/>
    <dgm:cxn modelId="{E073A535-DFA9-453A-ADD4-4E6C6A2684A5}" type="presParOf" srcId="{269574C4-FBEB-42D1-A9F6-7FEE4ED963D9}" destId="{8DAF9DB6-8A0B-45AC-8623-21F282DCB01F}" srcOrd="3" destOrd="0" presId="urn:microsoft.com/office/officeart/2005/8/layout/lProcess3"/>
    <dgm:cxn modelId="{DADAC82D-A7D7-4AF4-8148-1156B40DBBE6}" type="presParOf" srcId="{269574C4-FBEB-42D1-A9F6-7FEE4ED963D9}" destId="{CFD95549-70E0-428B-8AD5-F13ECC6ECC2C}" srcOrd="4" destOrd="0" presId="urn:microsoft.com/office/officeart/2005/8/layout/lProcess3"/>
    <dgm:cxn modelId="{27151533-D390-422B-9527-B8F422ADB060}" type="presParOf" srcId="{3996BDEC-FAA3-48D1-A98A-67490A2246A6}" destId="{BA6AB76E-1023-4E3F-AB9E-D70C263DAEDD}" srcOrd="1" destOrd="0" presId="urn:microsoft.com/office/officeart/2005/8/layout/lProcess3"/>
    <dgm:cxn modelId="{9486EDD2-B63F-4A35-8BC2-BD916873F884}" type="presParOf" srcId="{3996BDEC-FAA3-48D1-A98A-67490A2246A6}" destId="{4C4EF037-FF46-40A0-8FA3-DCBAD8E7DDD5}" srcOrd="2" destOrd="0" presId="urn:microsoft.com/office/officeart/2005/8/layout/lProcess3"/>
    <dgm:cxn modelId="{33E95B5C-6103-4654-8564-39FA06F7C4CE}" type="presParOf" srcId="{4C4EF037-FF46-40A0-8FA3-DCBAD8E7DDD5}" destId="{176356C5-BD31-4AD9-984F-812A45D5F633}" srcOrd="0" destOrd="0" presId="urn:microsoft.com/office/officeart/2005/8/layout/lProcess3"/>
    <dgm:cxn modelId="{F0C7E4F4-8CB2-415C-BFE9-0183FFA66D32}" type="presParOf" srcId="{4C4EF037-FF46-40A0-8FA3-DCBAD8E7DDD5}" destId="{33A4E243-509F-400F-ADCF-D2EEC4C5D1FF}" srcOrd="1" destOrd="0" presId="urn:microsoft.com/office/officeart/2005/8/layout/lProcess3"/>
    <dgm:cxn modelId="{B197E29E-3E33-4E28-8D08-42B9BACFED09}" type="presParOf" srcId="{4C4EF037-FF46-40A0-8FA3-DCBAD8E7DDD5}" destId="{15F48D87-E6B8-46C4-A6B6-ACBAC80749E6}" srcOrd="2" destOrd="0" presId="urn:microsoft.com/office/officeart/2005/8/layout/lProcess3"/>
    <dgm:cxn modelId="{08B34481-B0B1-4538-ACBA-19BB7CB57C3A}" type="presParOf" srcId="{4C4EF037-FF46-40A0-8FA3-DCBAD8E7DDD5}" destId="{4FFFEF24-BCFB-47EC-830E-9F31E8AF40A0}" srcOrd="3" destOrd="0" presId="urn:microsoft.com/office/officeart/2005/8/layout/lProcess3"/>
    <dgm:cxn modelId="{2AF4C265-58BF-4BBF-84C0-EEF637C387D8}" type="presParOf" srcId="{4C4EF037-FF46-40A0-8FA3-DCBAD8E7DDD5}" destId="{CD0577C3-C4C2-4125-835B-7571C17E0AF4}" srcOrd="4" destOrd="0" presId="urn:microsoft.com/office/officeart/2005/8/layout/lProcess3"/>
    <dgm:cxn modelId="{BC251C43-5BCA-41F5-ADEC-09048F4F0CD7}" type="presParOf" srcId="{3996BDEC-FAA3-48D1-A98A-67490A2246A6}" destId="{C3F64ED2-2189-4219-A0C4-8A4CE2C35B7F}" srcOrd="3" destOrd="0" presId="urn:microsoft.com/office/officeart/2005/8/layout/lProcess3"/>
    <dgm:cxn modelId="{8D7F75FC-17F9-4C8B-93EB-D17ED9E3E36C}" type="presParOf" srcId="{3996BDEC-FAA3-48D1-A98A-67490A2246A6}" destId="{7E703E38-B17C-47FC-8A1D-8B98B3DCA5C4}" srcOrd="4" destOrd="0" presId="urn:microsoft.com/office/officeart/2005/8/layout/lProcess3"/>
    <dgm:cxn modelId="{2FBEFA62-0C23-481A-96C6-6D7628F5C24D}" type="presParOf" srcId="{7E703E38-B17C-47FC-8A1D-8B98B3DCA5C4}" destId="{7489CEC2-6EE2-45CD-9DE8-37D713407200}" srcOrd="0" destOrd="0" presId="urn:microsoft.com/office/officeart/2005/8/layout/lProcess3"/>
    <dgm:cxn modelId="{4205BF5F-868E-4967-9309-A100B519B42A}" type="presParOf" srcId="{7E703E38-B17C-47FC-8A1D-8B98B3DCA5C4}" destId="{C05B0460-CF81-41F2-9C6D-F873FC7A1C0F}" srcOrd="1" destOrd="0" presId="urn:microsoft.com/office/officeart/2005/8/layout/lProcess3"/>
    <dgm:cxn modelId="{71F6D2EF-6476-4F65-8541-1667BAF949C2}" type="presParOf" srcId="{7E703E38-B17C-47FC-8A1D-8B98B3DCA5C4}" destId="{2F0016D1-6071-45FB-AB2C-F11B3F725C59}" srcOrd="2" destOrd="0" presId="urn:microsoft.com/office/officeart/2005/8/layout/lProcess3"/>
    <dgm:cxn modelId="{B4F5A123-36A3-4122-A3DB-A3656D57B5D4}" type="presParOf" srcId="{7E703E38-B17C-47FC-8A1D-8B98B3DCA5C4}" destId="{591A2372-5B27-4427-931A-00D103B6801F}" srcOrd="3" destOrd="0" presId="urn:microsoft.com/office/officeart/2005/8/layout/lProcess3"/>
    <dgm:cxn modelId="{458A57F6-013C-4289-AFDD-7380526CFDD0}" type="presParOf" srcId="{7E703E38-B17C-47FC-8A1D-8B98B3DCA5C4}" destId="{FB74F0FD-E85D-409A-ACCA-094923C950EB}" srcOrd="4" destOrd="0" presId="urn:microsoft.com/office/officeart/2005/8/layout/lProcess3"/>
    <dgm:cxn modelId="{2FEAB7F0-5F5B-41A5-A139-F9A44C3F80B2}" type="presParOf" srcId="{7E703E38-B17C-47FC-8A1D-8B98B3DCA5C4}" destId="{70C28DA7-6C2D-4AAE-9ED1-6C9E16F5FB73}" srcOrd="5" destOrd="0" presId="urn:microsoft.com/office/officeart/2005/8/layout/lProcess3"/>
    <dgm:cxn modelId="{3F5942F4-984C-4559-A655-F024F5C78582}" type="presParOf" srcId="{7E703E38-B17C-47FC-8A1D-8B98B3DCA5C4}" destId="{6551A2B5-F709-42FB-B8F9-E2B43B204EF1}" srcOrd="6" destOrd="0" presId="urn:microsoft.com/office/officeart/2005/8/layout/lProcess3"/>
    <dgm:cxn modelId="{3F107F5B-B96C-43C4-AAC1-DEF8B7172A52}" type="presParOf" srcId="{3996BDEC-FAA3-48D1-A98A-67490A2246A6}" destId="{3D7C01CC-B09F-459D-B634-E5C2A0CEAB72}" srcOrd="5" destOrd="0" presId="urn:microsoft.com/office/officeart/2005/8/layout/lProcess3"/>
    <dgm:cxn modelId="{66CF8F4A-78E4-4D12-9075-15CC5EB86DE2}" type="presParOf" srcId="{3996BDEC-FAA3-48D1-A98A-67490A2246A6}" destId="{45E626A1-9382-4505-97EA-3023228E68C0}" srcOrd="6" destOrd="0" presId="urn:microsoft.com/office/officeart/2005/8/layout/lProcess3"/>
    <dgm:cxn modelId="{14481291-C6D3-4082-95B2-1B4D04EAE278}" type="presParOf" srcId="{45E626A1-9382-4505-97EA-3023228E68C0}" destId="{52DD4D77-80EC-46A9-BDAD-DAD8CE7374AA}" srcOrd="0" destOrd="0" presId="urn:microsoft.com/office/officeart/2005/8/layout/lProcess3"/>
    <dgm:cxn modelId="{AF46AB07-C5C4-4DC7-B0A9-AC04E26BE6C7}" type="presParOf" srcId="{45E626A1-9382-4505-97EA-3023228E68C0}" destId="{B2500BF1-2E75-418F-9455-B013DA2B2B42}" srcOrd="1" destOrd="0" presId="urn:microsoft.com/office/officeart/2005/8/layout/lProcess3"/>
    <dgm:cxn modelId="{CDC4B5F9-F4F1-4C5A-BA8A-39F91731470D}" type="presParOf" srcId="{45E626A1-9382-4505-97EA-3023228E68C0}" destId="{88018459-EE9A-4AE0-9D34-8CF845338C02}" srcOrd="2" destOrd="0" presId="urn:microsoft.com/office/officeart/2005/8/layout/lProcess3"/>
    <dgm:cxn modelId="{F151894B-24A9-4C8A-8AD0-E7F6194AF4B1}" type="presParOf" srcId="{45E626A1-9382-4505-97EA-3023228E68C0}" destId="{2C209BBA-7E9D-4EDF-B902-1D6DC0CC332B}" srcOrd="3" destOrd="0" presId="urn:microsoft.com/office/officeart/2005/8/layout/lProcess3"/>
    <dgm:cxn modelId="{4A94BEF7-7201-4FF7-BCC7-87BA8267ED62}" type="presParOf" srcId="{45E626A1-9382-4505-97EA-3023228E68C0}" destId="{2B81E61F-3717-4FFE-987A-E3CCF0E0D730}" srcOrd="4" destOrd="0" presId="urn:microsoft.com/office/officeart/2005/8/layout/lProcess3"/>
    <dgm:cxn modelId="{C60CD2D2-33FF-4BD9-A98F-51908234088A}" type="presParOf" srcId="{45E626A1-9382-4505-97EA-3023228E68C0}" destId="{473CEA45-05B3-4DBE-8DE9-545919654A44}" srcOrd="5" destOrd="0" presId="urn:microsoft.com/office/officeart/2005/8/layout/lProcess3"/>
    <dgm:cxn modelId="{34C4F7CB-2556-4A71-8D87-3CCF0F9342EA}" type="presParOf" srcId="{45E626A1-9382-4505-97EA-3023228E68C0}" destId="{385C9B30-69DF-4EC1-947D-151953595719}" srcOrd="6" destOrd="0" presId="urn:microsoft.com/office/officeart/2005/8/layout/lProcess3"/>
    <dgm:cxn modelId="{3181319A-E42B-4E52-ADFB-1E0A06525A1F}" type="presParOf" srcId="{45E626A1-9382-4505-97EA-3023228E68C0}" destId="{D7E23303-E23D-451A-9CFB-1273D02C6C7C}" srcOrd="7" destOrd="0" presId="urn:microsoft.com/office/officeart/2005/8/layout/lProcess3"/>
    <dgm:cxn modelId="{DB9A94A8-4F49-4EFF-9573-02905BFEE6D5}" type="presParOf" srcId="{45E626A1-9382-4505-97EA-3023228E68C0}" destId="{4AD3FB7F-5BBB-419F-8A36-0E88139684E2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5CA7A-494B-4945-841F-1B227B4F09CF}">
      <dsp:nvSpPr>
        <dsp:cNvPr id="0" name=""/>
        <dsp:cNvSpPr/>
      </dsp:nvSpPr>
      <dsp:spPr>
        <a:xfrm>
          <a:off x="2819380" y="1676391"/>
          <a:ext cx="2716086" cy="15801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Grower Group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217142" y="1907802"/>
        <a:ext cx="1920562" cy="1117349"/>
      </dsp:txXfrm>
    </dsp:sp>
    <dsp:sp modelId="{2F45C22A-0C8B-4F47-B4EE-F3FD10317B8B}">
      <dsp:nvSpPr>
        <dsp:cNvPr id="0" name=""/>
        <dsp:cNvSpPr/>
      </dsp:nvSpPr>
      <dsp:spPr>
        <a:xfrm rot="12284978">
          <a:off x="1093776" y="1196980"/>
          <a:ext cx="2005360" cy="62034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0C4C30-6316-44C3-87EC-C26D993EE172}">
      <dsp:nvSpPr>
        <dsp:cNvPr id="0" name=""/>
        <dsp:cNvSpPr/>
      </dsp:nvSpPr>
      <dsp:spPr>
        <a:xfrm>
          <a:off x="228594" y="590536"/>
          <a:ext cx="1914563" cy="9936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</a:rPr>
            <a:t>PEPA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(Student farming class)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57698" y="619640"/>
        <a:ext cx="1856355" cy="935476"/>
      </dsp:txXfrm>
    </dsp:sp>
    <dsp:sp modelId="{D3D60AAB-BFC6-45B3-BC6A-BDD1DF0A40BA}">
      <dsp:nvSpPr>
        <dsp:cNvPr id="0" name=""/>
        <dsp:cNvSpPr/>
      </dsp:nvSpPr>
      <dsp:spPr>
        <a:xfrm rot="9147228">
          <a:off x="1124627" y="3213450"/>
          <a:ext cx="2052052" cy="62034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8B947C-C121-4BC6-AEA4-0E53F52BE220}">
      <dsp:nvSpPr>
        <dsp:cNvPr id="0" name=""/>
        <dsp:cNvSpPr/>
      </dsp:nvSpPr>
      <dsp:spPr>
        <a:xfrm>
          <a:off x="457210" y="3562358"/>
          <a:ext cx="1567457" cy="871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</a:rPr>
            <a:t>1</a:t>
          </a:r>
          <a:r>
            <a:rPr lang="en-US" sz="2600" b="1" kern="1200" baseline="30000" dirty="0" smtClean="0">
              <a:solidFill>
                <a:schemeClr val="tx1"/>
              </a:solidFill>
            </a:rPr>
            <a:t>st</a:t>
          </a:r>
          <a:r>
            <a:rPr lang="en-US" sz="2600" b="1" kern="1200" dirty="0" smtClean="0">
              <a:solidFill>
                <a:schemeClr val="tx1"/>
              </a:solidFill>
            </a:rPr>
            <a:t> Year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(0.5 acres)</a:t>
          </a:r>
          <a:r>
            <a:rPr lang="en-US" sz="2600" kern="1200" dirty="0" smtClean="0">
              <a:solidFill>
                <a:schemeClr val="tx1"/>
              </a:solidFill>
            </a:rPr>
            <a:t>	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482736" y="3587884"/>
        <a:ext cx="1516405" cy="820481"/>
      </dsp:txXfrm>
    </dsp:sp>
    <dsp:sp modelId="{BDD8C729-F7CA-4AAD-B9E2-60DE5E011581}">
      <dsp:nvSpPr>
        <dsp:cNvPr id="0" name=""/>
        <dsp:cNvSpPr/>
      </dsp:nvSpPr>
      <dsp:spPr>
        <a:xfrm rot="5400000">
          <a:off x="3475528" y="3829761"/>
          <a:ext cx="1585575" cy="62034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EAEF16-60B6-4AA3-BBA0-5F7522A567E2}">
      <dsp:nvSpPr>
        <dsp:cNvPr id="0" name=""/>
        <dsp:cNvSpPr/>
      </dsp:nvSpPr>
      <dsp:spPr>
        <a:xfrm>
          <a:off x="3429000" y="4495791"/>
          <a:ext cx="1764625" cy="871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</a:rPr>
            <a:t>2nd Year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(1-2 acres)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454526" y="4521317"/>
        <a:ext cx="1713573" cy="820481"/>
      </dsp:txXfrm>
    </dsp:sp>
    <dsp:sp modelId="{979868E4-AF42-42A9-8C66-95571B6FDC6F}">
      <dsp:nvSpPr>
        <dsp:cNvPr id="0" name=""/>
        <dsp:cNvSpPr/>
      </dsp:nvSpPr>
      <dsp:spPr>
        <a:xfrm rot="1540557">
          <a:off x="5230964" y="3182896"/>
          <a:ext cx="2163713" cy="62034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D30142-E471-4F91-BCA6-FF59D0A8DD36}">
      <dsp:nvSpPr>
        <dsp:cNvPr id="0" name=""/>
        <dsp:cNvSpPr/>
      </dsp:nvSpPr>
      <dsp:spPr>
        <a:xfrm>
          <a:off x="6324595" y="3486143"/>
          <a:ext cx="1926516" cy="951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3</a:t>
          </a:r>
          <a:r>
            <a:rPr lang="en-US" sz="2000" b="1" kern="1200" baseline="30000" dirty="0" smtClean="0">
              <a:solidFill>
                <a:schemeClr val="tx1"/>
              </a:solidFill>
            </a:rPr>
            <a:t>rd</a:t>
          </a:r>
          <a:r>
            <a:rPr lang="en-US" sz="2000" b="1" kern="1200" dirty="0" smtClean="0">
              <a:solidFill>
                <a:schemeClr val="tx1"/>
              </a:solidFill>
            </a:rPr>
            <a:t> year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 (2-4 acres)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352459" y="3514007"/>
        <a:ext cx="1870788" cy="895623"/>
      </dsp:txXfrm>
    </dsp:sp>
    <dsp:sp modelId="{1B0C00B4-F633-48C3-94B2-0DB40E0F7D51}">
      <dsp:nvSpPr>
        <dsp:cNvPr id="0" name=""/>
        <dsp:cNvSpPr/>
      </dsp:nvSpPr>
      <dsp:spPr>
        <a:xfrm rot="19915458">
          <a:off x="5164394" y="1130055"/>
          <a:ext cx="1873964" cy="62034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A69DEE-D99C-4B83-B096-2BD6CA71DC00}">
      <dsp:nvSpPr>
        <dsp:cNvPr id="0" name=""/>
        <dsp:cNvSpPr/>
      </dsp:nvSpPr>
      <dsp:spPr>
        <a:xfrm>
          <a:off x="6476983" y="533401"/>
          <a:ext cx="902236" cy="931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Cooler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6503409" y="559827"/>
        <a:ext cx="849384" cy="878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58F92-A107-4281-B969-6D4241F4E1FA}">
      <dsp:nvSpPr>
        <dsp:cNvPr id="0" name=""/>
        <dsp:cNvSpPr/>
      </dsp:nvSpPr>
      <dsp:spPr>
        <a:xfrm>
          <a:off x="1191" y="334690"/>
          <a:ext cx="2379761" cy="9519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PEPA</a:t>
          </a:r>
          <a:endParaRPr lang="es-MX" sz="2200" kern="1200"/>
        </a:p>
      </dsp:txBody>
      <dsp:txXfrm>
        <a:off x="477143" y="334690"/>
        <a:ext cx="1427857" cy="951904"/>
      </dsp:txXfrm>
    </dsp:sp>
    <dsp:sp modelId="{AE8C8CCD-C226-4D98-A5D6-6A2A6AB7A015}">
      <dsp:nvSpPr>
        <dsp:cNvPr id="0" name=""/>
        <dsp:cNvSpPr/>
      </dsp:nvSpPr>
      <dsp:spPr>
        <a:xfrm>
          <a:off x="2071584" y="415602"/>
          <a:ext cx="1975202" cy="79008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Turn </a:t>
          </a:r>
          <a:r>
            <a:rPr lang="en-US" sz="1400" kern="1200" dirty="0" smtClean="0"/>
            <a:t>in monthly food safety log packets to ALBA</a:t>
          </a:r>
          <a:endParaRPr lang="es-MX" sz="1400" kern="1200" dirty="0"/>
        </a:p>
      </dsp:txBody>
      <dsp:txXfrm>
        <a:off x="2466624" y="415602"/>
        <a:ext cx="1185122" cy="790080"/>
      </dsp:txXfrm>
    </dsp:sp>
    <dsp:sp modelId="{CFD95549-70E0-428B-8AD5-F13ECC6ECC2C}">
      <dsp:nvSpPr>
        <dsp:cNvPr id="0" name=""/>
        <dsp:cNvSpPr/>
      </dsp:nvSpPr>
      <dsp:spPr>
        <a:xfrm>
          <a:off x="3770258" y="415602"/>
          <a:ext cx="1975202" cy="790080"/>
        </a:xfrm>
        <a:prstGeom prst="chevron">
          <a:avLst/>
        </a:prstGeom>
        <a:solidFill>
          <a:schemeClr val="accent2">
            <a:tint val="40000"/>
            <a:alpha val="90000"/>
            <a:hueOff val="502582"/>
            <a:satOff val="-438"/>
            <a:lumOff val="-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"/>
              <a:satOff val="-438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Part of Group GAP </a:t>
          </a:r>
          <a:endParaRPr lang="es-MX" sz="1400" kern="1200"/>
        </a:p>
      </dsp:txBody>
      <dsp:txXfrm>
        <a:off x="4165298" y="415602"/>
        <a:ext cx="1185122" cy="790080"/>
      </dsp:txXfrm>
    </dsp:sp>
    <dsp:sp modelId="{176356C5-BD31-4AD9-984F-812A45D5F633}">
      <dsp:nvSpPr>
        <dsp:cNvPr id="0" name=""/>
        <dsp:cNvSpPr/>
      </dsp:nvSpPr>
      <dsp:spPr>
        <a:xfrm>
          <a:off x="1191" y="1419861"/>
          <a:ext cx="2379761" cy="951904"/>
        </a:xfrm>
        <a:prstGeom prst="chevron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Incubator Farmers    </a:t>
          </a:r>
          <a:r>
            <a:rPr lang="es-MX" sz="2200" b="1" kern="1200" dirty="0" smtClean="0"/>
            <a:t> </a:t>
          </a:r>
          <a:r>
            <a:rPr lang="en-US" sz="2200" b="1" kern="1200" dirty="0" smtClean="0"/>
            <a:t>(</a:t>
          </a:r>
          <a:r>
            <a:rPr lang="en-US" sz="2200" b="1" kern="1200" dirty="0" smtClean="0"/>
            <a:t>1-2 </a:t>
          </a:r>
          <a:r>
            <a:rPr lang="en-US" sz="2200" b="1" kern="1200" dirty="0" smtClean="0"/>
            <a:t>years)</a:t>
          </a:r>
          <a:endParaRPr lang="es-MX" sz="2200" kern="1200" dirty="0"/>
        </a:p>
      </dsp:txBody>
      <dsp:txXfrm>
        <a:off x="477143" y="1419861"/>
        <a:ext cx="1427857" cy="951904"/>
      </dsp:txXfrm>
    </dsp:sp>
    <dsp:sp modelId="{15F48D87-E6B8-46C4-A6B6-ACBAC80749E6}">
      <dsp:nvSpPr>
        <dsp:cNvPr id="0" name=""/>
        <dsp:cNvSpPr/>
      </dsp:nvSpPr>
      <dsp:spPr>
        <a:xfrm>
          <a:off x="2071584" y="1500773"/>
          <a:ext cx="1975202" cy="790080"/>
        </a:xfrm>
        <a:prstGeom prst="chevron">
          <a:avLst/>
        </a:prstGeom>
        <a:solidFill>
          <a:schemeClr val="accent2">
            <a:tint val="40000"/>
            <a:alpha val="90000"/>
            <a:hueOff val="1005164"/>
            <a:satOff val="-876"/>
            <a:lumOff val="-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Turn in monthly food safety log packets to ALBA</a:t>
          </a:r>
          <a:endParaRPr lang="es-MX" sz="1400" kern="1200"/>
        </a:p>
      </dsp:txBody>
      <dsp:txXfrm>
        <a:off x="2466624" y="1500773"/>
        <a:ext cx="1185122" cy="790080"/>
      </dsp:txXfrm>
    </dsp:sp>
    <dsp:sp modelId="{CD0577C3-C4C2-4125-835B-7571C17E0AF4}">
      <dsp:nvSpPr>
        <dsp:cNvPr id="0" name=""/>
        <dsp:cNvSpPr/>
      </dsp:nvSpPr>
      <dsp:spPr>
        <a:xfrm>
          <a:off x="3770258" y="1500773"/>
          <a:ext cx="1975202" cy="790080"/>
        </a:xfrm>
        <a:prstGeom prst="chevron">
          <a:avLst/>
        </a:prstGeom>
        <a:solidFill>
          <a:schemeClr val="accent2">
            <a:tint val="40000"/>
            <a:alpha val="90000"/>
            <a:hueOff val="1507746"/>
            <a:satOff val="-1313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507746"/>
              <a:satOff val="-1313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Part of Group GAP</a:t>
          </a:r>
          <a:endParaRPr lang="es-MX" sz="1400" kern="1200"/>
        </a:p>
      </dsp:txBody>
      <dsp:txXfrm>
        <a:off x="4165298" y="1500773"/>
        <a:ext cx="1185122" cy="790080"/>
      </dsp:txXfrm>
    </dsp:sp>
    <dsp:sp modelId="{7489CEC2-6EE2-45CD-9DE8-37D713407200}">
      <dsp:nvSpPr>
        <dsp:cNvPr id="0" name=""/>
        <dsp:cNvSpPr/>
      </dsp:nvSpPr>
      <dsp:spPr>
        <a:xfrm>
          <a:off x="1191" y="2505033"/>
          <a:ext cx="2379761" cy="951904"/>
        </a:xfrm>
        <a:prstGeom prst="chevron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Incubator Farmers </a:t>
          </a:r>
          <a:r>
            <a:rPr lang="es-MX" sz="2200" b="1" kern="1200" dirty="0" smtClean="0"/>
            <a:t>    </a:t>
          </a:r>
          <a:r>
            <a:rPr lang="en-US" sz="2200" b="1" kern="1200" dirty="0" smtClean="0"/>
            <a:t>(3 years</a:t>
          </a:r>
          <a:r>
            <a:rPr lang="en-US" sz="2200" b="1" kern="1200" dirty="0" smtClean="0"/>
            <a:t>)</a:t>
          </a:r>
          <a:endParaRPr lang="es-MX" sz="2200" kern="1200" dirty="0"/>
        </a:p>
      </dsp:txBody>
      <dsp:txXfrm>
        <a:off x="477143" y="2505033"/>
        <a:ext cx="1427857" cy="951904"/>
      </dsp:txXfrm>
    </dsp:sp>
    <dsp:sp modelId="{2F0016D1-6071-45FB-AB2C-F11B3F725C59}">
      <dsp:nvSpPr>
        <dsp:cNvPr id="0" name=""/>
        <dsp:cNvSpPr/>
      </dsp:nvSpPr>
      <dsp:spPr>
        <a:xfrm>
          <a:off x="2071584" y="2585945"/>
          <a:ext cx="1975202" cy="790080"/>
        </a:xfrm>
        <a:prstGeom prst="chevron">
          <a:avLst/>
        </a:prstGeom>
        <a:solidFill>
          <a:schemeClr val="accent2">
            <a:tint val="40000"/>
            <a:alpha val="90000"/>
            <a:hueOff val="2010328"/>
            <a:satOff val="-1751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010328"/>
              <a:satOff val="-1751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Turn in monthly food safety log packets to ALBA</a:t>
          </a:r>
          <a:endParaRPr lang="es-MX" sz="1400" kern="1200"/>
        </a:p>
      </dsp:txBody>
      <dsp:txXfrm>
        <a:off x="2466624" y="2585945"/>
        <a:ext cx="1185122" cy="790080"/>
      </dsp:txXfrm>
    </dsp:sp>
    <dsp:sp modelId="{FB74F0FD-E85D-409A-ACCA-094923C950EB}">
      <dsp:nvSpPr>
        <dsp:cNvPr id="0" name=""/>
        <dsp:cNvSpPr/>
      </dsp:nvSpPr>
      <dsp:spPr>
        <a:xfrm>
          <a:off x="3770258" y="2585945"/>
          <a:ext cx="1975202" cy="790080"/>
        </a:xfrm>
        <a:prstGeom prst="chevron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Part of GROUP GAP</a:t>
          </a:r>
          <a:endParaRPr lang="es-MX" sz="1400" kern="1200" dirty="0"/>
        </a:p>
      </dsp:txBody>
      <dsp:txXfrm>
        <a:off x="4165298" y="2585945"/>
        <a:ext cx="1185122" cy="790080"/>
      </dsp:txXfrm>
    </dsp:sp>
    <dsp:sp modelId="{6551A2B5-F709-42FB-B8F9-E2B43B204EF1}">
      <dsp:nvSpPr>
        <dsp:cNvPr id="0" name=""/>
        <dsp:cNvSpPr/>
      </dsp:nvSpPr>
      <dsp:spPr>
        <a:xfrm>
          <a:off x="5468932" y="2585945"/>
          <a:ext cx="1975202" cy="790080"/>
        </a:xfrm>
        <a:prstGeom prst="chevron">
          <a:avLst/>
        </a:prstGeom>
        <a:solidFill>
          <a:schemeClr val="accent2">
            <a:tint val="40000"/>
            <a:alpha val="90000"/>
            <a:hueOff val="3015493"/>
            <a:satOff val="-2627"/>
            <a:lumOff val="-4"/>
            <a:alphaOff val="0"/>
          </a:schemeClr>
        </a:solidFill>
        <a:ln w="254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Individual Food Safety plan</a:t>
          </a:r>
          <a:endParaRPr lang="es-MX" sz="1400" kern="1200" dirty="0"/>
        </a:p>
      </dsp:txBody>
      <dsp:txXfrm>
        <a:off x="5863972" y="2585945"/>
        <a:ext cx="1185122" cy="790080"/>
      </dsp:txXfrm>
    </dsp:sp>
    <dsp:sp modelId="{52DD4D77-80EC-46A9-BDAD-DAD8CE7374AA}">
      <dsp:nvSpPr>
        <dsp:cNvPr id="0" name=""/>
        <dsp:cNvSpPr/>
      </dsp:nvSpPr>
      <dsp:spPr>
        <a:xfrm>
          <a:off x="1191" y="3590204"/>
          <a:ext cx="2379761" cy="951904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Incubator </a:t>
          </a:r>
          <a:r>
            <a:rPr lang="en-US" sz="2200" b="1" kern="1200" dirty="0" smtClean="0"/>
            <a:t>&amp; Graduates   (4 </a:t>
          </a:r>
          <a:r>
            <a:rPr lang="en-US" sz="2200" b="1" kern="1200" dirty="0" smtClean="0"/>
            <a:t>years +)</a:t>
          </a:r>
          <a:endParaRPr lang="es-MX" sz="2200" kern="1200" dirty="0"/>
        </a:p>
      </dsp:txBody>
      <dsp:txXfrm>
        <a:off x="477143" y="3590204"/>
        <a:ext cx="1427857" cy="951904"/>
      </dsp:txXfrm>
    </dsp:sp>
    <dsp:sp modelId="{88018459-EE9A-4AE0-9D34-8CF845338C02}">
      <dsp:nvSpPr>
        <dsp:cNvPr id="0" name=""/>
        <dsp:cNvSpPr/>
      </dsp:nvSpPr>
      <dsp:spPr>
        <a:xfrm>
          <a:off x="2071584" y="3671116"/>
          <a:ext cx="1975202" cy="790080"/>
        </a:xfrm>
        <a:prstGeom prst="chevron">
          <a:avLst/>
        </a:prstGeom>
        <a:solidFill>
          <a:schemeClr val="accent2">
            <a:tint val="40000"/>
            <a:alpha val="90000"/>
            <a:hueOff val="3518074"/>
            <a:satOff val="-3065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518074"/>
              <a:satOff val="-3065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Turn in monthly food safety log packets to ALBA</a:t>
          </a:r>
          <a:endParaRPr lang="es-MX" sz="1400" kern="1200"/>
        </a:p>
      </dsp:txBody>
      <dsp:txXfrm>
        <a:off x="2466624" y="3671116"/>
        <a:ext cx="1185122" cy="790080"/>
      </dsp:txXfrm>
    </dsp:sp>
    <dsp:sp modelId="{2B81E61F-3717-4FFE-987A-E3CCF0E0D730}">
      <dsp:nvSpPr>
        <dsp:cNvPr id="0" name=""/>
        <dsp:cNvSpPr/>
      </dsp:nvSpPr>
      <dsp:spPr>
        <a:xfrm>
          <a:off x="3770258" y="3671116"/>
          <a:ext cx="1975202" cy="790080"/>
        </a:xfrm>
        <a:prstGeom prst="chevron">
          <a:avLst/>
        </a:prstGeom>
        <a:solidFill>
          <a:schemeClr val="accent2">
            <a:tint val="40000"/>
            <a:alpha val="90000"/>
            <a:hueOff val="4020657"/>
            <a:satOff val="-3502"/>
            <a:lumOff val="-5"/>
            <a:alphaOff val="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Individual Food Safety plan</a:t>
          </a:r>
          <a:endParaRPr lang="es-MX" sz="1400" kern="1200" dirty="0"/>
        </a:p>
      </dsp:txBody>
      <dsp:txXfrm>
        <a:off x="4165298" y="3671116"/>
        <a:ext cx="1185122" cy="790080"/>
      </dsp:txXfrm>
    </dsp:sp>
    <dsp:sp modelId="{385C9B30-69DF-4EC1-947D-151953595719}">
      <dsp:nvSpPr>
        <dsp:cNvPr id="0" name=""/>
        <dsp:cNvSpPr/>
      </dsp:nvSpPr>
      <dsp:spPr>
        <a:xfrm>
          <a:off x="5468932" y="3671116"/>
          <a:ext cx="1975202" cy="790080"/>
        </a:xfrm>
        <a:prstGeom prst="chevron">
          <a:avLst/>
        </a:prstGeom>
        <a:solidFill>
          <a:schemeClr val="accent2">
            <a:tint val="40000"/>
            <a:alpha val="90000"/>
            <a:hueOff val="4523238"/>
            <a:satOff val="-3940"/>
            <a:lumOff val="-5"/>
            <a:alphaOff val="0"/>
          </a:schemeClr>
        </a:solidFill>
        <a:ln w="254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Responsible for managing other paperwork.</a:t>
          </a:r>
          <a:endParaRPr lang="es-MX" sz="1400" kern="1200"/>
        </a:p>
      </dsp:txBody>
      <dsp:txXfrm>
        <a:off x="5863972" y="3671116"/>
        <a:ext cx="1185122" cy="790080"/>
      </dsp:txXfrm>
    </dsp:sp>
    <dsp:sp modelId="{4AD3FB7F-5BBB-419F-8A36-0E88139684E2}">
      <dsp:nvSpPr>
        <dsp:cNvPr id="0" name=""/>
        <dsp:cNvSpPr/>
      </dsp:nvSpPr>
      <dsp:spPr>
        <a:xfrm>
          <a:off x="7167606" y="3671116"/>
          <a:ext cx="1975202" cy="790080"/>
        </a:xfrm>
        <a:prstGeom prst="chevron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Individual Food Safety certification</a:t>
          </a:r>
          <a:endParaRPr lang="es-MX" sz="1400" kern="1200"/>
        </a:p>
      </dsp:txBody>
      <dsp:txXfrm>
        <a:off x="7562646" y="3671116"/>
        <a:ext cx="1185122" cy="790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D5B51-C44D-4370-AD6A-CD10C8B52168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2AD86-0A30-4827-9119-1401E040E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6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2AD86-0A30-4827-9119-1401E040EF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4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A8AE-1266-4756-B5EE-DB800541108F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NIFTI Field School 2016 Ann Arbor Michigan- ALBA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7056-D02C-44A5-A9E6-F700D8997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12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EE08-3051-42B1-9CF9-A8898B407CBE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NIFTI Field School 2016 Ann Arbor Michigan- ALBA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7056-D02C-44A5-A9E6-F700D8997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8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91CC-E3F2-4767-BA0D-D34296A3E7E6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NIFTI Field School 2016 Ann Arbor Michigan- ALBA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7056-D02C-44A5-A9E6-F700D8997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6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5E40-126F-4A50-ADC7-DEA9671E112F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NIFTI Field School 2016 Ann Arbor Michigan- ALBA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7056-D02C-44A5-A9E6-F700D8997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5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2499-B3CB-4EEE-854A-92381B80E45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NIFTI Field School 2016 Ann Arbor Michigan- ALBA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7056-D02C-44A5-A9E6-F700D8997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1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D82D-14FD-4097-898E-631A5817A985}" type="datetime1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NIFTI Field School 2016 Ann Arbor Michigan- ALBA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7056-D02C-44A5-A9E6-F700D8997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8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1755-29A3-418B-A804-BC84C002A45C}" type="datetime1">
              <a:rPr lang="en-US" smtClean="0"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NIFTI Field School 2016 Ann Arbor Michigan- ALBA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7056-D02C-44A5-A9E6-F700D8997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46C1-FC91-42DC-B168-D98A449B5927}" type="datetime1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NIFTI Field School 2016 Ann Arbor Michigan- ALBA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7056-D02C-44A5-A9E6-F700D8997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2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62E3-8432-4367-B0C9-19AA6FE82666}" type="datetime1">
              <a:rPr lang="en-US" smtClean="0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NIFTI Field School 2016 Ann Arbor Michigan- ALBA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7056-D02C-44A5-A9E6-F700D8997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8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7173-E021-4EDF-9082-2BD01DBFE3B4}" type="datetime1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NIFTI Field School 2016 Ann Arbor Michigan- ALBA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7056-D02C-44A5-A9E6-F700D8997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5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4CDE-DD3E-403C-AE07-0CB2A6A55C77}" type="datetime1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NIFTI Field School 2016 Ann Arbor Michigan- ALBA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7056-D02C-44A5-A9E6-F700D8997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A99C6-1AFD-4E06-94DC-B023775C53D8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NIFTI Field School 2016 Ann Arbor Michigan- ALBA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27056-D02C-44A5-A9E6-F700D8997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4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Kaley@albafarmers.org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site/albaorganicsfoodsafetyprogram/home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10030720" cy="716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172200"/>
            <a:ext cx="561244" cy="52711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NIFTI Field School 2016 Ann Arbor Michigan- ALBA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0"/>
            <a:ext cx="8991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5400" b="1" dirty="0" err="1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Food</a:t>
            </a:r>
            <a:r>
              <a:rPr lang="es-MX" sz="5400" b="1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Safety </a:t>
            </a:r>
            <a:r>
              <a:rPr lang="es-MX" sz="5400" b="1" dirty="0" err="1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for</a:t>
            </a:r>
            <a:r>
              <a:rPr lang="es-MX" sz="54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s-MX" sz="5400" b="1" dirty="0" err="1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Farm</a:t>
            </a:r>
            <a:r>
              <a:rPr lang="es-MX" sz="54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s-MX" sz="5400" b="1" dirty="0" err="1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Incubators</a:t>
            </a:r>
            <a:endParaRPr lang="en-US" sz="5400" b="1" dirty="0">
              <a:ln w="3155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91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0" y="1600200"/>
            <a:ext cx="8225619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Key Roles/Responsibilities #2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8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52400"/>
            <a:ext cx="8458200" cy="944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Food Safety </a:t>
            </a:r>
            <a:r>
              <a:rPr lang="en-US" b="1" dirty="0" smtClean="0"/>
              <a:t>Certification at </a:t>
            </a:r>
            <a:r>
              <a:rPr lang="en-US" b="1" dirty="0" smtClean="0"/>
              <a:t>ALBA</a:t>
            </a:r>
            <a:endParaRPr lang="es-MX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00660042"/>
              </p:ext>
            </p:extLst>
          </p:nvPr>
        </p:nvGraphicFramePr>
        <p:xfrm>
          <a:off x="457200" y="1295401"/>
          <a:ext cx="7924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4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</a:rPr>
              <a:t>Grower 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</a:rPr>
              <a:t>Group</a:t>
            </a:r>
            <a:endParaRPr lang="en-US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685109"/>
              </p:ext>
            </p:extLst>
          </p:nvPr>
        </p:nvGraphicFramePr>
        <p:xfrm>
          <a:off x="228600" y="1143000"/>
          <a:ext cx="8458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NIFTI Field School 2016 Ann Arbor Michigan- ALBA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4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Food Safety Requirements </a:t>
            </a:r>
            <a:br>
              <a:rPr lang="en-US" b="1" dirty="0" smtClean="0"/>
            </a:br>
            <a:r>
              <a:rPr lang="en-US" b="1" dirty="0" smtClean="0"/>
              <a:t>per Year in Incubator</a:t>
            </a:r>
            <a:endParaRPr lang="es-MX" b="1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257738"/>
              </p:ext>
            </p:extLst>
          </p:nvPr>
        </p:nvGraphicFramePr>
        <p:xfrm>
          <a:off x="0" y="1600200"/>
          <a:ext cx="9144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17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848600" cy="762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n>
                  <a:solidFill>
                    <a:srgbClr val="C00000"/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Best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Practices</a:t>
            </a:r>
            <a:endParaRPr lang="es-MX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Focus on regulation that is the most important </a:t>
            </a:r>
            <a:r>
              <a:rPr lang="en-US" sz="2400" dirty="0" smtClean="0"/>
              <a:t>and dominant (Food </a:t>
            </a:r>
            <a:r>
              <a:rPr lang="en-US" sz="2400" dirty="0"/>
              <a:t>S</a:t>
            </a:r>
            <a:r>
              <a:rPr lang="en-US" sz="2400" dirty="0" smtClean="0"/>
              <a:t>afety vs Ag Order)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Phase-in regulatory compliance</a:t>
            </a:r>
            <a:r>
              <a:rPr lang="en-US" sz="2400" dirty="0" smtClean="0"/>
              <a:t>, don’t expect farmers to understand and do everything all at once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Develop standardized farm records and farmer training </a:t>
            </a:r>
            <a:r>
              <a:rPr lang="en-US" sz="2400" dirty="0" smtClean="0"/>
              <a:t>on how to fill them out. Have an employee trained to double check paperwork prior to accepting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Develop a farm plan with requirements they are expected to meet and tie land leases </a:t>
            </a:r>
            <a:r>
              <a:rPr lang="en-US" sz="2400" dirty="0" smtClean="0"/>
              <a:t>to references these policies/ practices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Good relationship with certifying / auditing agency and auditors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631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</a:rPr>
              <a:t>Questions?</a:t>
            </a:r>
            <a:endParaRPr lang="en-US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b="1" dirty="0" smtClean="0"/>
              <a:t>Contact</a:t>
            </a:r>
            <a:endParaRPr lang="en-US" sz="2000" b="1" dirty="0"/>
          </a:p>
          <a:p>
            <a:pPr marL="0" indent="0" algn="ctr">
              <a:buNone/>
            </a:pPr>
            <a:r>
              <a:rPr lang="en-US" sz="2000" dirty="0" smtClean="0">
                <a:hlinkClick r:id="rId2"/>
              </a:rPr>
              <a:t>Kaley@albafarmers.org</a:t>
            </a: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b="1" dirty="0" smtClean="0"/>
              <a:t>Bilingual Food Safety Toolkits</a:t>
            </a:r>
          </a:p>
          <a:p>
            <a:pPr marL="0" indent="0" algn="ctr">
              <a:buNone/>
            </a:pPr>
            <a:r>
              <a:rPr lang="en-US" sz="2000" dirty="0" smtClean="0"/>
              <a:t>Food Safety Plan Template</a:t>
            </a:r>
          </a:p>
          <a:p>
            <a:pPr marL="0" indent="0" algn="ctr">
              <a:buNone/>
            </a:pPr>
            <a:r>
              <a:rPr lang="en-US" sz="2000" dirty="0" smtClean="0"/>
              <a:t>Verification Log templates</a:t>
            </a:r>
          </a:p>
          <a:p>
            <a:pPr marL="0" indent="0" algn="ctr">
              <a:buNone/>
            </a:pPr>
            <a:r>
              <a:rPr lang="en-US" sz="2000" dirty="0" smtClean="0"/>
              <a:t>QMS Template</a:t>
            </a:r>
          </a:p>
          <a:p>
            <a:pPr marL="0" indent="0" algn="ctr">
              <a:buNone/>
            </a:pPr>
            <a:r>
              <a:rPr lang="en-US" sz="2000" dirty="0" smtClean="0"/>
              <a:t>Farm Food Safety Guide</a:t>
            </a:r>
          </a:p>
          <a:p>
            <a:pPr marL="0" indent="0" algn="ctr">
              <a:buNone/>
            </a:pPr>
            <a:r>
              <a:rPr lang="en-US" sz="2000" dirty="0" smtClean="0"/>
              <a:t>Food Safety and Organic Compliance Guide and Chart</a:t>
            </a:r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NIFTI Field School 2016 Ann Arbor Michigan- ALBA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76412"/>
            <a:ext cx="4333875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56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like a challenge?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NIFTI Field School 2016 Ann Arbor Michigan- ALBA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64872" y="2551837"/>
            <a:ext cx="5014258" cy="258532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5400" b="1" spc="50" dirty="0" smtClean="0">
                <a:ln w="11430"/>
                <a:solidFill>
                  <a:schemeClr val="bg1">
                    <a:lumMod val="95000"/>
                  </a:schemeClr>
                </a:solidFill>
              </a:rPr>
              <a:t>Food Safety in a </a:t>
            </a:r>
          </a:p>
          <a:p>
            <a:pPr marL="0" indent="0" algn="ctr">
              <a:buNone/>
            </a:pPr>
            <a:r>
              <a:rPr lang="en-US" sz="5400" b="1" spc="50" dirty="0" smtClean="0">
                <a:ln w="11430"/>
                <a:solidFill>
                  <a:schemeClr val="bg1">
                    <a:lumMod val="95000"/>
                  </a:schemeClr>
                </a:solidFill>
              </a:rPr>
              <a:t>farm incubator </a:t>
            </a:r>
          </a:p>
          <a:p>
            <a:pPr marL="0" indent="0" algn="ctr">
              <a:buNone/>
            </a:pPr>
            <a:r>
              <a:rPr lang="en-US" sz="5400" b="1" spc="50" dirty="0" smtClean="0">
                <a:ln w="11430"/>
                <a:solidFill>
                  <a:schemeClr val="bg1">
                    <a:lumMod val="95000"/>
                  </a:schemeClr>
                </a:solidFill>
              </a:rPr>
              <a:t>NEVER ENDS!!!!</a:t>
            </a:r>
            <a:endParaRPr lang="en-US" sz="5400" b="1" spc="50" dirty="0">
              <a:ln w="11430"/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6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ALBA background</a:t>
            </a:r>
          </a:p>
          <a:p>
            <a:r>
              <a:rPr lang="en-US" dirty="0" smtClean="0"/>
              <a:t>FSMA key compliance dates</a:t>
            </a:r>
          </a:p>
          <a:p>
            <a:r>
              <a:rPr lang="en-US" dirty="0" smtClean="0"/>
              <a:t> What is a food safety plan?</a:t>
            </a:r>
          </a:p>
          <a:p>
            <a:r>
              <a:rPr lang="en-US" dirty="0" smtClean="0"/>
              <a:t>Food Safety Program Development</a:t>
            </a:r>
          </a:p>
          <a:p>
            <a:r>
              <a:rPr lang="en-US" dirty="0" smtClean="0"/>
              <a:t>Key Staffing and allocation of responsibilities</a:t>
            </a:r>
          </a:p>
          <a:p>
            <a:r>
              <a:rPr lang="en-US" dirty="0" smtClean="0"/>
              <a:t>ALBA’s pathway to GAP certification of all farmers and incorporating Group GAP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NIFTI Field School 2016 Ann Arbor Michigan- ALBA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79248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Overview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6478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Growing Opportunities through Organic Agriculture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6677"/>
            <a:ext cx="4038600" cy="379300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2001</a:t>
            </a:r>
            <a:r>
              <a:rPr lang="en-US" dirty="0" smtClean="0"/>
              <a:t>-ALBA incorporated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2002</a:t>
            </a:r>
            <a:r>
              <a:rPr lang="en-US" dirty="0" smtClean="0"/>
              <a:t>- ALBA Organics  food hub developed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2006</a:t>
            </a:r>
            <a:r>
              <a:rPr lang="en-US" dirty="0" smtClean="0"/>
              <a:t>- ALBA Organics exponential growth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2010</a:t>
            </a:r>
            <a:r>
              <a:rPr lang="en-US" dirty="0" smtClean="0"/>
              <a:t>-first time all land was leased to incubator participants (150 acres)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2010</a:t>
            </a:r>
            <a:r>
              <a:rPr lang="en-US" dirty="0" smtClean="0"/>
              <a:t>-food safety program development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2011-</a:t>
            </a:r>
            <a:r>
              <a:rPr lang="en-US" dirty="0" smtClean="0"/>
              <a:t>1st group of farmers GAP Certified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2014</a:t>
            </a:r>
            <a:r>
              <a:rPr lang="en-US" dirty="0" smtClean="0"/>
              <a:t>-Pilot USDA Group GAP Certification</a:t>
            </a:r>
            <a:endParaRPr lang="en-US" dirty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NIFTI Field School 2016 Ann Arbor Michigan- ALBA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6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FDA Definition of Business Size &amp; </a:t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FSMA Requirements</a:t>
            </a:r>
            <a:r>
              <a:rPr lang="en-US" sz="3600" b="1" dirty="0" smtClean="0">
                <a:solidFill>
                  <a:srgbClr val="0070C0"/>
                </a:solidFill>
              </a:rPr>
              <a:t/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2400" i="1" dirty="0" smtClean="0"/>
              <a:t>Produce Safety Rule Effective Date: January 26, 2016</a:t>
            </a:r>
            <a:endParaRPr lang="en-US" sz="24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20240"/>
            <a:ext cx="8933814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5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Food Safety Plan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153400" cy="1828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Standardized Policies and Procedures  (SSOP’s) to minimize:</a:t>
            </a:r>
          </a:p>
          <a:p>
            <a:pPr lvl="1"/>
            <a:r>
              <a:rPr lang="en-US" dirty="0" smtClean="0"/>
              <a:t>physical, </a:t>
            </a:r>
          </a:p>
          <a:p>
            <a:pPr lvl="1"/>
            <a:r>
              <a:rPr lang="en-US" dirty="0" smtClean="0"/>
              <a:t>chemical, and </a:t>
            </a:r>
          </a:p>
          <a:p>
            <a:pPr lvl="1"/>
            <a:r>
              <a:rPr lang="en-US" dirty="0" smtClean="0"/>
              <a:t>biological risks and contamination of crops. </a:t>
            </a:r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ALBA Food Safety Plan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NIFTI Field School 2016 Ann Arbor Michigan- ALBA</a:t>
            </a:r>
            <a:endParaRPr lang="en-US" dirty="0"/>
          </a:p>
        </p:txBody>
      </p:sp>
      <p:graphicFrame>
        <p:nvGraphicFramePr>
          <p:cNvPr id="7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797934"/>
              </p:ext>
            </p:extLst>
          </p:nvPr>
        </p:nvGraphicFramePr>
        <p:xfrm>
          <a:off x="380999" y="3128891"/>
          <a:ext cx="8153402" cy="310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7001"/>
                <a:gridCol w="2514600"/>
                <a:gridCol w="2971801"/>
              </a:tblGrid>
              <a:tr h="320509">
                <a:tc>
                  <a:txBody>
                    <a:bodyPr/>
                    <a:lstStyle/>
                    <a:p>
                      <a:pPr algn="ctr"/>
                      <a:r>
                        <a:rPr lang="en-US" u="sng" dirty="0" err="1" smtClean="0"/>
                        <a:t>Physcial</a:t>
                      </a:r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Chemical</a:t>
                      </a:r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Biological</a:t>
                      </a:r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53549">
                <a:tc>
                  <a:txBody>
                    <a:bodyPr/>
                    <a:lstStyle/>
                    <a:p>
                      <a:r>
                        <a:rPr lang="es-CL" baseline="0" dirty="0" err="1" smtClean="0"/>
                        <a:t>Glass</a:t>
                      </a:r>
                      <a:r>
                        <a:rPr lang="es-CL" baseline="0" dirty="0" smtClean="0"/>
                        <a:t> and </a:t>
                      </a:r>
                      <a:r>
                        <a:rPr lang="es-CL" baseline="0" dirty="0" err="1" smtClean="0"/>
                        <a:t>brittle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baseline="0" dirty="0" err="1" smtClean="0"/>
                        <a:t>plastic</a:t>
                      </a:r>
                      <a:endParaRPr lang="es-CL" dirty="0" smtClean="0"/>
                    </a:p>
                    <a:p>
                      <a:endParaRPr lang="es-CL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Use of </a:t>
                      </a:r>
                      <a:r>
                        <a:rPr lang="es-CL" dirty="0" err="1" smtClean="0"/>
                        <a:t>Fertilizer</a:t>
                      </a:r>
                      <a:r>
                        <a:rPr lang="es-CL" baseline="0" dirty="0" smtClean="0"/>
                        <a:t> and </a:t>
                      </a:r>
                      <a:r>
                        <a:rPr lang="es-CL" dirty="0" err="1" smtClean="0"/>
                        <a:t>Pesticide</a:t>
                      </a:r>
                      <a:r>
                        <a:rPr lang="es-CL" baseline="0" dirty="0" err="1" smtClean="0"/>
                        <a:t>s</a:t>
                      </a:r>
                      <a:r>
                        <a:rPr lang="es-CL" baseline="0" dirty="0" smtClean="0"/>
                        <a:t>, </a:t>
                      </a:r>
                      <a:r>
                        <a:rPr lang="es-CL" baseline="0" dirty="0" err="1" smtClean="0"/>
                        <a:t>Fungicides</a:t>
                      </a:r>
                      <a:r>
                        <a:rPr lang="es-CL" baseline="0" dirty="0" smtClean="0"/>
                        <a:t> etc. </a:t>
                      </a:r>
                    </a:p>
                    <a:p>
                      <a:endParaRPr lang="es-CL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Bacteria in </a:t>
                      </a:r>
                      <a:r>
                        <a:rPr lang="es-CL" dirty="0" err="1" smtClean="0"/>
                        <a:t>soil</a:t>
                      </a:r>
                      <a:r>
                        <a:rPr lang="es-CL" dirty="0" smtClean="0"/>
                        <a:t> and </a:t>
                      </a:r>
                      <a:r>
                        <a:rPr lang="es-CL" dirty="0" err="1" smtClean="0"/>
                        <a:t>water</a:t>
                      </a:r>
                      <a:r>
                        <a:rPr lang="es-CL" dirty="0" smtClean="0"/>
                        <a:t> -</a:t>
                      </a:r>
                      <a:r>
                        <a:rPr lang="es-CL" dirty="0" err="1" smtClean="0"/>
                        <a:t>E.coli</a:t>
                      </a:r>
                      <a:r>
                        <a:rPr lang="es-CL" dirty="0" smtClean="0"/>
                        <a:t>,</a:t>
                      </a:r>
                      <a:r>
                        <a:rPr lang="es-CL" baseline="0" dirty="0" smtClean="0"/>
                        <a:t> salmonella, Listeria, </a:t>
                      </a:r>
                      <a:r>
                        <a:rPr lang="es-CL" baseline="0" dirty="0" err="1" smtClean="0"/>
                        <a:t>Shigella</a:t>
                      </a:r>
                      <a:r>
                        <a:rPr lang="es-CL" baseline="0" dirty="0" smtClean="0"/>
                        <a:t>, Hepatitis A.</a:t>
                      </a:r>
                      <a:endParaRPr lang="es-CL" dirty="0" smtClean="0"/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09709">
                <a:tc>
                  <a:txBody>
                    <a:bodyPr/>
                    <a:lstStyle/>
                    <a:p>
                      <a:r>
                        <a:rPr lang="es-CL" baseline="0" dirty="0" smtClean="0"/>
                        <a:t>Personal </a:t>
                      </a:r>
                      <a:r>
                        <a:rPr lang="es-CL" baseline="0" dirty="0" err="1" smtClean="0"/>
                        <a:t>Effects</a:t>
                      </a:r>
                      <a:endParaRPr lang="es-C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 smtClean="0"/>
                        <a:t>Diesel</a:t>
                      </a:r>
                      <a:r>
                        <a:rPr lang="es-CL" dirty="0" smtClean="0"/>
                        <a:t>,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dirty="0" err="1" smtClean="0"/>
                        <a:t>Oil</a:t>
                      </a:r>
                      <a:r>
                        <a:rPr lang="es-CL" dirty="0" smtClean="0"/>
                        <a:t> and </a:t>
                      </a:r>
                      <a:r>
                        <a:rPr lang="es-CL" dirty="0" err="1" smtClean="0"/>
                        <a:t>Gasoline</a:t>
                      </a:r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Parasites- </a:t>
                      </a:r>
                      <a:r>
                        <a:rPr lang="es-CL" dirty="0" err="1" smtClean="0"/>
                        <a:t>cross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baseline="0" dirty="0" err="1" smtClean="0"/>
                        <a:t>contamination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baseline="0" dirty="0" err="1" smtClean="0"/>
                        <a:t>from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baseline="0" dirty="0" err="1" smtClean="0"/>
                        <a:t>humans</a:t>
                      </a:r>
                      <a:endParaRPr lang="es-CL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0891">
                <a:tc>
                  <a:txBody>
                    <a:bodyPr/>
                    <a:lstStyle/>
                    <a:p>
                      <a:r>
                        <a:rPr lang="es-CL" dirty="0" smtClean="0"/>
                        <a:t>Metal</a:t>
                      </a:r>
                      <a:endParaRPr lang="es-C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 smtClean="0"/>
                        <a:t>Cleaning</a:t>
                      </a:r>
                      <a:r>
                        <a:rPr lang="es-CL" dirty="0" smtClean="0"/>
                        <a:t> </a:t>
                      </a:r>
                      <a:r>
                        <a:rPr lang="es-CL" dirty="0" err="1" smtClean="0"/>
                        <a:t>Chemicals</a:t>
                      </a:r>
                      <a:endParaRPr lang="es-CL" dirty="0" smtClean="0"/>
                    </a:p>
                    <a:p>
                      <a:endParaRPr lang="es-C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Feces,</a:t>
                      </a:r>
                      <a:r>
                        <a:rPr lang="en-US" baseline="0" dirty="0" smtClean="0"/>
                        <a:t> blood, saliva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8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Food Safety Program Development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400" b="1" dirty="0" smtClean="0"/>
              <a:t>Create Organizational Food Safety Program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800" dirty="0" smtClean="0"/>
              <a:t>Pre-Farm Gate (Ranch)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800" dirty="0" smtClean="0"/>
              <a:t>Post-Farm Gate (Cooler)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/>
              <a:t>Create bilingual verification log templates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514350" indent="-514350">
              <a:buFont typeface="+mj-lt"/>
              <a:buAutoNum type="arabicParenR" startAt="3"/>
            </a:pPr>
            <a:r>
              <a:rPr lang="en-US" sz="2400" b="1" dirty="0" smtClean="0"/>
              <a:t>Trainings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000" dirty="0" smtClean="0"/>
              <a:t>Grower &amp; Farming class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000" dirty="0" smtClean="0"/>
              <a:t>Staff (cooler and non-profit)</a:t>
            </a: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362200"/>
            <a:ext cx="4114800" cy="3763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Grower backlash</a:t>
            </a: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Housing of Records?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Creating farmers’ own food safety plan from the beginning? 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NIFTI Field School 2016 Ann Arbor Michigan- ALBA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0" y="1819043"/>
            <a:ext cx="4114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Considerations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Key Roles/Responsibilities #1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69" y="1600200"/>
            <a:ext cx="7434262" cy="4525963"/>
          </a:xfrm>
        </p:spPr>
      </p:pic>
    </p:spTree>
    <p:extLst>
      <p:ext uri="{BB962C8B-B14F-4D97-AF65-F5344CB8AC3E}">
        <p14:creationId xmlns:p14="http://schemas.microsoft.com/office/powerpoint/2010/main" val="405541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0" dirty="0" smtClean="0"/>
              <a:t>Is this an effective combination for one position?</a:t>
            </a:r>
            <a:br>
              <a:rPr lang="en-US" sz="2400" b="0" dirty="0" smtClean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 smtClean="0"/>
              <a:t>Consider separating these responsibilities among 2 different positions, if budget allows.</a:t>
            </a:r>
            <a:endParaRPr lang="en-US" sz="24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00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Auditor and Teacher ?</a:t>
            </a:r>
            <a:endParaRPr lang="en-US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566</Words>
  <Application>Microsoft Office PowerPoint</Application>
  <PresentationFormat>On-screen Show (4:3)</PresentationFormat>
  <Paragraphs>126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Do you like a challenge?</vt:lpstr>
      <vt:lpstr>PowerPoint Presentation</vt:lpstr>
      <vt:lpstr>Growing Opportunities through Organic Agriculture</vt:lpstr>
      <vt:lpstr> FDA Definition of Business Size &amp;  FSMA Requirements Produce Safety Rule Effective Date: January 26, 2016</vt:lpstr>
      <vt:lpstr>Food Safety Plan</vt:lpstr>
      <vt:lpstr>Food Safety Program Development</vt:lpstr>
      <vt:lpstr>Key Roles/Responsibilities #1</vt:lpstr>
      <vt:lpstr>Is this an effective combination for one position?  Consider separating these responsibilities among 2 different positions, if budget allows.</vt:lpstr>
      <vt:lpstr>Key Roles/Responsibilities #2</vt:lpstr>
      <vt:lpstr>Food Safety Certification at ALBA</vt:lpstr>
      <vt:lpstr>Grower Group</vt:lpstr>
      <vt:lpstr>Food Safety Requirements  per Year in Incubator</vt:lpstr>
      <vt:lpstr>Best Practices</vt:lpstr>
      <vt:lpstr>Questions?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Safety Program Development</dc:title>
  <dc:creator>Kaley Grimland</dc:creator>
  <cp:lastModifiedBy>Kaley Grimland</cp:lastModifiedBy>
  <cp:revision>33</cp:revision>
  <dcterms:created xsi:type="dcterms:W3CDTF">2016-10-17T18:36:52Z</dcterms:created>
  <dcterms:modified xsi:type="dcterms:W3CDTF">2016-10-20T21:33:48Z</dcterms:modified>
</cp:coreProperties>
</file>