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7C653-5E6C-077E-82F6-6FAA1B263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87FB7-C442-8B08-4AD0-34EAAC266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4C0DB-A473-BBA1-2BDB-83EC2953F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6247C-DFE3-0296-BADB-079167A4B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7C1AF-0C77-DDD6-864B-FA25EFFD3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1DB12-06D3-7785-B811-ADB4BA4C8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3AE95-1167-83A8-A1D5-4E4DAE806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8B9B4-6456-12CB-D649-43B8561CE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82A8C-E854-5AAE-A0BD-8FE384492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9D9C1-8C95-2AAD-9C14-B2075B4E5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3B0FD7-8B00-9872-F303-BD20B49FF4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06E11-8ED5-F2BF-21E8-390E2E3B1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194E0-3885-A77F-5BB7-1A3E6B03D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D98A-2871-B142-0E7F-6369269FD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633BC-0A64-69F4-6F9C-56A88E446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1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350B-7E6C-96B3-E652-43A1967BE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30100-D1C0-5CB2-10BA-B38378429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ADDCC-F182-AAC4-4EBA-6B8D7B5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5FF5C-27F3-CFC1-0125-DAF615E0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F56B6-5397-0339-9178-3B391737E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409E6-F1CC-B60E-C275-43DD130B4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C0E6F-F7CA-099D-AD1B-414C47D5B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0035E-E5D5-155A-44FE-C1E429C4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869AD-BBA1-8700-DB04-F0B703D8D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CC7AB-3966-2DC9-3227-E98984EA0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0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C8080-0D89-B278-41BE-4502D324D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62398-77A7-B93B-5B7D-02EF1FEDF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655A9F-7AA3-7B28-302B-22A31C806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2140D-F024-3CB6-0A1E-6E671E6AC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3E610-BA52-0310-1C67-F7AAFA557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3F45C-81A4-B8B4-B028-9AA437B88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031B0-A93E-499D-4AA5-CB6A47767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06288-9636-F799-15F0-46CC39174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13574-4CA7-1A9D-6864-5D41C63A6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2836B-7CA4-05ED-292C-C7480B6AF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A4FD4C-C64F-8D9A-7500-A2841F726A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A97903-A4F0-FCD0-3C67-A6AA441E3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CC7638-EBEF-D41C-86F7-D2BD5919C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537BFD-D954-F083-9783-6264872F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3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AAB25-5700-2A4B-2D0F-865850C79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DF4995-F861-37CA-B9F1-2EA20D928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991A1C-05EB-7B77-E939-AAD6E4D6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8CA99C-A848-D502-8492-1FE9ED6B1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19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DD37C0-9CA5-D64A-1857-E67815798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D6FBA7-2C0F-F9B3-B511-5B1719B3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4BFC46-52BA-20D2-0745-0EDBE4D4A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24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4F55F-5792-60D9-71B3-E0C0E8300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20D07-2914-5AEC-683C-DCA2FFFA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066BCE-EABD-D810-7CE2-FF7F32C04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F6C8D-436E-6CD3-4F37-9DE991300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62AED-0F2C-48F1-3AF1-39A40B787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5829CA-FF50-F5A9-C5DB-020887F84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1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0F479-1458-CCF5-D21A-1E1954827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BC5B5C-8C8C-9F34-0FA8-20C928E43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F54D05-A5A8-8A51-25A2-7DCDA7FE4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3CA4C-72FF-25F5-4E72-DAC936D4A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B9B1A-35A8-4C0E-5C26-9533A8367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D26E9-2E95-3BB1-BB8B-4A8B0B8C4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22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910230-5081-068C-EEE3-DF93E34D5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D831A-A564-5161-FE2C-7AF1FCF2B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A5FAC-0EB2-9A87-3856-363E0D9CF5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A6256F-3A4B-42E7-8CA6-8882197DC55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BB23F-4464-06F9-239C-0EB965548D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9A112-5433-460E-19FD-61E22235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CF4CD1-1095-4F47-A780-9444955E5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8B1787-7592-DB0E-581C-FCD53FEACC4C}"/>
                  </a:ext>
                </a:extLst>
              </p:cNvPr>
              <p:cNvSpPr txBox="1"/>
              <p:nvPr/>
            </p:nvSpPr>
            <p:spPr>
              <a:xfrm>
                <a:off x="3048000" y="2989072"/>
                <a:ext cx="6096000" cy="8798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𝑖𝑗𝑡</m:t>
                              </m:r>
                            </m:sub>
                          </m:sSub>
                        </m:e>
                      </m:nary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8B1787-7592-DB0E-581C-FCD53FEACC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2989072"/>
                <a:ext cx="6096000" cy="8798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420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1</cp:revision>
  <dcterms:created xsi:type="dcterms:W3CDTF">2025-11-15T04:31:40Z</dcterms:created>
  <dcterms:modified xsi:type="dcterms:W3CDTF">2025-11-15T04:32:37Z</dcterms:modified>
</cp:coreProperties>
</file>