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8"/>
  </p:normalViewPr>
  <p:slideViewPr>
    <p:cSldViewPr snapToGrid="0">
      <p:cViewPr varScale="1">
        <p:scale>
          <a:sx n="118" d="100"/>
          <a:sy n="118" d="100"/>
        </p:scale>
        <p:origin x="5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501C7-A1AF-B845-A4D7-08A4CB83BA77}" type="datetimeFigureOut">
              <a:rPr lang="en-US" smtClean="0"/>
              <a:t>3/15/26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EBB41-F3C2-4446-8C14-BA104B242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24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BEBB41-F3C2-4446-8C14-BA104B2427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42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26744-B2E0-52B5-77FD-7981D29E1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8842D0-E61C-B06B-0F00-98FED15A22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455BE-55C4-20C9-0690-859AA880D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E9513-5DAF-12D0-F2BF-022158F6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9B704-2EFD-55C3-FB2D-06C2C82C8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80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8A6D0-BD3A-9891-B5ED-0276A21F0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2C7207-5DFB-F95F-BA6D-330DB18A9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785F1-4CF8-48FE-4059-6B204C4A4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9BD02-E909-C932-15C9-02A8B6425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E78E7-7B4C-6348-749B-4E24D772B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18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2DD585-CA79-DA1C-2664-9C5F67D610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53AED3-0B17-4E2A-D9A8-CD9A3D1B8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4E3EB-7044-24D9-D1C2-B4ABDA740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6D5EC-C089-3551-9006-756D48A8D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C3291-5E75-A701-A92D-61371A3E7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04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7CD01-6854-39FA-1227-C8B39E4DC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C2B0B-EFC3-F067-678F-43791A20B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92488-F9A4-575C-E836-221DF12DC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7285F-8A53-C09A-2623-025D148C6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F8695-BECC-5C2C-0B6F-464E12D27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2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A245E-2DF1-D35B-8D38-A8D20B48D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494481-742D-9A87-4B68-7758D5625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8ED82-38E2-9C80-C9CE-9A14DD075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73D61-44F4-0B61-9FC8-D3897B686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8F589-B05E-E14A-9098-4114FC64E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71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B9BEB-CBD9-9BB8-C401-BD80352E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AB6B3-BA03-A060-4425-B59B1A86C2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D7AAF2-4358-253C-6637-222EF7E7A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F3947-0476-A0B7-1055-BD73F2963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0C0985-E926-8B25-3A05-81A565C93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8C15E-C361-C50C-B154-7C246A460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60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B7D1B-18A8-518D-4486-58314BE3A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D52CA3-2AE3-2551-FEA1-93D7C5CDB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B79DC-7347-C605-68AE-F96D46C14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EA3A46-82C1-027F-9D39-11E384146D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7AD93B-4F70-03C2-272D-DC1382128E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306780-EF7A-8732-7280-96CB7F680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914BD5-DB46-B6F6-7FD4-74FE561EE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1668AD-06A3-D752-F6A1-A02F2EDF1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3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F595F-0F88-C1FB-C3C9-40F5C0B78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826F6C-5472-91C7-A17C-D16B0D9BA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C1285F-070C-FD96-679C-E4DFB0ADB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721F27-36B3-5A8D-AB1A-9ECFEDE56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04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DCB51-FC47-E648-1356-3D257EFD6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954DE2-99D8-32F4-A686-69437DD7B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6936F7-F191-84FB-5328-E1B1B4DB4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0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4B91E-16B5-8F72-5777-DC11AAB00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F5551-2BD6-088C-60CF-3BC2174DE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01A7BB-2DCE-BB6C-6D42-052682C354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F7E575-D87C-08EA-66AC-6F03CB880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1E7215-B212-7D93-14F5-1EA5B1203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8D38B9-14BD-0A4E-76B8-09B3CEB60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4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A36BF-CCDE-452F-4DD7-E468FC670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302B10-72A1-569C-3F44-B11C4A787F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64DC45-3230-5FF3-E332-0B3AB6D4A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C8548E-35FB-CDFF-C0A0-256302FF9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A13DFD-53FB-8716-6ADE-6AF6154B6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E1720B-7DC4-A9D3-B1BA-E0CE6212B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63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339E4A-3295-2189-92E0-70AD690EE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C1D8CF-FA24-68FA-B39D-AC530C4C0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60852-DEEA-7736-B260-0F067313F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4EAD62-4A72-1546-9EEA-8B3EAADD5AA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34169-B262-48C1-077C-895EA08FAF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C4BC5-5F5D-67FD-1070-BA0267974A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986C6C-2432-754D-AB01-BBC7941C4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84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215742-9FC8-33ED-9614-0C0B5A69CA50}"/>
              </a:ext>
            </a:extLst>
          </p:cNvPr>
          <p:cNvSpPr txBox="1"/>
          <p:nvPr/>
        </p:nvSpPr>
        <p:spPr>
          <a:xfrm>
            <a:off x="901510" y="6275139"/>
            <a:ext cx="11103429" cy="582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11"/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 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 correlation by location from year 2023-2025.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Asterisks indicate significance levels at p &lt; 0.05 (*), p &lt; 0.01 (**) and p &lt; 0.001 (***).</a:t>
            </a:r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8AFEFA-6A77-EF3A-CF66-1113889DE86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200" t="-350" r="14656" b="-1"/>
          <a:stretch>
            <a:fillRect/>
          </a:stretch>
        </p:blipFill>
        <p:spPr>
          <a:xfrm>
            <a:off x="5823411" y="3317062"/>
            <a:ext cx="3563850" cy="29704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AD067DF-4E13-4A3F-6F43-4327F4BC3D0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028" r="14729"/>
          <a:stretch>
            <a:fillRect/>
          </a:stretch>
        </p:blipFill>
        <p:spPr>
          <a:xfrm>
            <a:off x="1914954" y="72713"/>
            <a:ext cx="3571762" cy="297410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5D98F2A-CFF6-BD0E-8AE0-F7B7078937D7}"/>
              </a:ext>
            </a:extLst>
          </p:cNvPr>
          <p:cNvSpPr txBox="1"/>
          <p:nvPr/>
        </p:nvSpPr>
        <p:spPr>
          <a:xfrm>
            <a:off x="2107312" y="129277"/>
            <a:ext cx="715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LEX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DBA51CF-1418-E454-6497-D3B728BD7D1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5770" r="14300"/>
          <a:stretch>
            <a:fillRect/>
          </a:stretch>
        </p:blipFill>
        <p:spPr>
          <a:xfrm>
            <a:off x="5818035" y="141514"/>
            <a:ext cx="3563850" cy="29791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3B12D5-553C-D870-D9E2-FC06E8A581D1}"/>
              </a:ext>
            </a:extLst>
          </p:cNvPr>
          <p:cNvSpPr txBox="1"/>
          <p:nvPr/>
        </p:nvSpPr>
        <p:spPr>
          <a:xfrm>
            <a:off x="5818036" y="47580"/>
            <a:ext cx="836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PRN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FC37F3-1AEF-7394-328E-5115A96E5E52}"/>
              </a:ext>
            </a:extLst>
          </p:cNvPr>
          <p:cNvSpPr txBox="1"/>
          <p:nvPr/>
        </p:nvSpPr>
        <p:spPr>
          <a:xfrm>
            <a:off x="5877999" y="3268755"/>
            <a:ext cx="11504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WDF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F586348-21B2-FA06-A93D-8A0BFA44432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4372" r="14690"/>
          <a:stretch>
            <a:fillRect/>
          </a:stretch>
        </p:blipFill>
        <p:spPr>
          <a:xfrm>
            <a:off x="1914954" y="3278508"/>
            <a:ext cx="3598326" cy="297049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43B5D86-8DBA-EC5A-7D0F-896D17EAD917}"/>
              </a:ext>
            </a:extLst>
          </p:cNvPr>
          <p:cNvSpPr txBox="1"/>
          <p:nvPr/>
        </p:nvSpPr>
        <p:spPr>
          <a:xfrm>
            <a:off x="2131734" y="3188480"/>
            <a:ext cx="1754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QKS</a:t>
            </a:r>
          </a:p>
        </p:txBody>
      </p:sp>
    </p:spTree>
    <p:extLst>
      <p:ext uri="{BB962C8B-B14F-4D97-AF65-F5344CB8AC3E}">
        <p14:creationId xmlns:p14="http://schemas.microsoft.com/office/powerpoint/2010/main" val="304225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34</Words>
  <Application>Microsoft Macintosh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Osti, Bandana</dc:creator>
  <cp:lastModifiedBy>Osti, Bandana</cp:lastModifiedBy>
  <cp:revision>2</cp:revision>
  <dcterms:created xsi:type="dcterms:W3CDTF">2026-03-15T21:16:18Z</dcterms:created>
  <dcterms:modified xsi:type="dcterms:W3CDTF">2026-03-15T21:20:57Z</dcterms:modified>
</cp:coreProperties>
</file>